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1882292" algn="l" rtl="0" fontAlgn="base">
      <a:spcBef>
        <a:spcPct val="0"/>
      </a:spcBef>
      <a:spcAft>
        <a:spcPct val="0"/>
      </a:spcAft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3764585" algn="l" rtl="0" fontAlgn="base">
      <a:spcBef>
        <a:spcPct val="0"/>
      </a:spcBef>
      <a:spcAft>
        <a:spcPct val="0"/>
      </a:spcAft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5646877" algn="l" rtl="0" fontAlgn="base">
      <a:spcBef>
        <a:spcPct val="0"/>
      </a:spcBef>
      <a:spcAft>
        <a:spcPct val="0"/>
      </a:spcAft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7529170" algn="l" rtl="0" fontAlgn="base">
      <a:spcBef>
        <a:spcPct val="0"/>
      </a:spcBef>
      <a:spcAft>
        <a:spcPct val="0"/>
      </a:spcAft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9411462" algn="l" defTabSz="3764585" rtl="0" eaLnBrk="1" latinLnBrk="0" hangingPunct="1"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11293754" algn="l" defTabSz="3764585" rtl="0" eaLnBrk="1" latinLnBrk="0" hangingPunct="1"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13176047" algn="l" defTabSz="3764585" rtl="0" eaLnBrk="1" latinLnBrk="0" hangingPunct="1"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15058339" algn="l" defTabSz="3764585" rtl="0" eaLnBrk="1" latinLnBrk="0" hangingPunct="1">
      <a:defRPr kumimoji="1" sz="8646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2214" y="12"/>
      </p:cViewPr>
      <p:guideLst>
        <p:guide orient="horz" pos="13607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490-3F42-4C91-B526-88FD78CF78F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60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BCA-392F-4E7D-B6E6-23B4F0571D6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2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DD0-8F64-4462-9397-E9C6A0DA62A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7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2EED-8207-429F-AAF4-D29797AB2EA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19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0DC5-1791-41E9-8E4B-C6EC6FC8413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78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FCF8-27CA-4842-8608-18E4A03BA43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70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7AF0-03DD-4872-9E57-95D9363F3B1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880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6337-ADAD-4111-8547-D09117E1E80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12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EC54-02A1-4FAA-924C-BD6231EBA7F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404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BAD9-AFFB-4034-A3AF-2BD0FAA97BD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8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8498-51F7-4CB1-BF92-908A16A07B8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97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3D74-672E-47EF-856C-CFF4737BBAF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28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65996" y="3346268"/>
            <a:ext cx="29739304" cy="19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1199" b="1" dirty="0"/>
              <a:t>標題  標題  標題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038404" y="6034535"/>
            <a:ext cx="20946540" cy="11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6399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嘉義基督教醫院 研發室</a:t>
            </a:r>
            <a:r>
              <a:rPr lang="en-US" altLang="zh-TW" sz="6399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399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楊玫蓉  洪欣妏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35946" y="6622324"/>
            <a:ext cx="28375020" cy="8676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defTabSz="1049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49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lang="en-US" altLang="zh-TW" sz="6399" dirty="0"/>
          </a:p>
          <a:p>
            <a:pPr>
              <a:spcBef>
                <a:spcPct val="50000"/>
              </a:spcBef>
            </a:pPr>
            <a:endParaRPr lang="en-US" altLang="zh-TW" sz="6399" dirty="0"/>
          </a:p>
          <a:p>
            <a:pPr>
              <a:spcBef>
                <a:spcPct val="50000"/>
              </a:spcBef>
            </a:pPr>
            <a:endParaRPr lang="en-US" altLang="zh-TW" sz="6399" dirty="0"/>
          </a:p>
          <a:p>
            <a:pPr>
              <a:spcBef>
                <a:spcPct val="50000"/>
              </a:spcBef>
            </a:pPr>
            <a:endParaRPr lang="en-US" altLang="zh-TW" sz="6399" dirty="0"/>
          </a:p>
          <a:p>
            <a:pPr algn="ctr">
              <a:spcBef>
                <a:spcPct val="50000"/>
              </a:spcBef>
            </a:pPr>
            <a:r>
              <a:rPr lang="zh-TW" altLang="en-US" sz="7199" dirty="0">
                <a:solidFill>
                  <a:schemeClr val="bg1">
                    <a:lumMod val="65000"/>
                  </a:schemeClr>
                </a:solidFill>
              </a:rPr>
              <a:t>海報內容邊界 盡量不要超過四邊的黃色框</a:t>
            </a:r>
          </a:p>
          <a:p>
            <a:pPr algn="ctr">
              <a:spcBef>
                <a:spcPct val="50000"/>
              </a:spcBef>
            </a:pPr>
            <a:endParaRPr lang="zh-TW" altLang="en-US" sz="4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zh-TW" altLang="en-US" sz="4800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34581" dirty="0"/>
          </a:p>
          <a:p>
            <a:pPr>
              <a:spcBef>
                <a:spcPct val="50000"/>
              </a:spcBef>
            </a:pPr>
            <a:endParaRPr lang="zh-TW" altLang="en-US" sz="6399" dirty="0"/>
          </a:p>
          <a:p>
            <a:pPr>
              <a:spcBef>
                <a:spcPct val="50000"/>
              </a:spcBef>
            </a:pPr>
            <a:endParaRPr lang="zh-TW" altLang="en-US" sz="6399" dirty="0"/>
          </a:p>
          <a:p>
            <a:pPr>
              <a:spcBef>
                <a:spcPct val="50000"/>
              </a:spcBef>
            </a:pPr>
            <a:endParaRPr lang="zh-TW" altLang="en-US" sz="6399" dirty="0"/>
          </a:p>
          <a:p>
            <a:pPr>
              <a:spcBef>
                <a:spcPct val="50000"/>
              </a:spcBef>
            </a:pPr>
            <a:endParaRPr lang="zh-TW" altLang="en-US" sz="4800" dirty="0"/>
          </a:p>
          <a:p>
            <a:pPr>
              <a:spcBef>
                <a:spcPct val="50000"/>
              </a:spcBef>
            </a:pPr>
            <a:endParaRPr lang="en-US" altLang="zh-TW" sz="345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23</Words>
  <Application>Microsoft Office PowerPoint</Application>
  <PresentationFormat>自訂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新細明體</vt:lpstr>
      <vt:lpstr>標楷體</vt:lpstr>
      <vt:lpstr>預設簡報設計</vt:lpstr>
      <vt:lpstr>PowerPoint 簡報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01123</dc:creator>
  <cp:lastModifiedBy>01123(郭芳君)</cp:lastModifiedBy>
  <cp:revision>6</cp:revision>
  <dcterms:created xsi:type="dcterms:W3CDTF">2010-06-26T03:37:12Z</dcterms:created>
  <dcterms:modified xsi:type="dcterms:W3CDTF">2018-10-30T02:57:01Z</dcterms:modified>
</cp:coreProperties>
</file>