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81356" autoAdjust="0"/>
  </p:normalViewPr>
  <p:slideViewPr>
    <p:cSldViewPr>
      <p:cViewPr varScale="1">
        <p:scale>
          <a:sx n="59" d="100"/>
          <a:sy n="59" d="100"/>
        </p:scale>
        <p:origin x="-82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CBDCC25-1394-4565-A5F6-080906A7D11F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F08CFEF-8930-460F-A23D-EC4D4D888D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638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51E12F-493C-4438-8544-3308E704AC68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435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7524C1-ABB0-42A9-9FBE-D0219F36D99D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8B094-EB08-4E7F-9319-E71791B21FF7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99A3E-3F0C-45A1-B207-35617E3CCF0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561AE-777F-434B-815C-1E53E3B622C9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5FC9D-C073-4387-86DE-F6FD158495A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15AEA-9F98-4DA8-961E-ED2431DEA885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F839C-802D-40D5-9097-F7CAE001081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7ECCF-C3B3-4450-A144-1BC8583FE8F0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F417D-B4D5-4559-94D2-8CF7AB87390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1FDE3-E7F4-453F-9716-27D7D5883BF1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9853D-BA9E-4A27-B4AE-D8700F7D81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A42E-316C-47A6-86CF-BDBB02E4AAE9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5C2D2-8E65-4AC0-A17E-BF824617FA2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19CD5-1039-48E8-BAB1-19F255CFC1BC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0690-29C1-420D-9F61-5A439EE1D4A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72586-95D8-4AFB-963B-407B6B23BF95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08BBF-79CC-4F05-A584-4C6BB23281A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62108-BF98-453C-95DB-4F32BA65CD9F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48B87-6B23-41FD-8D2E-90A2819334A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D3BDB-E662-4DB0-B61D-09E86FE5C0EC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33EDE-0155-4812-9DF4-6FD476EC85D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EE99-365E-4F2E-98EA-5E022545D1F0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3CF3C-FC4F-4BF9-8627-8C86412F8C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D7E4C25-64AD-42C0-887D-23F69D91B151}" type="datetimeFigureOut">
              <a:rPr lang="zh-TW" altLang="en-US"/>
              <a:pPr>
                <a:defRPr/>
              </a:pPr>
              <a:t>2014/2/6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B2A5CB1-1C3E-409E-B967-B0AA8CBCB28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smtClean="0">
                <a:solidFill>
                  <a:srgbClr val="FF0000"/>
                </a:solidFill>
                <a:latin typeface="Times New Roman" pitchFamily="18" charset="0"/>
              </a:rPr>
              <a:t>The use of airway adjuncts</a:t>
            </a:r>
            <a:endParaRPr lang="zh-TW" altLang="en-US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269875"/>
            <a:ext cx="5770563" cy="1143000"/>
          </a:xfrm>
        </p:spPr>
        <p:txBody>
          <a:bodyPr/>
          <a:lstStyle/>
          <a:p>
            <a:pPr algn="l"/>
            <a:r>
              <a:rPr lang="en-US" altLang="zh-TW" sz="3200" b="1" smtClean="0">
                <a:latin typeface="Times New Roman" pitchFamily="18" charset="0"/>
              </a:rPr>
              <a:t>Oral pharyngeal airway (OPA)</a:t>
            </a:r>
            <a:br>
              <a:rPr lang="en-US" altLang="zh-TW" sz="3200" b="1" smtClean="0">
                <a:latin typeface="Times New Roman" pitchFamily="18" charset="0"/>
              </a:rPr>
            </a:br>
            <a:endParaRPr lang="en-US" altLang="zh-TW" sz="3200" b="1" smtClean="0">
              <a:latin typeface="Times New Roman" pitchFamily="18" charset="0"/>
            </a:endParaRPr>
          </a:p>
        </p:txBody>
      </p:sp>
      <p:pic>
        <p:nvPicPr>
          <p:cNvPr id="15362" name="Picture 3" descr="IMG_086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249863" y="1125538"/>
            <a:ext cx="3648075" cy="2735262"/>
          </a:xfrm>
        </p:spPr>
      </p:pic>
      <p:pic>
        <p:nvPicPr>
          <p:cNvPr id="15363" name="Picture 4" descr="IMG_08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4149725"/>
            <a:ext cx="36004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9388" y="1268413"/>
            <a:ext cx="4968875" cy="511333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 fontAlgn="auto"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0" lang="zh-TW" altLang="en-US" sz="28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使用時機：</a:t>
            </a:r>
            <a:endParaRPr kumimoji="0" lang="en-US" altLang="zh-TW" sz="28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</a:t>
            </a:r>
            <a:r>
              <a:rPr kumimoji="0" lang="zh-TW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昏迷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舌根後倒而阻塞氣道</a:t>
            </a:r>
            <a:r>
              <a:rPr kumimoji="0" lang="zh-TW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的患者</a:t>
            </a:r>
            <a:endParaRPr kumimoji="0"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</a:t>
            </a:r>
            <a:r>
              <a:rPr kumimoji="0" lang="zh-TW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會咬緊氣管內管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</a:t>
            </a:r>
            <a:r>
              <a:rPr kumimoji="0" lang="zh-TW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病患</a:t>
            </a:r>
            <a:endParaRPr kumimoji="0"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 algn="l" fontAlgn="auto"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0" lang="zh-TW" altLang="en-US" sz="28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尺寸選擇：</a:t>
            </a:r>
            <a:endParaRPr kumimoji="0" lang="en-US" altLang="zh-TW" sz="28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800" dirty="0" smtClean="0">
                <a:solidFill>
                  <a:srgbClr val="FF0000"/>
                </a:solidFill>
              </a:rPr>
              <a:t>      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嘴角至耳垂的距離</a:t>
            </a:r>
            <a:endParaRPr kumimoji="0"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 algn="l" fontAlgn="auto"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0" lang="zh-TW" altLang="en-US" sz="28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置放步驟：</a:t>
            </a:r>
            <a:endParaRPr kumimoji="0" lang="en-US" altLang="zh-TW" sz="28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打開</a:t>
            </a:r>
            <a:r>
              <a:rPr kumimoji="0"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病人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嘴巴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Wingdings 2"/>
              </a:rPr>
              <a:t></a:t>
            </a:r>
            <a:endParaRPr kumimoji="0"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將</a:t>
            </a:r>
            <a:r>
              <a:rPr kumimoji="0"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OP</a:t>
            </a:r>
            <a:r>
              <a:rPr kumimoji="0"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凹面</a:t>
            </a:r>
            <a:r>
              <a:rPr kumimoji="0"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朝上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嘴唇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Wingdings 2"/>
              </a:rPr>
              <a:t></a:t>
            </a:r>
            <a:endParaRPr kumimoji="0"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  <a:sym typeface="Wingdings 2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將</a:t>
            </a:r>
            <a:r>
              <a:rPr kumimoji="0"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OPA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溫和</a:t>
            </a:r>
            <a:r>
              <a:rPr kumimoji="0"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的推至硬顎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處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Wingdings 2"/>
              </a:rPr>
              <a:t></a:t>
            </a:r>
            <a:endParaRPr kumimoji="0"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  <a:sym typeface="Wingdings 2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旋轉</a:t>
            </a:r>
            <a:r>
              <a:rPr kumimoji="0"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180</a:t>
            </a:r>
            <a:r>
              <a:rPr kumimoji="0"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度後下推至嘴唇處</a:t>
            </a:r>
            <a:endParaRPr kumimoji="0"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  <a:sym typeface="Wingdings 2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400" dirty="0">
                <a:latin typeface="Times New Roman" pitchFamily="18" charset="0"/>
                <a:ea typeface="標楷體" pitchFamily="65" charset="-120"/>
                <a:cs typeface="Times New Roman" pitchFamily="18" charset="0"/>
                <a:sym typeface="Wingdings 2"/>
              </a:rPr>
              <a:t> </a:t>
            </a:r>
            <a:r>
              <a:rPr kumimoji="0"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Wingdings 2"/>
              </a:rPr>
              <a:t>     </a:t>
            </a:r>
            <a:endParaRPr kumimoji="0"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400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kumimoji="0" lang="zh-TW" altLang="en-US" sz="24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</a:t>
            </a:r>
            <a:endParaRPr kumimoji="0" lang="en-US" altLang="zh-TW" sz="24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457200" indent="-457200" algn="l" fontAlgn="auto">
              <a:spcAft>
                <a:spcPts val="0"/>
              </a:spcAft>
              <a:buFont typeface="Wingdings" pitchFamily="2" charset="2"/>
              <a:buChar char="u"/>
              <a:defRPr/>
            </a:pPr>
            <a:endParaRPr kumimoji="0" lang="en-US" altLang="zh-TW" sz="32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0638"/>
            <a:ext cx="5832475" cy="927100"/>
          </a:xfrm>
        </p:spPr>
        <p:txBody>
          <a:bodyPr/>
          <a:lstStyle/>
          <a:p>
            <a:pPr algn="l"/>
            <a:r>
              <a:rPr lang="en-US" altLang="zh-TW" sz="32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32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32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Nasal pharyngeal airway (NPA) </a:t>
            </a:r>
            <a:br>
              <a:rPr lang="en-US" altLang="zh-TW" sz="3200" b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endParaRPr lang="en-US" altLang="zh-TW" sz="3200" b="1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7410" name="Picture 4" descr="IMG_088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843588" y="4005263"/>
            <a:ext cx="3006725" cy="2232025"/>
          </a:xfrm>
        </p:spPr>
      </p:pic>
      <p:pic>
        <p:nvPicPr>
          <p:cNvPr id="17411" name="Picture 3" descr="IMG_086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3750" y="1052513"/>
            <a:ext cx="29765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23850" y="836613"/>
            <a:ext cx="5549900" cy="597693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 fontAlgn="auto"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0" lang="zh-TW" altLang="en-US" sz="28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使用時機：</a:t>
            </a:r>
            <a:endParaRPr kumimoji="0" lang="en-US" altLang="zh-TW" sz="28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</a:t>
            </a:r>
            <a:r>
              <a:rPr kumimoji="0" lang="zh-TW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半昏迷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</a:t>
            </a:r>
            <a:r>
              <a:rPr kumimoji="0" lang="zh-TW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尚具</a:t>
            </a:r>
            <a:r>
              <a:rPr kumimoji="0"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gag reflex</a:t>
            </a:r>
            <a:r>
              <a:rPr kumimoji="0" lang="zh-TW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的病患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</a:t>
            </a:r>
            <a:r>
              <a:rPr kumimoji="0" lang="zh-TW" altLang="zh-TW" sz="26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頭骨</a:t>
            </a:r>
            <a:r>
              <a:rPr kumimoji="0" lang="zh-TW" altLang="zh-TW" sz="26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基底部</a:t>
            </a:r>
            <a:r>
              <a:rPr kumimoji="0" lang="en-US" altLang="zh-TW" sz="26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(Skull base)</a:t>
            </a:r>
            <a:r>
              <a:rPr kumimoji="0" lang="zh-TW" altLang="zh-TW" sz="26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骨折</a:t>
            </a:r>
            <a:r>
              <a:rPr kumimoji="0" lang="zh-TW" altLang="zh-TW" sz="26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或嚴重性</a:t>
            </a:r>
            <a:endParaRPr kumimoji="0" lang="en-US" altLang="zh-TW" sz="26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kumimoji="0" lang="zh-TW" altLang="en-US" sz="26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kumimoji="0" lang="zh-TW" altLang="zh-TW" sz="26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顏面</a:t>
            </a:r>
            <a:r>
              <a:rPr kumimoji="0" lang="zh-TW" altLang="zh-TW" sz="26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外傷之病患應</a:t>
            </a:r>
            <a:r>
              <a:rPr kumimoji="0" lang="zh-TW" altLang="zh-TW" sz="26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避免使用</a:t>
            </a:r>
            <a:endParaRPr kumimoji="0" lang="en-US" altLang="zh-TW" sz="26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457200" indent="-457200" algn="l" fontAlgn="auto"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0" lang="zh-TW" altLang="en-US" sz="28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尺寸選擇：</a:t>
            </a:r>
            <a:endParaRPr kumimoji="0" lang="en-US" altLang="zh-TW" sz="28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4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長度：鼻尖至耳垂的距離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管徑：鼻孔內徑所能容納之最大鼻咽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       呼吸道</a:t>
            </a:r>
            <a:r>
              <a:rPr kumimoji="0"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可考慮</a:t>
            </a:r>
            <a:r>
              <a:rPr kumimoji="0"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6, 7, 8,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kumimoji="0"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9 mm</a:t>
            </a:r>
            <a:r>
              <a:rPr kumimoji="0" lang="zh-TW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四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       </a:t>
            </a:r>
            <a:r>
              <a:rPr kumimoji="0" lang="zh-TW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種大小內徑愈大，長度愈長</a:t>
            </a:r>
            <a:r>
              <a:rPr kumimoji="0" lang="en-US" altLang="zh-TW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pPr marL="457200" indent="-457200" algn="l" fontAlgn="auto"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0" lang="zh-TW" altLang="en-US" sz="28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置放步驟：</a:t>
            </a:r>
            <a:endParaRPr kumimoji="0" lang="en-US" altLang="zh-TW" sz="28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以</a:t>
            </a:r>
            <a:r>
              <a:rPr kumimoji="0"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潤滑劑潤滑鼻咽呼吸道前端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Wingdings 2"/>
              </a:rPr>
              <a:t>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將</a:t>
            </a:r>
            <a:r>
              <a:rPr kumimoji="0"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病人之鼻尖上推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Wingdings 2"/>
              </a:rPr>
              <a:t>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  <a:sym typeface="Wingdings 2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選擇</a:t>
            </a:r>
            <a:r>
              <a:rPr kumimoji="0"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較大鼻腔之一邊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  <a:sym typeface="Wingdings 2"/>
              </a:rPr>
              <a:t>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  <a:sym typeface="Wingdings 2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鼻咽</a:t>
            </a:r>
            <a:r>
              <a:rPr kumimoji="0"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呼吸道凹面朝下垂直推入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直至鼻</a:t>
            </a:r>
            <a:endParaRPr kumimoji="0" lang="en-US" altLang="zh-TW" sz="2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6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kumimoji="0" lang="zh-TW"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孔</a:t>
            </a:r>
            <a:endParaRPr kumimoji="0" lang="zh-TW" altLang="en-US" sz="26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kumimoji="0" lang="zh-TW" altLang="en-US" sz="26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</a:t>
            </a:r>
            <a:endParaRPr kumimoji="0" lang="en-US" altLang="zh-TW" sz="26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457200" indent="-457200" algn="l" fontAlgn="auto">
              <a:spcAft>
                <a:spcPts val="0"/>
              </a:spcAft>
              <a:buFont typeface="Wingdings" pitchFamily="2" charset="2"/>
              <a:buChar char="u"/>
              <a:defRPr/>
            </a:pPr>
            <a:endParaRPr kumimoji="0" lang="en-US" altLang="zh-TW" sz="32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236</Words>
  <Application>Microsoft Office PowerPoint</Application>
  <PresentationFormat>On-screen Show (4:3)</PresentationFormat>
  <Paragraphs>34</Paragraphs>
  <Slides>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簡報設計範本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1" baseType="lpstr">
      <vt:lpstr>Calibri</vt:lpstr>
      <vt:lpstr>新細明體</vt:lpstr>
      <vt:lpstr>Arial</vt:lpstr>
      <vt:lpstr>Times New Roman</vt:lpstr>
      <vt:lpstr>標楷體</vt:lpstr>
      <vt:lpstr>Wingdings 2</vt:lpstr>
      <vt:lpstr>Wingdings</vt:lpstr>
      <vt:lpstr>Office 佈景主題</vt:lpstr>
      <vt:lpstr>The use of airway adjuncts</vt:lpstr>
      <vt:lpstr>Oral pharyngeal airway (OPA) </vt:lpstr>
      <vt:lpstr> Nasal pharyngeal airway (NPA)  </vt:lpstr>
    </vt:vector>
  </TitlesOfParts>
  <Company>cych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護理部  品管輔導師-曾珮瑜</dc:creator>
  <cp:lastModifiedBy>cych</cp:lastModifiedBy>
  <cp:revision>29</cp:revision>
  <dcterms:created xsi:type="dcterms:W3CDTF">2014-02-05T08:44:35Z</dcterms:created>
  <dcterms:modified xsi:type="dcterms:W3CDTF">2014-02-06T08:14:32Z</dcterms:modified>
</cp:coreProperties>
</file>