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61" r:id="rId6"/>
    <p:sldId id="259" r:id="rId7"/>
    <p:sldId id="260" r:id="rId8"/>
    <p:sldId id="264" r:id="rId9"/>
    <p:sldId id="267" r:id="rId10"/>
    <p:sldId id="271" r:id="rId11"/>
    <p:sldId id="272" r:id="rId12"/>
    <p:sldId id="273" r:id="rId13"/>
    <p:sldId id="268" r:id="rId14"/>
    <p:sldId id="269" r:id="rId15"/>
    <p:sldId id="270" r:id="rId16"/>
    <p:sldId id="266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0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4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4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39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7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0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20188-ED2C-1A43-A7DA-BFA0C81F231A}" type="datetimeFigureOut">
              <a:rPr lang="en-US" smtClean="0"/>
              <a:t>2013/10/7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E1B8F-BF16-174D-9F5A-A993EE58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/>
                <a:ea typeface="標楷體"/>
                <a:cs typeface="標楷體"/>
              </a:rPr>
              <a:t>建構安全呼吸道維護醫院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曾稼志</a:t>
            </a:r>
            <a:endParaRPr lang="en-US" altLang="zh-TW" dirty="0" smtClean="0"/>
          </a:p>
          <a:p>
            <a:r>
              <a:rPr lang="en-US" dirty="0" smtClean="0"/>
              <a:t>2013 09 25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8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7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6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7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5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6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75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0"/>
            <a:ext cx="7315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/>
                <a:ea typeface="標楷體"/>
                <a:cs typeface="標楷體"/>
              </a:rPr>
              <a:t>目前成效及規劃</a:t>
            </a:r>
            <a:endParaRPr lang="en-US" dirty="0">
              <a:latin typeface="標楷體"/>
              <a:ea typeface="標楷體"/>
              <a:cs typeface="標楷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/>
                <a:ea typeface="標楷體"/>
                <a:cs typeface="標楷體"/>
              </a:rPr>
              <a:t>帶動院內呼吸道維護安全照護</a:t>
            </a:r>
            <a:endParaRPr lang="en-US" altLang="zh-TW" dirty="0" smtClean="0">
              <a:latin typeface="標楷體"/>
              <a:ea typeface="標楷體"/>
              <a:cs typeface="標楷體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/>
                <a:ea typeface="標楷體"/>
                <a:cs typeface="標楷體"/>
              </a:rPr>
              <a:t>呼吸道管理教案</a:t>
            </a:r>
            <a:endParaRPr lang="en-US" altLang="zh-TW" dirty="0" smtClean="0">
              <a:latin typeface="標楷體"/>
              <a:ea typeface="標楷體"/>
              <a:cs typeface="標楷體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/>
                <a:ea typeface="標楷體"/>
                <a:cs typeface="標楷體"/>
              </a:rPr>
              <a:t>擬和麻醉醫學會合辦困難呼吸道訓練論壇</a:t>
            </a:r>
            <a:endParaRPr lang="en-US" dirty="0">
              <a:latin typeface="標楷體"/>
              <a:ea typeface="標楷體"/>
              <a:cs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85907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問題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評估及記錄</a:t>
            </a:r>
            <a:endParaRPr lang="en-US" altLang="zh-TW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altLang="zh-TW" dirty="0" smtClean="0"/>
              <a:t>Difficult mask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dirty="0" smtClean="0"/>
              <a:t>Difficult Intubation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dirty="0" smtClean="0"/>
              <a:t>Record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準備</a:t>
            </a:r>
            <a:endParaRPr lang="en-US" altLang="zh-TW" dirty="0" smtClean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 smtClean="0"/>
              <a:t>器材</a:t>
            </a:r>
            <a:endParaRPr lang="en-US" altLang="zh-TW" dirty="0" smtClean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 smtClean="0"/>
              <a:t>何人作何事</a:t>
            </a:r>
            <a:r>
              <a:rPr lang="en-US" altLang="zh-TW" dirty="0" smtClean="0"/>
              <a:t>: </a:t>
            </a:r>
            <a:r>
              <a:rPr lang="zh-TW" altLang="en-US" dirty="0" smtClean="0"/>
              <a:t>麻醉醫師，醫師，護理，呼吸治療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拔管</a:t>
            </a:r>
            <a:r>
              <a:rPr lang="en-US" altLang="zh-TW" dirty="0" smtClean="0"/>
              <a:t>: RN</a:t>
            </a:r>
            <a:r>
              <a:rPr lang="zh-TW" altLang="en-US" dirty="0" smtClean="0"/>
              <a:t>＆</a:t>
            </a:r>
            <a:r>
              <a:rPr lang="en-US" altLang="zh-TW" dirty="0" smtClean="0"/>
              <a:t>ICU doctor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教育：</a:t>
            </a:r>
            <a:r>
              <a:rPr lang="en-US" altLang="zh-TW" dirty="0" smtClean="0"/>
              <a:t>Who; What; How</a:t>
            </a:r>
          </a:p>
        </p:txBody>
      </p:sp>
    </p:spTree>
    <p:extLst>
      <p:ext uri="{BB962C8B-B14F-4D97-AF65-F5344CB8AC3E}">
        <p14:creationId xmlns:p14="http://schemas.microsoft.com/office/powerpoint/2010/main" val="189709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標楷體"/>
                <a:ea typeface="標楷體"/>
                <a:cs typeface="標楷體"/>
              </a:rPr>
              <a:t>困難呼吸道定義</a:t>
            </a:r>
            <a:endParaRPr lang="en-US" sz="5400" dirty="0">
              <a:latin typeface="標楷體"/>
              <a:ea typeface="標楷體"/>
              <a:cs typeface="標楷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/>
              <a:t>difficult airway is </a:t>
            </a:r>
            <a:r>
              <a:rPr lang="en-US" dirty="0" smtClean="0"/>
              <a:t>defined as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clinical situation in which </a:t>
            </a:r>
            <a:r>
              <a:rPr lang="en-US" dirty="0" smtClean="0"/>
              <a:t>a conventionally </a:t>
            </a:r>
            <a:r>
              <a:rPr lang="en-US" dirty="0"/>
              <a:t>trained anesthesiologist experiences </a:t>
            </a:r>
            <a:r>
              <a:rPr lang="en-US" dirty="0" smtClean="0"/>
              <a:t>difficulty with </a:t>
            </a:r>
            <a:r>
              <a:rPr lang="en-US" dirty="0">
                <a:solidFill>
                  <a:srgbClr val="FF0000"/>
                </a:solidFill>
              </a:rPr>
              <a:t>facemask</a:t>
            </a:r>
            <a:r>
              <a:rPr lang="en-US" dirty="0"/>
              <a:t> ventilation of the upper airway, difficulty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tracheal intubation</a:t>
            </a:r>
            <a:r>
              <a:rPr lang="en-US" dirty="0" smtClean="0"/>
              <a:t>, or both. </a:t>
            </a:r>
          </a:p>
          <a:p>
            <a:r>
              <a:rPr lang="en-US" dirty="0" smtClean="0"/>
              <a:t>The difficult airway represents a </a:t>
            </a:r>
            <a:r>
              <a:rPr lang="en-US" dirty="0"/>
              <a:t>complex interaction between 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atient </a:t>
            </a:r>
            <a:r>
              <a:rPr lang="en-US" dirty="0"/>
              <a:t>factors, 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linical setting</a:t>
            </a:r>
            <a:r>
              <a:rPr lang="en-US" dirty="0"/>
              <a:t>, and 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kills </a:t>
            </a:r>
            <a:r>
              <a:rPr lang="en-US" dirty="0"/>
              <a:t>of the practitioner.</a:t>
            </a:r>
          </a:p>
        </p:txBody>
      </p:sp>
    </p:spTree>
    <p:extLst>
      <p:ext uri="{BB962C8B-B14F-4D97-AF65-F5344CB8AC3E}">
        <p14:creationId xmlns:p14="http://schemas.microsoft.com/office/powerpoint/2010/main" val="156259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5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525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115</Words>
  <Application>Microsoft Macintosh PowerPoint</Application>
  <PresentationFormat>On-screen Show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建構安全呼吸道維護醫院</vt:lpstr>
      <vt:lpstr>PowerPoint Presentation</vt:lpstr>
      <vt:lpstr>PowerPoint Presentation</vt:lpstr>
      <vt:lpstr>困難呼吸道定義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目前成效及規劃</vt:lpstr>
      <vt:lpstr>問題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Apple</cp:lastModifiedBy>
  <cp:revision>10</cp:revision>
  <dcterms:created xsi:type="dcterms:W3CDTF">2013-09-10T11:58:57Z</dcterms:created>
  <dcterms:modified xsi:type="dcterms:W3CDTF">2013-10-07T02:48:35Z</dcterms:modified>
</cp:coreProperties>
</file>