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7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8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9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0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3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5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6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7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8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0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1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2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4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5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7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8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39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0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41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2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3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44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46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7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49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0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51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2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5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4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5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504851" r:id="rId8"/>
    <p:sldMasterId id="2147513626" r:id="rId9"/>
    <p:sldMasterId id="2147518592" r:id="rId10"/>
    <p:sldMasterId id="2147518606" r:id="rId11"/>
    <p:sldMasterId id="2147523026" r:id="rId12"/>
    <p:sldMasterId id="2147523040" r:id="rId13"/>
    <p:sldMasterId id="2147578178" r:id="rId14"/>
    <p:sldMasterId id="2147615352" r:id="rId15"/>
    <p:sldMasterId id="2147617464" r:id="rId16"/>
    <p:sldMasterId id="2147617480" r:id="rId17"/>
    <p:sldMasterId id="2147617495" r:id="rId18"/>
    <p:sldMasterId id="2147617499" r:id="rId19"/>
    <p:sldMasterId id="2147617505" r:id="rId20"/>
    <p:sldMasterId id="2147618039" r:id="rId21"/>
    <p:sldMasterId id="2147618602" r:id="rId22"/>
    <p:sldMasterId id="2147619166" r:id="rId23"/>
    <p:sldMasterId id="2147619172" r:id="rId24"/>
    <p:sldMasterId id="2147626695" r:id="rId25"/>
    <p:sldMasterId id="2147626700" r:id="rId26"/>
    <p:sldMasterId id="2147626705" r:id="rId27"/>
    <p:sldMasterId id="2147626720" r:id="rId28"/>
    <p:sldMasterId id="2147626733" r:id="rId29"/>
    <p:sldMasterId id="2147626747" r:id="rId30"/>
    <p:sldMasterId id="2147626763" r:id="rId31"/>
    <p:sldMasterId id="2147626779" r:id="rId32"/>
    <p:sldMasterId id="2147626784" r:id="rId33"/>
    <p:sldMasterId id="2147626799" r:id="rId34"/>
    <p:sldMasterId id="2147626821" r:id="rId35"/>
    <p:sldMasterId id="2147626835" r:id="rId36"/>
    <p:sldMasterId id="2147626840" r:id="rId37"/>
    <p:sldMasterId id="2147626883" r:id="rId38"/>
    <p:sldMasterId id="2147626897" r:id="rId39"/>
    <p:sldMasterId id="2147626919" r:id="rId40"/>
    <p:sldMasterId id="2147626933" r:id="rId41"/>
    <p:sldMasterId id="2147626939" r:id="rId42"/>
    <p:sldMasterId id="2147626944" r:id="rId43"/>
    <p:sldMasterId id="2147626961" r:id="rId44"/>
    <p:sldMasterId id="2147626990" r:id="rId45"/>
    <p:sldMasterId id="2147627012" r:id="rId46"/>
    <p:sldMasterId id="2147627029" r:id="rId47"/>
    <p:sldMasterId id="2147627051" r:id="rId48"/>
    <p:sldMasterId id="2147627071" r:id="rId49"/>
    <p:sldMasterId id="2147627087" r:id="rId50"/>
    <p:sldMasterId id="2147627129" r:id="rId51"/>
    <p:sldMasterId id="2147627134" r:id="rId52"/>
    <p:sldMasterId id="2147627211" r:id="rId53"/>
    <p:sldMasterId id="2147627233" r:id="rId54"/>
    <p:sldMasterId id="2147627255" r:id="rId55"/>
    <p:sldMasterId id="2147627277" r:id="rId56"/>
  </p:sldMasterIdLst>
  <p:notesMasterIdLst>
    <p:notesMasterId r:id="rId82"/>
  </p:notesMasterIdLst>
  <p:handoutMasterIdLst>
    <p:handoutMasterId r:id="rId83"/>
  </p:handoutMasterIdLst>
  <p:sldIdLst>
    <p:sldId id="257" r:id="rId57"/>
    <p:sldId id="1860" r:id="rId58"/>
    <p:sldId id="2093" r:id="rId59"/>
    <p:sldId id="2097" r:id="rId60"/>
    <p:sldId id="2116" r:id="rId61"/>
    <p:sldId id="2117" r:id="rId62"/>
    <p:sldId id="2118" r:id="rId63"/>
    <p:sldId id="2120" r:id="rId64"/>
    <p:sldId id="2105" r:id="rId65"/>
    <p:sldId id="2119" r:id="rId66"/>
    <p:sldId id="2107" r:id="rId67"/>
    <p:sldId id="2121" r:id="rId68"/>
    <p:sldId id="2122" r:id="rId69"/>
    <p:sldId id="2123" r:id="rId70"/>
    <p:sldId id="2124" r:id="rId71"/>
    <p:sldId id="2127" r:id="rId72"/>
    <p:sldId id="2125" r:id="rId73"/>
    <p:sldId id="2126" r:id="rId74"/>
    <p:sldId id="2128" r:id="rId75"/>
    <p:sldId id="2115" r:id="rId76"/>
    <p:sldId id="2130" r:id="rId77"/>
    <p:sldId id="2109" r:id="rId78"/>
    <p:sldId id="2129" r:id="rId79"/>
    <p:sldId id="2131" r:id="rId80"/>
    <p:sldId id="275" r:id="rId81"/>
  </p:sldIdLst>
  <p:sldSz cx="12192000" cy="6858000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616(李欣蓉)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D7CD"/>
    <a:srgbClr val="FF6600"/>
    <a:srgbClr val="CC0000"/>
    <a:srgbClr val="E6CBCB"/>
    <a:srgbClr val="0000FF"/>
    <a:srgbClr val="8FA97E"/>
    <a:srgbClr val="E3E3E3"/>
    <a:srgbClr val="A9D18E"/>
    <a:srgbClr val="FFBEBE"/>
    <a:srgbClr val="0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2" autoAdjust="0"/>
    <p:restoredTop sz="96182" autoAdjust="0"/>
  </p:normalViewPr>
  <p:slideViewPr>
    <p:cSldViewPr snapToGrid="0">
      <p:cViewPr varScale="1">
        <p:scale>
          <a:sx n="83" d="100"/>
          <a:sy n="83" d="100"/>
        </p:scale>
        <p:origin x="54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7.xml"/><Relationship Id="rId68" Type="http://schemas.openxmlformats.org/officeDocument/2006/relationships/slide" Target="slides/slide12.xml"/><Relationship Id="rId84" Type="http://schemas.openxmlformats.org/officeDocument/2006/relationships/commentAuthors" Target="commentAuthor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2.xml"/><Relationship Id="rId74" Type="http://schemas.openxmlformats.org/officeDocument/2006/relationships/slide" Target="slides/slide18.xml"/><Relationship Id="rId79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8.xml"/><Relationship Id="rId69" Type="http://schemas.openxmlformats.org/officeDocument/2006/relationships/slide" Target="slides/slide13.xml"/><Relationship Id="rId77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6.xml"/><Relationship Id="rId80" Type="http://schemas.openxmlformats.org/officeDocument/2006/relationships/slide" Target="slides/slide24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3.xml"/><Relationship Id="rId67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6.xml"/><Relationship Id="rId70" Type="http://schemas.openxmlformats.org/officeDocument/2006/relationships/slide" Target="slides/slide14.xml"/><Relationship Id="rId75" Type="http://schemas.openxmlformats.org/officeDocument/2006/relationships/slide" Target="slides/slide19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73" Type="http://schemas.openxmlformats.org/officeDocument/2006/relationships/slide" Target="slides/slide17.xml"/><Relationship Id="rId78" Type="http://schemas.openxmlformats.org/officeDocument/2006/relationships/slide" Target="slides/slide22.xml"/><Relationship Id="rId81" Type="http://schemas.openxmlformats.org/officeDocument/2006/relationships/slide" Target="slides/slide25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0.xml"/><Relationship Id="rId87" Type="http://schemas.openxmlformats.org/officeDocument/2006/relationships/theme" Target="theme/theme1.xml"/><Relationship Id="rId61" Type="http://schemas.openxmlformats.org/officeDocument/2006/relationships/slide" Target="slides/slide5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819E4-5F2E-41A5-BA21-2486A0561DA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04192E5-E7E9-438F-87AD-1008B3F3E014}">
      <dgm:prSet phldrT="[文字]"/>
      <dgm:spPr>
        <a:xfrm>
          <a:off x="1312277" y="27067"/>
          <a:ext cx="2055070" cy="1438482"/>
        </a:xfrm>
        <a:prstGeom prst="roundRect">
          <a:avLst>
            <a:gd name="adj" fmla="val 166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altLang="zh-TW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EBM</a:t>
          </a:r>
          <a:r>
            <a:rPr lang="zh-TW" altLang="en-US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中心</a:t>
          </a:r>
          <a:endParaRPr lang="zh-TW" altLang="en-US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101587B-0F8A-48D9-B825-11C75C26AA9F}" type="parTrans" cxnId="{E584F6D9-CA3B-4B9C-A43D-5FA378F316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07A4F3-0826-4F3F-A4E2-F0CBB44EA0D3}" type="sibTrans" cxnId="{E584F6D9-CA3B-4B9C-A43D-5FA378F316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E5F400-294B-4839-BE23-508BAE0A5F7B}">
      <dgm:prSet phldrT="[文字]" custT="1"/>
      <dgm:spPr>
        <a:xfrm>
          <a:off x="3368962" y="128822"/>
          <a:ext cx="3167997" cy="11626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醫院政策、活動推廣</a:t>
          </a:r>
          <a:endParaRPr lang="zh-TW" alt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02EF100-309B-4569-9639-9339598A888B}" type="parTrans" cxnId="{48F2EBD3-E9FB-4F4C-AE6B-2824244B842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EDBEF4-331E-4422-AEEE-F969999BAAED}" type="sibTrans" cxnId="{48F2EBD3-E9FB-4F4C-AE6B-2824244B842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BBAB0C-2DCD-411B-8750-9A0FE5D156CC}">
      <dgm:prSet phldrT="[文字]"/>
      <dgm:spPr>
        <a:xfrm>
          <a:off x="3417749" y="1642958"/>
          <a:ext cx="2055070" cy="1438482"/>
        </a:xfrm>
        <a:prstGeom prst="roundRect">
          <a:avLst>
            <a:gd name="adj" fmla="val 166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初進階     教師</a:t>
          </a:r>
          <a:endParaRPr lang="zh-TW" altLang="en-US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6B3E41B-D006-4783-8D87-8937B79D0FEC}" type="parTrans" cxnId="{8B3A914C-D021-4952-98FF-43BB61E2BF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E3C044-CE22-487F-9FD3-17FA849D9545}" type="sibTrans" cxnId="{8B3A914C-D021-4952-98FF-43BB61E2BF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AB3AC8-4A16-42BC-B911-1E0F462DAB9C}">
      <dgm:prSet phldrT="[文字]" custT="1"/>
      <dgm:spPr>
        <a:xfrm>
          <a:off x="5475622" y="1780150"/>
          <a:ext cx="2339909" cy="11626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教學活動</a:t>
          </a:r>
          <a:endParaRPr lang="zh-TW" alt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C86B5DA-591D-4F3D-BD75-9BA1E2150EC4}" type="parTrans" cxnId="{0A146A43-6086-4DDA-8B85-E4616F2702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290C1C-025F-42C1-8C5C-4B1212A21708}" type="sibTrans" cxnId="{0A146A43-6086-4DDA-8B85-E4616F2702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41AF9A-07AD-484C-951C-94D7AAEF68F7}">
      <dgm:prSet phldrT="[文字]"/>
      <dgm:spPr>
        <a:xfrm>
          <a:off x="5523222" y="3258849"/>
          <a:ext cx="2055070" cy="1438482"/>
        </a:xfrm>
        <a:prstGeom prst="roundRect">
          <a:avLst>
            <a:gd name="adj" fmla="val 166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單位應用</a:t>
          </a:r>
          <a:endParaRPr lang="zh-TW" altLang="en-US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1BD0A7E-930E-4572-84DE-3532366CB42A}" type="parTrans" cxnId="{F72A75B0-5C21-4B70-8912-B7FD3DA325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C1567-7155-44D6-984B-4FCD3375BC9E}" type="sibTrans" cxnId="{F72A75B0-5C21-4B70-8912-B7FD3DA325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7D6995-B51E-40CE-8B5A-6EC8B3019475}">
      <dgm:prSet phldrT="[文字]" custT="1"/>
      <dgm:spPr>
        <a:xfrm>
          <a:off x="7572672" y="3396041"/>
          <a:ext cx="2268001" cy="11626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臨床實證應用</a:t>
          </a:r>
          <a:endParaRPr lang="zh-TW" alt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7B4A5C1-D61D-4ADB-9382-E899B504619F}" type="parTrans" cxnId="{2D16044F-340D-4059-940E-9AC8F0B2726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17BED6-C5E3-4945-AEFB-1D22B747BFA1}" type="sibTrans" cxnId="{2D16044F-340D-4059-940E-9AC8F0B2726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273E2-A87B-4611-9090-C63710126470}">
      <dgm:prSet phldrT="[文字]" custT="1"/>
      <dgm:spPr>
        <a:xfrm>
          <a:off x="7572672" y="3396041"/>
          <a:ext cx="2268001" cy="11626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實證研究成果</a:t>
          </a:r>
          <a:endParaRPr lang="zh-TW" alt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F798E0B-7FAB-4479-97AD-3C0566C59B33}" type="parTrans" cxnId="{1CA57D8F-04D8-4983-845A-DE7DBCA858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6950F1-250E-48CF-9C49-1FBBED3B8C36}" type="sibTrans" cxnId="{1CA57D8F-04D8-4983-845A-DE7DBCA858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20189C-38E9-4AF7-A11F-9580B8F13D2F}">
      <dgm:prSet phldrT="[文字]" custT="1"/>
      <dgm:spPr>
        <a:xfrm>
          <a:off x="3368962" y="128822"/>
          <a:ext cx="3167997" cy="11626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師資庫培育</a:t>
          </a:r>
          <a:endParaRPr lang="zh-TW" alt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D96CED4-B1DF-4847-8AFD-D665A718ABCB}" type="parTrans" cxnId="{1BCBF690-6960-4EDF-9BF5-5F6A71F0EB8D}">
      <dgm:prSet/>
      <dgm:spPr/>
      <dgm:t>
        <a:bodyPr/>
        <a:lstStyle/>
        <a:p>
          <a:endParaRPr lang="zh-TW" altLang="en-US"/>
        </a:p>
      </dgm:t>
    </dgm:pt>
    <dgm:pt modelId="{683F353D-4839-429B-9682-DCC985CCCFDF}" type="sibTrans" cxnId="{1BCBF690-6960-4EDF-9BF5-5F6A71F0EB8D}">
      <dgm:prSet/>
      <dgm:spPr/>
      <dgm:t>
        <a:bodyPr/>
        <a:lstStyle/>
        <a:p>
          <a:endParaRPr lang="zh-TW" altLang="en-US"/>
        </a:p>
      </dgm:t>
    </dgm:pt>
    <dgm:pt modelId="{607F2B7D-2F1A-43B0-8A45-880890525FF5}">
      <dgm:prSet phldrT="[文字]" custT="1"/>
      <dgm:spPr>
        <a:xfrm>
          <a:off x="5475622" y="1780150"/>
          <a:ext cx="2339909" cy="11626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院內、單位</a:t>
          </a:r>
          <a:endParaRPr lang="zh-TW" alt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F2A415A-5C91-422B-8F35-F801CE7F143C}" type="parTrans" cxnId="{690112A0-CC6E-4F82-82E6-AF232193D5B6}">
      <dgm:prSet/>
      <dgm:spPr/>
      <dgm:t>
        <a:bodyPr/>
        <a:lstStyle/>
        <a:p>
          <a:endParaRPr lang="zh-TW" altLang="en-US"/>
        </a:p>
      </dgm:t>
    </dgm:pt>
    <dgm:pt modelId="{AF38A8D4-9B76-45B8-B674-2CED882C0E5F}" type="sibTrans" cxnId="{690112A0-CC6E-4F82-82E6-AF232193D5B6}">
      <dgm:prSet/>
      <dgm:spPr/>
      <dgm:t>
        <a:bodyPr/>
        <a:lstStyle/>
        <a:p>
          <a:endParaRPr lang="zh-TW" altLang="en-US"/>
        </a:p>
      </dgm:t>
    </dgm:pt>
    <dgm:pt modelId="{A7A92CD0-2050-4D56-81C9-54BF55C8F049}" type="pres">
      <dgm:prSet presAssocID="{83E819E4-5F2E-41A5-BA21-2486A0561D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31BB02D-8FBD-4569-8965-60AF1ECCC5E0}" type="pres">
      <dgm:prSet presAssocID="{104192E5-E7E9-438F-87AD-1008B3F3E014}" presName="composite" presStyleCnt="0"/>
      <dgm:spPr/>
    </dgm:pt>
    <dgm:pt modelId="{4E281694-851B-4263-9A2C-621307B25066}" type="pres">
      <dgm:prSet presAssocID="{104192E5-E7E9-438F-87AD-1008B3F3E014}" presName="bentUpArrow1" presStyleLbl="alignImgPlace1" presStyleIdx="0" presStyleCnt="2"/>
      <dgm:spPr>
        <a:xfrm rot="5400000">
          <a:off x="1635709" y="138032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1322319F-DF66-4A76-8F99-59E506787999}" type="pres">
      <dgm:prSet presAssocID="{104192E5-E7E9-438F-87AD-1008B3F3E01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6672FB-5EFE-4E5A-9DEE-3FEC16FB8813}" type="pres">
      <dgm:prSet presAssocID="{104192E5-E7E9-438F-87AD-1008B3F3E014}" presName="ChildText" presStyleLbl="revTx" presStyleIdx="0" presStyleCnt="3" custScaleX="211954" custLinFactNeighborX="56085" custLinFactNeighborY="-3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3C0A8-13E0-4468-B129-9A433CE7D185}" type="pres">
      <dgm:prSet presAssocID="{F107A4F3-0826-4F3F-A4E2-F0CBB44EA0D3}" presName="sibTrans" presStyleCnt="0"/>
      <dgm:spPr/>
    </dgm:pt>
    <dgm:pt modelId="{33447BF6-08A5-403A-91D3-D58033263892}" type="pres">
      <dgm:prSet presAssocID="{8FBBAB0C-2DCD-411B-8750-9A0FE5D156CC}" presName="composite" presStyleCnt="0"/>
      <dgm:spPr/>
    </dgm:pt>
    <dgm:pt modelId="{F6EAE535-3279-4FFB-9124-809CAC5B3C79}" type="pres">
      <dgm:prSet presAssocID="{8FBBAB0C-2DCD-411B-8750-9A0FE5D156CC}" presName="bentUpArrow1" presStyleLbl="alignImgPlace1" presStyleIdx="1" presStyleCnt="2"/>
      <dgm:spPr>
        <a:xfrm rot="5400000">
          <a:off x="3741181" y="299621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D0AD7775-7B6C-466D-96FE-FDD2C4758FAD}" type="pres">
      <dgm:prSet presAssocID="{8FBBAB0C-2DCD-411B-8750-9A0FE5D156C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3C629-5876-454E-B7B0-6E8E2B573CA3}" type="pres">
      <dgm:prSet presAssocID="{8FBBAB0C-2DCD-411B-8750-9A0FE5D156CC}" presName="ChildText" presStyleLbl="revTx" presStyleIdx="1" presStyleCnt="3" custScaleX="156551" custLinFactNeighborX="28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BF1533-A7F9-4F26-BCF0-5DC2F51AF78E}" type="pres">
      <dgm:prSet presAssocID="{38E3C044-CE22-487F-9FD3-17FA849D9545}" presName="sibTrans" presStyleCnt="0"/>
      <dgm:spPr/>
    </dgm:pt>
    <dgm:pt modelId="{D6BEAC2C-469A-446B-AE95-A435BDC67C2A}" type="pres">
      <dgm:prSet presAssocID="{7C41AF9A-07AD-484C-951C-94D7AAEF68F7}" presName="composite" presStyleCnt="0"/>
      <dgm:spPr/>
    </dgm:pt>
    <dgm:pt modelId="{464E7E41-C36F-436B-8A44-AB75818BA691}" type="pres">
      <dgm:prSet presAssocID="{7C41AF9A-07AD-484C-951C-94D7AAEF68F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3069E5-6632-4290-BB81-D2A6DB07BA04}" type="pres">
      <dgm:prSet presAssocID="{7C41AF9A-07AD-484C-951C-94D7AAEF68F7}" presName="FinalChildText" presStyleLbl="revTx" presStyleIdx="2" presStyleCnt="3" custScaleX="151740" custLinFactNeighborX="2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F2EBD3-E9FB-4F4C-AE6B-2824244B8428}" srcId="{104192E5-E7E9-438F-87AD-1008B3F3E014}" destId="{49E5F400-294B-4839-BE23-508BAE0A5F7B}" srcOrd="0" destOrd="0" parTransId="{702EF100-309B-4569-9639-9339598A888B}" sibTransId="{B0EDBEF4-331E-4422-AEEE-F969999BAAED}"/>
    <dgm:cxn modelId="{FDE6901A-8BDB-4284-AA4D-FDEAA26EBA25}" type="presOf" srcId="{83E819E4-5F2E-41A5-BA21-2486A0561DAF}" destId="{A7A92CD0-2050-4D56-81C9-54BF55C8F049}" srcOrd="0" destOrd="0" presId="urn:microsoft.com/office/officeart/2005/8/layout/StepDownProcess"/>
    <dgm:cxn modelId="{C01463F7-2EE7-4B1A-9FA7-6D2EA7F76B5E}" type="presOf" srcId="{8FBBAB0C-2DCD-411B-8750-9A0FE5D156CC}" destId="{D0AD7775-7B6C-466D-96FE-FDD2C4758FAD}" srcOrd="0" destOrd="0" presId="urn:microsoft.com/office/officeart/2005/8/layout/StepDownProcess"/>
    <dgm:cxn modelId="{E584F6D9-CA3B-4B9C-A43D-5FA378F3168C}" srcId="{83E819E4-5F2E-41A5-BA21-2486A0561DAF}" destId="{104192E5-E7E9-438F-87AD-1008B3F3E014}" srcOrd="0" destOrd="0" parTransId="{1101587B-0F8A-48D9-B825-11C75C26AA9F}" sibTransId="{F107A4F3-0826-4F3F-A4E2-F0CBB44EA0D3}"/>
    <dgm:cxn modelId="{2D16044F-340D-4059-940E-9AC8F0B27261}" srcId="{7C41AF9A-07AD-484C-951C-94D7AAEF68F7}" destId="{F27D6995-B51E-40CE-8B5A-6EC8B3019475}" srcOrd="0" destOrd="0" parTransId="{07B4A5C1-D61D-4ADB-9382-E899B504619F}" sibTransId="{5117BED6-C5E3-4945-AEFB-1D22B747BFA1}"/>
    <dgm:cxn modelId="{0D881459-D273-4E6C-A66C-D2CBDA0A6F69}" type="presOf" srcId="{A820189C-38E9-4AF7-A11F-9580B8F13D2F}" destId="{FD6672FB-5EFE-4E5A-9DEE-3FEC16FB8813}" srcOrd="0" destOrd="1" presId="urn:microsoft.com/office/officeart/2005/8/layout/StepDownProcess"/>
    <dgm:cxn modelId="{690112A0-CC6E-4F82-82E6-AF232193D5B6}" srcId="{8FBBAB0C-2DCD-411B-8750-9A0FE5D156CC}" destId="{607F2B7D-2F1A-43B0-8A45-880890525FF5}" srcOrd="1" destOrd="0" parTransId="{BF2A415A-5C91-422B-8F35-F801CE7F143C}" sibTransId="{AF38A8D4-9B76-45B8-B674-2CED882C0E5F}"/>
    <dgm:cxn modelId="{7DB54229-3621-4879-ABD0-13F43B61128B}" type="presOf" srcId="{49E5F400-294B-4839-BE23-508BAE0A5F7B}" destId="{FD6672FB-5EFE-4E5A-9DEE-3FEC16FB8813}" srcOrd="0" destOrd="0" presId="urn:microsoft.com/office/officeart/2005/8/layout/StepDownProcess"/>
    <dgm:cxn modelId="{A59F8F05-F5E7-4FC5-BDAA-E0EC5ECC2539}" type="presOf" srcId="{7C41AF9A-07AD-484C-951C-94D7AAEF68F7}" destId="{464E7E41-C36F-436B-8A44-AB75818BA691}" srcOrd="0" destOrd="0" presId="urn:microsoft.com/office/officeart/2005/8/layout/StepDownProcess"/>
    <dgm:cxn modelId="{8B3A914C-D021-4952-98FF-43BB61E2BFD8}" srcId="{83E819E4-5F2E-41A5-BA21-2486A0561DAF}" destId="{8FBBAB0C-2DCD-411B-8750-9A0FE5D156CC}" srcOrd="1" destOrd="0" parTransId="{56B3E41B-D006-4783-8D87-8937B79D0FEC}" sibTransId="{38E3C044-CE22-487F-9FD3-17FA849D9545}"/>
    <dgm:cxn modelId="{F72A75B0-5C21-4B70-8912-B7FD3DA325BD}" srcId="{83E819E4-5F2E-41A5-BA21-2486A0561DAF}" destId="{7C41AF9A-07AD-484C-951C-94D7AAEF68F7}" srcOrd="2" destOrd="0" parTransId="{11BD0A7E-930E-4572-84DE-3532366CB42A}" sibTransId="{11EC1567-7155-44D6-984B-4FCD3375BC9E}"/>
    <dgm:cxn modelId="{0A146A43-6086-4DDA-8B85-E4616F2702A2}" srcId="{8FBBAB0C-2DCD-411B-8750-9A0FE5D156CC}" destId="{3DAB3AC8-4A16-42BC-B911-1E0F462DAB9C}" srcOrd="0" destOrd="0" parTransId="{CC86B5DA-591D-4F3D-BD75-9BA1E2150EC4}" sibTransId="{63290C1C-025F-42C1-8C5C-4B1212A21708}"/>
    <dgm:cxn modelId="{FAD9F48F-38B1-45B4-BB21-2BAD96AD6F3E}" type="presOf" srcId="{18E273E2-A87B-4611-9090-C63710126470}" destId="{333069E5-6632-4290-BB81-D2A6DB07BA04}" srcOrd="0" destOrd="1" presId="urn:microsoft.com/office/officeart/2005/8/layout/StepDownProcess"/>
    <dgm:cxn modelId="{1CA57D8F-04D8-4983-845A-DE7DBCA85842}" srcId="{7C41AF9A-07AD-484C-951C-94D7AAEF68F7}" destId="{18E273E2-A87B-4611-9090-C63710126470}" srcOrd="1" destOrd="0" parTransId="{3F798E0B-7FAB-4479-97AD-3C0566C59B33}" sibTransId="{876950F1-250E-48CF-9C49-1FBBED3B8C36}"/>
    <dgm:cxn modelId="{4E4BF49B-018A-4FBC-9D02-5C93FDAA3FE4}" type="presOf" srcId="{104192E5-E7E9-438F-87AD-1008B3F3E014}" destId="{1322319F-DF66-4A76-8F99-59E506787999}" srcOrd="0" destOrd="0" presId="urn:microsoft.com/office/officeart/2005/8/layout/StepDownProcess"/>
    <dgm:cxn modelId="{1BCBF690-6960-4EDF-9BF5-5F6A71F0EB8D}" srcId="{104192E5-E7E9-438F-87AD-1008B3F3E014}" destId="{A820189C-38E9-4AF7-A11F-9580B8F13D2F}" srcOrd="1" destOrd="0" parTransId="{5D96CED4-B1DF-4847-8AFD-D665A718ABCB}" sibTransId="{683F353D-4839-429B-9682-DCC985CCCFDF}"/>
    <dgm:cxn modelId="{EF84C0D9-40BF-4791-824D-1F2C0641878D}" type="presOf" srcId="{F27D6995-B51E-40CE-8B5A-6EC8B3019475}" destId="{333069E5-6632-4290-BB81-D2A6DB07BA04}" srcOrd="0" destOrd="0" presId="urn:microsoft.com/office/officeart/2005/8/layout/StepDownProcess"/>
    <dgm:cxn modelId="{DAD985C1-C505-4E40-B078-E9BD107A4FFC}" type="presOf" srcId="{607F2B7D-2F1A-43B0-8A45-880890525FF5}" destId="{4BF3C629-5876-454E-B7B0-6E8E2B573CA3}" srcOrd="0" destOrd="1" presId="urn:microsoft.com/office/officeart/2005/8/layout/StepDownProcess"/>
    <dgm:cxn modelId="{E5A6B81C-A573-4C99-8334-AED0C90B8AF1}" type="presOf" srcId="{3DAB3AC8-4A16-42BC-B911-1E0F462DAB9C}" destId="{4BF3C629-5876-454E-B7B0-6E8E2B573CA3}" srcOrd="0" destOrd="0" presId="urn:microsoft.com/office/officeart/2005/8/layout/StepDownProcess"/>
    <dgm:cxn modelId="{24F6EB03-E8AB-47B2-A300-6A69AD111EBD}" type="presParOf" srcId="{A7A92CD0-2050-4D56-81C9-54BF55C8F049}" destId="{031BB02D-8FBD-4569-8965-60AF1ECCC5E0}" srcOrd="0" destOrd="0" presId="urn:microsoft.com/office/officeart/2005/8/layout/StepDownProcess"/>
    <dgm:cxn modelId="{41160CF1-41A1-4BF8-AAFB-290096F7072A}" type="presParOf" srcId="{031BB02D-8FBD-4569-8965-60AF1ECCC5E0}" destId="{4E281694-851B-4263-9A2C-621307B25066}" srcOrd="0" destOrd="0" presId="urn:microsoft.com/office/officeart/2005/8/layout/StepDownProcess"/>
    <dgm:cxn modelId="{09232692-7541-4F38-8CDC-031148F6FA74}" type="presParOf" srcId="{031BB02D-8FBD-4569-8965-60AF1ECCC5E0}" destId="{1322319F-DF66-4A76-8F99-59E506787999}" srcOrd="1" destOrd="0" presId="urn:microsoft.com/office/officeart/2005/8/layout/StepDownProcess"/>
    <dgm:cxn modelId="{B4DA697D-7951-43B6-98D2-F3DC0BBBF00A}" type="presParOf" srcId="{031BB02D-8FBD-4569-8965-60AF1ECCC5E0}" destId="{FD6672FB-5EFE-4E5A-9DEE-3FEC16FB8813}" srcOrd="2" destOrd="0" presId="urn:microsoft.com/office/officeart/2005/8/layout/StepDownProcess"/>
    <dgm:cxn modelId="{5DD62765-F002-4321-9220-F37FFB4483E6}" type="presParOf" srcId="{A7A92CD0-2050-4D56-81C9-54BF55C8F049}" destId="{BBE3C0A8-13E0-4468-B129-9A433CE7D185}" srcOrd="1" destOrd="0" presId="urn:microsoft.com/office/officeart/2005/8/layout/StepDownProcess"/>
    <dgm:cxn modelId="{2554C861-BEB3-400D-8DDC-5B252339181E}" type="presParOf" srcId="{A7A92CD0-2050-4D56-81C9-54BF55C8F049}" destId="{33447BF6-08A5-403A-91D3-D58033263892}" srcOrd="2" destOrd="0" presId="urn:microsoft.com/office/officeart/2005/8/layout/StepDownProcess"/>
    <dgm:cxn modelId="{8F6735D4-D536-4132-AC54-751E8B8B4DD3}" type="presParOf" srcId="{33447BF6-08A5-403A-91D3-D58033263892}" destId="{F6EAE535-3279-4FFB-9124-809CAC5B3C79}" srcOrd="0" destOrd="0" presId="urn:microsoft.com/office/officeart/2005/8/layout/StepDownProcess"/>
    <dgm:cxn modelId="{262EF980-813C-4D74-A2E8-ABB71BB035D9}" type="presParOf" srcId="{33447BF6-08A5-403A-91D3-D58033263892}" destId="{D0AD7775-7B6C-466D-96FE-FDD2C4758FAD}" srcOrd="1" destOrd="0" presId="urn:microsoft.com/office/officeart/2005/8/layout/StepDownProcess"/>
    <dgm:cxn modelId="{7C7A4144-7173-404B-95FE-ED074C6D8617}" type="presParOf" srcId="{33447BF6-08A5-403A-91D3-D58033263892}" destId="{4BF3C629-5876-454E-B7B0-6E8E2B573CA3}" srcOrd="2" destOrd="0" presId="urn:microsoft.com/office/officeart/2005/8/layout/StepDownProcess"/>
    <dgm:cxn modelId="{AA3A77C3-43B6-4B09-9CDB-17208706E7EA}" type="presParOf" srcId="{A7A92CD0-2050-4D56-81C9-54BF55C8F049}" destId="{EBBF1533-A7F9-4F26-BCF0-5DC2F51AF78E}" srcOrd="3" destOrd="0" presId="urn:microsoft.com/office/officeart/2005/8/layout/StepDownProcess"/>
    <dgm:cxn modelId="{4EFCF7FF-F98E-43D4-9195-DA291D737B9B}" type="presParOf" srcId="{A7A92CD0-2050-4D56-81C9-54BF55C8F049}" destId="{D6BEAC2C-469A-446B-AE95-A435BDC67C2A}" srcOrd="4" destOrd="0" presId="urn:microsoft.com/office/officeart/2005/8/layout/StepDownProcess"/>
    <dgm:cxn modelId="{7F81FD9C-02B9-467F-94A3-8E14FC4F1AC4}" type="presParOf" srcId="{D6BEAC2C-469A-446B-AE95-A435BDC67C2A}" destId="{464E7E41-C36F-436B-8A44-AB75818BA691}" srcOrd="0" destOrd="0" presId="urn:microsoft.com/office/officeart/2005/8/layout/StepDownProcess"/>
    <dgm:cxn modelId="{B338B371-EFE1-4C2E-BF68-04214DDD5586}" type="presParOf" srcId="{D6BEAC2C-469A-446B-AE95-A435BDC67C2A}" destId="{333069E5-6632-4290-BB81-D2A6DB07BA0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1694-851B-4263-9A2C-621307B25066}">
      <dsp:nvSpPr>
        <dsp:cNvPr id="0" name=""/>
        <dsp:cNvSpPr/>
      </dsp:nvSpPr>
      <dsp:spPr>
        <a:xfrm rot="5400000">
          <a:off x="1635709" y="138032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2319F-DF66-4A76-8F99-59E506787999}">
      <dsp:nvSpPr>
        <dsp:cNvPr id="0" name=""/>
        <dsp:cNvSpPr/>
      </dsp:nvSpPr>
      <dsp:spPr>
        <a:xfrm>
          <a:off x="1312277" y="27067"/>
          <a:ext cx="2055070" cy="1438482"/>
        </a:xfrm>
        <a:prstGeom prst="roundRect">
          <a:avLst>
            <a:gd name="adj" fmla="val 166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EBM</a:t>
          </a:r>
          <a:r>
            <a:rPr lang="zh-TW" altLang="en-US" sz="27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中心</a:t>
          </a:r>
          <a:endParaRPr lang="zh-TW" altLang="en-US" sz="27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382511" y="97301"/>
        <a:ext cx="1914602" cy="1298014"/>
      </dsp:txXfrm>
    </dsp:sp>
    <dsp:sp modelId="{FD6672FB-5EFE-4E5A-9DEE-3FEC16FB8813}">
      <dsp:nvSpPr>
        <dsp:cNvPr id="0" name=""/>
        <dsp:cNvSpPr/>
      </dsp:nvSpPr>
      <dsp:spPr>
        <a:xfrm>
          <a:off x="3368962" y="128822"/>
          <a:ext cx="3167997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醫院政策、活動推廣</a:t>
          </a:r>
          <a:endParaRPr lang="zh-TW" alt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師資庫培育</a:t>
          </a:r>
          <a:endParaRPr lang="zh-TW" alt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368962" y="128822"/>
        <a:ext cx="3167997" cy="1162645"/>
      </dsp:txXfrm>
    </dsp:sp>
    <dsp:sp modelId="{F6EAE535-3279-4FFB-9124-809CAC5B3C79}">
      <dsp:nvSpPr>
        <dsp:cNvPr id="0" name=""/>
        <dsp:cNvSpPr/>
      </dsp:nvSpPr>
      <dsp:spPr>
        <a:xfrm rot="5400000">
          <a:off x="3741181" y="299621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472C4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D7775-7B6C-466D-96FE-FDD2C4758FAD}">
      <dsp:nvSpPr>
        <dsp:cNvPr id="0" name=""/>
        <dsp:cNvSpPr/>
      </dsp:nvSpPr>
      <dsp:spPr>
        <a:xfrm>
          <a:off x="3417749" y="1642958"/>
          <a:ext cx="2055070" cy="1438482"/>
        </a:xfrm>
        <a:prstGeom prst="roundRect">
          <a:avLst>
            <a:gd name="adj" fmla="val 166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初進階     教師</a:t>
          </a:r>
          <a:endParaRPr lang="zh-TW" altLang="en-US" sz="27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487983" y="1713192"/>
        <a:ext cx="1914602" cy="1298014"/>
      </dsp:txXfrm>
    </dsp:sp>
    <dsp:sp modelId="{4BF3C629-5876-454E-B7B0-6E8E2B573CA3}">
      <dsp:nvSpPr>
        <dsp:cNvPr id="0" name=""/>
        <dsp:cNvSpPr/>
      </dsp:nvSpPr>
      <dsp:spPr>
        <a:xfrm>
          <a:off x="5475622" y="1780150"/>
          <a:ext cx="2339909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教學活動</a:t>
          </a:r>
          <a:endParaRPr lang="zh-TW" alt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院內、單位</a:t>
          </a:r>
          <a:endParaRPr lang="zh-TW" alt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475622" y="1780150"/>
        <a:ext cx="2339909" cy="1162645"/>
      </dsp:txXfrm>
    </dsp:sp>
    <dsp:sp modelId="{464E7E41-C36F-436B-8A44-AB75818BA691}">
      <dsp:nvSpPr>
        <dsp:cNvPr id="0" name=""/>
        <dsp:cNvSpPr/>
      </dsp:nvSpPr>
      <dsp:spPr>
        <a:xfrm>
          <a:off x="5523222" y="3258849"/>
          <a:ext cx="2055070" cy="1438482"/>
        </a:xfrm>
        <a:prstGeom prst="roundRect">
          <a:avLst>
            <a:gd name="adj" fmla="val 166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單位應用</a:t>
          </a:r>
          <a:endParaRPr lang="zh-TW" altLang="en-US" sz="27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593456" y="3329083"/>
        <a:ext cx="1914602" cy="1298014"/>
      </dsp:txXfrm>
    </dsp:sp>
    <dsp:sp modelId="{333069E5-6632-4290-BB81-D2A6DB07BA04}">
      <dsp:nvSpPr>
        <dsp:cNvPr id="0" name=""/>
        <dsp:cNvSpPr/>
      </dsp:nvSpPr>
      <dsp:spPr>
        <a:xfrm>
          <a:off x="7572672" y="3396041"/>
          <a:ext cx="2268001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臨床實證應用</a:t>
          </a:r>
          <a:endParaRPr lang="zh-TW" alt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實證研究成果</a:t>
          </a:r>
          <a:endParaRPr lang="zh-TW" alt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572672" y="3396041"/>
        <a:ext cx="2268001" cy="116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551" cy="33983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0774" y="0"/>
            <a:ext cx="4303551" cy="33983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F029601-166C-46D9-8959-A9C142F3423A}" type="datetimeFigureOut">
              <a:rPr lang="zh-TW" altLang="en-US"/>
              <a:pPr>
                <a:defRPr/>
              </a:pPr>
              <a:t>2022/5/26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845"/>
            <a:ext cx="4303551" cy="33983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0774" y="6457845"/>
            <a:ext cx="4303551" cy="339830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BD5A93-A9A6-47E2-9BB1-474DCCBD10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7185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551" cy="34091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0774" y="1"/>
            <a:ext cx="4303551" cy="34091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7D19A5-67D2-4C30-B95C-44505658297E}" type="datetimeFigureOut">
              <a:rPr lang="zh-TW" altLang="en-US"/>
              <a:pPr>
                <a:defRPr/>
              </a:pPr>
              <a:t>2022/5/26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127" y="3270181"/>
            <a:ext cx="7940385" cy="267846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760"/>
            <a:ext cx="4303551" cy="34091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0774" y="6456760"/>
            <a:ext cx="4303551" cy="340915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704653-1FA5-4EA3-B390-3BB142D149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388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27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910" indent="-285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00" indent="-2282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7960" indent="-2282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4520" indent="-2282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1080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763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419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075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28CA886-1BFC-48C2-9044-9C9CCEA46042}" type="slidenum">
              <a:rPr kumimoji="0" lang="zh-TW" altLang="en-US" smtClean="0">
                <a:latin typeface="Calibri" panose="020F0502020204030204" pitchFamily="34" charset="0"/>
              </a:rPr>
              <a:pPr/>
              <a:t>1</a:t>
            </a:fld>
            <a:endParaRPr kumimoji="0" lang="en-US" altLang="zh-TW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2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10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3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2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8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15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16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18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3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19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3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55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910" indent="-285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00" indent="-2282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7960" indent="-2282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4520" indent="-2282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1080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763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419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0759" indent="-2282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E21B9A-14DF-43D6-9932-537734580AFD}" type="slidenum">
              <a:rPr kumimoji="0" lang="zh-TW" altLang="en-US" smtClean="0">
                <a:latin typeface="Calibri" panose="020F0502020204030204" pitchFamily="34" charset="0"/>
              </a:rPr>
              <a:pPr/>
              <a:t>2</a:t>
            </a:fld>
            <a:endParaRPr kumimoji="0" lang="en-US" altLang="zh-TW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90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20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21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78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22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2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23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5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24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6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6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16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115B4E-7517-419F-990B-089E3DBF3BE0}" type="slidenum">
              <a:rPr lang="en-US" altLang="zh-TW" smtClean="0">
                <a:solidFill>
                  <a:srgbClr val="000000"/>
                </a:solidFill>
              </a:rPr>
              <a:pPr/>
              <a:t>9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6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6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DF31-A970-4C73-99E2-C6DBAE22F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98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EAF8-86B9-428D-88DA-34FF3C2742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7643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ADBB70-6A98-42A9-A686-D1D86F7973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668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ACFC8F-2215-4B71-A897-68FE79DFA4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48625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E0C567-1BE8-4BE0-B80C-056A1FF1BF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95064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AF2810-9D4F-465B-B1F6-391F4C4B7B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4397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90F620-7A70-4D08-B790-92A375A0F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339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1D3F6E-5D88-4672-B666-3057D3D2C4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617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46223-9FF1-4EF1-8CD6-FD22D8816B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7045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0DFD2E-C95B-412F-AFD5-556F5C0FDF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2731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569A75-82E2-4140-9429-DA1CC5ADB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0073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4DE012-C2B1-44FF-9E3C-091F7161A0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18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F1F3-53D0-4C53-968B-CDBE10200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5876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21E8D2-B716-4658-84D2-2D0940028D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2798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C53D-84AB-4170-BE1B-CB6C528DAF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27659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6C9C-89B9-46E7-B822-C14D40A6B6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7496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E8AD-1F26-48B8-8170-AF96020A57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04141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1A97-9A4C-4DC9-A6B7-E74D5A8CAE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197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BA7F-D7EC-4461-A15D-3BB57C39E6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25631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7CB4-783C-41C1-BEEB-37A16C653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6762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BB5-B973-4533-A7D2-558C13BC6C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4385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9C78-966A-459C-A7A9-1B1B2A4E5B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972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23D7-49FF-4AAD-83D9-FAF7BBC6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55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BC26-D9B0-4DBC-A566-0AEDBCF0C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60657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9E80-73FB-4252-BB12-5D0C0BBDD8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7633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C838-C969-4DB8-821D-53D41FD40D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6713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20DE-C830-4F47-90FE-A1F49166BC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72975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A207-6C70-4BB3-9403-37A9212EA7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4734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B040-C35F-4FB9-9C62-D415032EC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9154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1251" y="1052527"/>
            <a:ext cx="5232400" cy="2479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1251" y="3684589"/>
            <a:ext cx="5232400" cy="2481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411D88-8B61-4568-8486-6CA1C8D02C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6061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5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D289349F-D0FE-44AA-AD23-56B343EDFEFC}" type="slidenum"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20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4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0548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6B727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7F60C-D0FC-4B3D-A380-A9B993713A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70920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D33E25-BB81-4C06-ACF5-E5F8AB02C3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39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541694-332B-4E0C-810B-426C553FEF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321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1B26-7636-43BB-BC96-05032A9322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06892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26AFB9-E383-4426-943C-601A1E4874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5414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D4F114-4616-46C0-B382-A6B99F75A8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2444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8DE512-0E4D-495D-BAA3-EDF20CC804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60398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D41342-F8BE-4C09-9553-B3BDE6A521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1161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709A37-6990-46D4-A7A0-0B772F2E73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16885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E0A3B1-07D7-4E77-8342-74CD09056B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3117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502CC3-1B11-436B-9235-3C5F6981C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48515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6103D0-C0BE-4BA7-A50B-44E59152ED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54298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5E6489-BF5D-451A-91DA-666D27732C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5803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B8332E-B185-4224-AE61-C2C80D8510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9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4430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31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909301" y="0"/>
            <a:ext cx="1282700" cy="457200"/>
          </a:xfrm>
        </p:spPr>
        <p:txBody>
          <a:bodyPr/>
          <a:lstStyle>
            <a:lvl1pPr>
              <a:defRPr sz="2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p.</a:t>
            </a:r>
            <a:fld id="{BB9CF48E-A4EF-4E46-9B83-011E2ACF5E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87791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922001" y="7938"/>
            <a:ext cx="127423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674E2158-8590-4E85-A7F1-612DF584DF2F}" type="slidenum"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20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4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9679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5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477205A5-FAD7-4F2C-8351-E2552CD4C7AC}" type="slidenum"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20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4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970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 smtClean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1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976441-2F05-4284-A0B5-8868B24784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8428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EDE9F5-122E-499B-9AA6-34E3D7D671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00248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DC2788-2B6A-4665-9227-0B4F90574B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2870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55C5BC-3057-4229-A22A-1799851736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23515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8AE686-D36C-45E1-B6C0-FA75FDA3E8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14984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EFB751-6182-427F-A947-054DAB3F4B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6950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9E624C-EF9E-4BC7-9C56-E3D5DBCCB2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39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524A5-0E5A-4779-8AAB-4CAD01EEA1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47804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621AFF-3CE0-4E6E-A238-0DC182207C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7734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8DF3A5-C0B4-46F9-BE8D-F34C8DB63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37080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CBB0D5-84E9-41A5-B5FA-DAF38FEA1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2242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8097C2-E8A2-4E98-9D54-4AD1C3AD3D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266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595B57-270F-4769-8E9E-3DF572FB2F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0841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B2B62C-0062-4446-A96F-5C83523650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2994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pattFill prst="ltHorz">
            <a:fgClr>
              <a:srgbClr val="C0C0C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zh-TW" altLang="en-US" sz="3599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2688"/>
            <a:ext cx="121920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3969"/>
            <a:ext cx="10363200" cy="1020526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8206"/>
            <a:ext cx="9347200" cy="159983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01BC44-F376-45CC-B566-A79B0830DC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4436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1355C2-5FBB-4F9F-B82E-19B538FD74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07613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5880"/>
            <a:ext cx="10363200" cy="1361760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040"/>
            <a:ext cx="10363200" cy="14998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FAA4B8-A6E0-45E0-ACD5-D8C2257CDF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8537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270"/>
            <a:ext cx="5232400" cy="511215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270"/>
            <a:ext cx="5232400" cy="511215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1F4D3-19FA-46CC-8499-1590BF5E0E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47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C3FC-8BF6-474A-8D0C-4EA3105777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11213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588"/>
            <a:ext cx="10972800" cy="114273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4758"/>
            <a:ext cx="5386917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377"/>
            <a:ext cx="5386917" cy="3950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4758"/>
            <a:ext cx="538903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377"/>
            <a:ext cx="5389033" cy="3950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3F4FC8-A54C-47FC-BE6F-3157C88FE2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7132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855B23-5307-4FB9-92A4-33EDFA8030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04479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C789FB-FDB9-4104-877A-E622EE63EB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2212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00"/>
            <a:ext cx="4011084" cy="116178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2987"/>
            <a:ext cx="6815667" cy="5851758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4770"/>
            <a:ext cx="4011084" cy="468997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AD6C6B-DA18-4887-8A2E-408AC105F8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20075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799502"/>
            <a:ext cx="7315200" cy="56660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646"/>
            <a:ext cx="7315200" cy="4113847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6095"/>
            <a:ext cx="7315200" cy="804676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6D0388-1C7A-4920-B247-A4BE74D171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28670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939226-A34B-4C57-B52E-58A38BFFF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5095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13"/>
            <a:ext cx="2675467" cy="61644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13"/>
            <a:ext cx="7825317" cy="61644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D5033-3345-4B50-AE4A-46782E471F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4058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4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270"/>
            <a:ext cx="5232400" cy="511215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270"/>
            <a:ext cx="5232400" cy="511215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3C1D74-5497-4DE6-9B91-34F1220B7B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6440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3"/>
            <a:ext cx="10668000" cy="11411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436369"/>
            <a:ext cx="10668000" cy="6978621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1DD40C-1EC0-4BFC-8F54-234131C736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34899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19667" y="0"/>
            <a:ext cx="10703984" cy="616601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179C78-CF8D-4891-90DC-3A38AEBCDC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855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39AA-6834-481E-9428-1DC1913DF6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7564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D030F-FE68-45EF-9F88-926470FCA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8932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5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19" tIns="45709" rIns="91419" bIns="45709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6164919E-D7C6-48E5-AD92-4864D105B8B5}" type="slidenum">
              <a:rPr kumimoji="0" lang="en-US" altLang="zh-TW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20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999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4"/>
            <a:ext cx="10668000" cy="5087821"/>
          </a:xfrm>
        </p:spPr>
        <p:txBody>
          <a:bodyPr/>
          <a:lstStyle>
            <a:lvl1pPr marL="469806" indent="-469806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7868" indent="-436476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664" indent="-395209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0743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 smtClean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1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A4D92F-1461-4049-80F7-B9E33F6729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6090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7FDCE6-18AF-4957-A799-E0D6AFF7C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84121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23E858-78A3-4C8A-B99C-BAA5BCD49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0665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D2D50B-6B88-41A5-BF0D-860781731A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6379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154D56-0F5F-4680-92E9-CAB454562D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9276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407ADF-E75A-45E8-8BA6-F312047E7A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5060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61F470-5858-4C68-88FD-DBF97D67D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20439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ECDF38-3F90-4D27-B9B0-13792436E4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1759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4739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ABD1-E448-462B-A656-F1CF1872DF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3162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AD64E7-3D21-4522-991F-34DCD2A70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8808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84950-3C52-4DB1-9C90-3EEE9AFBE4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2200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130E7-42AE-49B7-9FDC-AC454E5C08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9379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AF3DA8-17DB-4FA0-9534-EECBD47F6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2738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67116B-1530-41A1-827A-D9F2D1DA4F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54595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0225-4B35-4CBB-AC12-988717AB6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4639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539B-A2A6-4454-8F11-E86F183A3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64572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96F1-E39F-43CC-9A14-4FA864D57D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3186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7815-B747-4BAD-AF39-A3DBCC966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587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9FD6-0533-49D0-83EF-CEAC8A50B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99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38217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FF3E-8C51-4AC0-97BD-FC6DCA5E4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1519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D87B-E4CB-41BF-A1C5-5C0998FEC8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44427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9959-84F7-4CC0-9DF4-5E2E50BA3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06612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A101-A8F8-4D8B-860F-862F349649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5229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8BA5-5EA9-4F3F-A3D1-E1D92C42CF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25786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08A7-C4E1-4704-BC74-75E53F611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48313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60A2-EFF6-4FAF-9E56-6674D4EA5D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52842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E3C9-1507-42CF-AEA1-3BD94AF021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6705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CE6F-EA3D-4884-A645-0A3D49C26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75185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2170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C6C6-6C5F-4943-A58D-9A6888EB47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06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CE6A-A35A-4713-BE41-824A270FA8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329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D43E-D86D-4030-8A31-5F83003B86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503241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E963-B59C-4AE4-9076-9DB0D8C960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25642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2697-9383-464A-A4C4-D142E0BF92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16103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2701-E794-4809-9380-5B5D9F1A2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60090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AE07-126B-4ED1-893C-4C82C020A2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5405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07A-6331-44BF-9CBE-0AFEB94377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991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5628-1C4E-456B-BB4C-A2A4B2C0BD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8692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2931-6466-40F5-A72D-907E919EB5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93280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D99D-FF6B-459C-A385-70065AD96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6940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C90E-44C6-4E04-8607-C6E90C7EE4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1504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6BEE-3017-4D0C-90F1-FD3091A4FF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434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C92A-3CA8-4E14-B05C-6BAE8B5188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79647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4E24-BECB-4760-86C8-E384606722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1318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9BDE-9D96-430A-98F2-12D9ADD28A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7044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31AD-D71F-4967-88CA-5586353CC5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96523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254F-10C6-4920-A308-084C437C3E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5596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E5D82-4272-4280-BCF5-68F7AC3077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85888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8558-3AF1-4B78-99C2-523EA6BF8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24315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623D-BDF5-417B-B032-9730CC036F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05858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A61BB-1A40-4994-B036-9087CC93C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744255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7DF-FF1F-41BD-8456-C37194C2E7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9248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BB8B-080E-493F-81F1-B0D5713F10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260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9FC2-C48E-4639-BE79-12D454049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26513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8F35-94AF-48EF-BCDF-6D688696D1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3397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0D36-8E3F-4147-8DC7-6338E7D254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646535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3A793-6601-44FF-9685-6F8E557D1B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732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7B0F5-AA42-4816-9724-33CEA2300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98256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C54D-E269-49CD-92F3-7EB5AD5BB6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68279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5314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9439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0123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00666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7119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32CC-314B-48A7-87E0-C4D80F99B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27692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498367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47442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BF4155-E3D9-4962-BBBA-64A75663F5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838523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5BCC9-8269-4E90-B086-67EDB45DC7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57394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86F2-A0C1-46EC-961E-794EB07E9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332390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0853-7458-492F-A3DC-229AEC7DF7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468785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51AD-EC1E-4B16-9A72-9CF096E4AA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9197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DE4B-1102-4261-AC71-D7822C5203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35002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9EF8-8945-41E6-9590-63BA3DE20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02944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8AE3-7873-4FFE-AD39-14BC618228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44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53CF-D00D-4BBB-853C-316DC58C32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19309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C99B-F7F7-4EE2-BF0B-41F23D344B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727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14CF-DC53-4E2F-B55E-15A7F55FD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4070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FF80-5D6E-4D85-91D4-419A4A5A61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4052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2DAF-46C7-4E83-ABF1-D5191DBAB4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23292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7BBB-4AA8-4A16-8779-854FE4207B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980619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004E-6255-4B98-BF02-F28D8B5E06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495658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7364-0AE1-4C14-A8B6-70E4EDE851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6988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763C-27A3-41F8-BF12-F9B2E8ED2C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948786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38FB-F002-4698-BA6E-EE849E0CF4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36667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82F5-B5AE-470F-91A3-875F9830D2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293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8389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4881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A196-0C3B-4BC3-AF92-8F86092C95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4462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6EDB-2C7B-45B2-99CC-8BA37D496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970300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25A3-35D2-4138-A665-C22DB3E34F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59338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99B3-7250-4C41-96FF-7737116C93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666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EE4C-7E64-4C70-AFC3-85575A4BA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3552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40B4-DD04-4CA9-A6FD-1DAD94C529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185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2788-883F-46BE-B78F-691BB67C7A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79110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08D59-C0AC-48CF-9918-797D3346A7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74704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1EFF-BC44-40E8-9138-75E9B7C5BB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99194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4A85-C2DC-48C2-A608-44BE5D4D9A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92551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41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A10D-A69E-45C8-B776-7E250392A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50488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57811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5558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0684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34FC10-5454-43C6-A179-6AFAB49576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78751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3725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30289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540464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41771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3A96FC-4166-4B18-80F8-6DD22E92E9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4423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5911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0184-E9B4-4C85-BE45-76DD38CF82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173615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75265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4542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867356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9D3DDD-3285-4709-8932-5E06C01AD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69955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96653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936075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78993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29276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BB47D5-902D-4CE2-8CFD-E138790874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64210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8782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7226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239704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968570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7D9A34-6C80-4A06-8FFD-B86E6BB55E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038741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A04A03F-A9AB-47A8-B3B8-BCD96FB80F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3244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03A6-E7EA-4FF7-B9F9-80D9ABFC3B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52650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7B85A-2557-4D01-8239-EABDCB8ECC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7335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61B4-E73E-4F6D-AFAD-95F2367576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713643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7A8E0-1973-40F2-96B9-33F08FDBD5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630609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D4674-1A97-4593-9993-6B45955DDB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90870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A83D8-A849-4125-9D01-10D029FB6D6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3933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3979-6C4D-4B7C-AE41-BBB01074E0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60223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68C1-C666-449B-B3D4-C651CEE7C9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946582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0984-BF3E-48C5-B05D-4199A46CA6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75425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CE70-45C5-4FBA-B80F-323B35C021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590976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2B10F4CC-C7B3-4E86-B90A-593B45962D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258510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7A87F4AA-B61E-478E-9D1D-2D96DEC451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46902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AA05EDC9-9A31-4D9D-9883-94EBDBE3A3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17960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1883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710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7060567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078817" y="6237288"/>
            <a:ext cx="3860800" cy="47625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68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530D-32A1-439D-85ED-9BAB4F97A2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4250-5D67-4418-B491-F4BAFA2E9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695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B84D-67E5-4ABB-85A0-F93824521E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317484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041E-9715-4381-9EB3-CAF38780B877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481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9123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341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7689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4715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1676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904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9630-45E9-4085-B69F-3FBA32955E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47157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38AB-BA62-442D-AF3B-4FE663B1A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586138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F3EB-D9E4-447E-A5D0-CDA7004E7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2244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86A9-EC1B-405D-A3E7-9B2B4951BC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226917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177-75ED-42CE-8D49-B36370000A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918737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A439-B227-4319-BE5F-25E554411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4786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826F-403F-428E-AE49-3B97626F6B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6957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B1E6-04C7-42AC-8E5A-BCDCB4075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10167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8F7E-8135-46DA-8487-AA306E678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05706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C779-E144-4973-AADB-9994CD7099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57609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3E43-9F82-4000-B532-BFAE03062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212431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88A2-5EE1-4527-B40A-FE7EA2701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337678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6F8F9-77DB-49C5-8E03-2C9A8CC5B5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7593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D39A-A38E-4CA0-A9E6-EEE58A4C98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856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E699-CB34-4724-B2AC-495D7E9612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210959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64C7-95C8-458E-B088-8222900309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76739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A6D9-E6C8-4ED5-ABC9-3F99F920D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80789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B49D-5551-41E6-BBC6-F490F45C73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80058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94D-DD9F-42FD-BD84-5A8DF54DCB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145817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DFA5-4D7F-4C4D-B1CE-667CB68D16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86428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AC6F-16B6-428F-AD3E-8185E07C83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96461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65DE-2CEF-4239-9A14-395C9C4D2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27622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14826-691E-498F-9372-D7A2E3229F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923741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BD3B-9087-4CDB-8737-2D926EA9C8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317710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CCF3-9644-4355-A598-EB61727B87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725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3016-B310-45C1-AF0B-A8A0E08502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579010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8E38-9222-42D0-A331-39EAD7EA3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150646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11AF-8E67-459A-88AC-E8239D91F9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5476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FDD4-B596-4147-8456-D536B4B447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053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75329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4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0540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AD84-8759-4331-9C37-E6B489BD29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64920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9BE4-DEF6-43B2-B78E-EDF6D89EA7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2761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AD6F-BBB2-4601-9EF1-6D9AF24F7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662139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4BD7-A55E-46DF-87FF-F935E07984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65490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116F-1F9C-4C1B-9BDE-270D84CC9F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532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1857-B059-4B4C-ADB5-2B608AFAF7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507822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4737-B2C4-4278-AE30-F766A4ED67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5697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E1DF-1C9D-4A9D-ADFB-1992F4DDEA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03463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9983-54B4-4C0F-962D-A49F3D1F5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42967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6427-66BC-422F-8FB5-439BD3A6A6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865515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A12A-D6F1-4F13-8FB8-F94F7B2B6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454417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81799-5C46-413A-AC69-1329796E3A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35929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5D59-1209-4DCD-9958-335FFDCA1D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351960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916D-9D48-4E71-85F4-89BD2DBC9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59170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27982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4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0BF5-2DC7-4B2F-AD35-9424D2B5B1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38385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696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5063971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CC24-C5CB-42DD-9F5A-A32E24A539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571569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3926-07A1-4D39-B5C3-DA00C2EE41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3929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A8D5-E14D-4A5B-AF27-73433CF230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59387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7A827-4EE0-495F-9C07-A1031997AF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876803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5D51-990A-46E3-969E-DE14540E14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73415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1F03-AC40-41AE-90FA-9208730EB2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787416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29FB-EF10-41EF-BFF1-88435C8FA6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74612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27FD-6D99-459E-99A4-8E5D6C3453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802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21A4-01D7-400B-A17E-78B43E35B5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72481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2B73-3766-474C-90C1-8E3D7F537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656912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341F-1BE9-407C-BC4D-E86755020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75983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AAA1C-C7C1-4275-9A60-E4B7A719E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978157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085C-3CF9-420C-9882-31CD79ECE8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820529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0A25-F740-41A1-8B98-B3AACC9DB8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099379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97047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4F13549-1280-4A88-92DA-DE229D82F1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53788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99460D5-D27C-4920-B732-863E08250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39980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92DB1D7-99C7-489A-A358-1AD4782C7B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734613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BD8C8BA-0D5C-4E0E-B124-5BE715B220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8008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F0DC-9B1F-48C1-8D69-49E82F133B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00500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98BC6FA-0518-4109-8288-239C88BEF7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497200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4F144EF-72DA-42AD-ABA5-A4C447397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8461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FD8F93E-55D5-4D7B-9206-E3DDC41905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04256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607F033-A92E-4047-A232-CE3A98723D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22536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466EB16-86BE-4290-99C4-D57EC5388C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16123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E32AB0D-B10D-4138-817A-D22E812397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645178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C7FE773-B934-46A7-B4F7-7BC472B0C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955597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C65CC8B-547F-4422-BD71-94AC285807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85023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97E4A29-F5C0-4A03-812B-70D81930F2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371781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917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E440-D56E-45B8-AD2B-CC8218FB0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39755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549658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79591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5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40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EBF9B1A6-42F8-46DE-BDB5-3E3A40CAA71D}" type="slidenum">
              <a:rPr kumimoji="0" lang="en-US" altLang="zh-TW" sz="140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4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80209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39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0451E8F1-E8B5-4372-AAD9-3115F91FEC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89683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FF15177-1B5B-479B-B909-5BD2AB988C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65962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359123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39157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199055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826790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C0E29E-5B40-4A97-8229-D2F7BC95C5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3645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2FB3-6C3C-4A56-A28A-F76243EB91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333287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777326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401469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53604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8086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89257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357940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788191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78772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79817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9225-C6B5-4B65-95E3-FDA933A6A8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2089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8F71-2932-430E-98D7-309BB7875D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38403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232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3840539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6273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530D-32A1-439D-85ED-9BAB4F97A2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935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460781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58381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21839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56BE6-CCA5-447F-A9B9-FE11DCA7A5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032537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2BEF55E-00CC-4758-BE43-A13D7804D4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2063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06494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355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EB59-2E19-4DB8-A740-BB017E4C4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673545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28406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14927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2499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01254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961C83-CC10-4E88-A559-FBAC0188E310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178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/>
            </a:extLst>
          </p:cNvPr>
          <p:cNvSpPr/>
          <p:nvPr userDrawn="1"/>
        </p:nvSpPr>
        <p:spPr>
          <a:xfrm>
            <a:off x="228601" y="147639"/>
            <a:ext cx="11766551" cy="656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7" descr="背景图案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6195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A6AFE61-6D16-4DCA-98F4-2710145A4B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162683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BC0CD11-DE05-4EAB-A23C-4842F1E8FC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76144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CC2FF98-86BB-41A8-8163-346CE4A2AE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0259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31E6519-B278-4745-9A00-D613BE7A2B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446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D89A-D95D-45B9-83A4-B0AC056D71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370891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F9AEC74-F2FB-4ABF-94C9-CBD210AF81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641280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9161240-3837-4D7E-9F21-1807E71754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05303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6DEE4E3-21CC-453C-8DC8-0F5D831759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89316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80A992C-3417-4334-9B62-38715D72D0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69964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5791D7-5748-4C1B-8207-51A673B0A9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933694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B1B623-3C8F-406D-B767-82C14F7CD1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582740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A6AA661-CCEC-4D4A-B387-9C2B895C6D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66042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AFCBEA7-67DE-417B-8C1F-F76CDFAC12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74063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A64A9A5-86EE-47BE-97A8-3A76A80A98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439560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8424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46F1-A7D8-4565-BB79-E05205DB3A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14793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23684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029621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5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40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25E2412B-0C0F-455E-9E5F-42429295546C}" type="slidenum">
              <a:rPr kumimoji="0" lang="en-US" altLang="zh-TW" sz="140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4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33838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39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7E28D0B-38CF-41E8-9114-05DB6E1D78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527538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22E6F1F-088C-4DE1-BA5B-101FFE9C14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827698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38365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911932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82106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120364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16BA5-5108-4A6C-882D-258B6B92BD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5017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D16E-FEB5-4615-B23C-C38A80F746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65519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88783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857251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83558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11951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338277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925803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994122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84613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16657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04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E36AA-8939-4F2C-AE20-A46EB928F4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802278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2326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3445213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761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0990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4540868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078817" y="6237288"/>
            <a:ext cx="3860800" cy="47625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68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530D-32A1-439D-85ED-9BAB4F97A2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2881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E04F5D-A7D6-49CE-8C38-07AB220701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191374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ACC18-7CD2-4B7E-8D90-20AD05A62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48314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E3997-2E14-4167-BE1E-2860E0B7BC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13763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63251F-965C-47A1-AF7E-4D7B88ACBD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78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9A92-A65A-4A7B-8F37-1BB65DE60E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053596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5FC50C-7B76-4E8F-8734-D13D9DE956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77601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C7BC75-449E-4FD0-9079-B205BE9BD2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33050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E689C-DD04-41FC-9496-86291C9E26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44366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88D0A-A54C-4CE3-B701-9D9D344E2E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94526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7E4336-9C4F-4A62-BB32-CB58972C18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08536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1164D-DC4A-4609-AA6D-EBB190715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83186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64D89-8868-48E9-94C5-0A0BC93E1D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680441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1DC0CC-F958-44BD-B9B7-D5684A8D16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824985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1B400-650D-4DF8-B5D7-55C9EF1492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82799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476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611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F362-A7D1-4676-B70A-53FC261F8E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862071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298F8A2-D073-46E4-849C-F00723017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738566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16B0975-50B0-44E7-839F-9A09079F3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01198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82B193B-2AA6-4878-8095-1DF26551E6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40381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B90969-3950-48FE-8226-E1A3E4F13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49972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E5AE6D-9973-43A0-99C8-F3E9307C7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312071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8CE2DAE-ED8E-486E-A0AD-BFBED82503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9240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35BA025-FE2F-4AFB-BF01-BB9FB8845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648688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A76E018-E610-42E1-82EA-8B843F075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55670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5EF6A93-DB17-433B-8C41-52D96951E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976960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3B66AA1-4725-42C4-A102-41180E952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84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B4C3-6BCD-45E8-A362-AC60568CE9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04708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7F65701-AC21-441F-A108-E1B4DB3DB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897973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BDB9FC-CE58-4057-8D56-4D2A446AA5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8328163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0FE475B-49E2-4240-BDDE-96CC7AB99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146248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94425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323840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54405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6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E8B080C8-E5FB-4E05-89B5-084779A234BA}" type="slidenum"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05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649061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41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3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FE08082-A8D2-43CA-B463-435D4F440E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64685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2C42B5-A1FC-43C0-9C20-367CA01D4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77738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8429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1F5-5671-4282-A2F5-290128E3B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052408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4472245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736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3891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0266037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298F8A2-D073-46E4-849C-F00723017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298113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16B0975-50B0-44E7-839F-9A09079F3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8538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82B193B-2AA6-4878-8095-1DF26551E6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32313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B90969-3950-48FE-8226-E1A3E4F13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939802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E5AE6D-9973-43A0-99C8-F3E9307C7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950485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8CE2DAE-ED8E-486E-A0AD-BFBED82503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124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EBCB-6FBC-4C0B-89F2-4504C78931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083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7E6A-AEA7-4429-9C2F-004038F21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64919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35BA025-FE2F-4AFB-BF01-BB9FB8845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1392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A76E018-E610-42E1-82EA-8B843F075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86006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5EF6A93-DB17-433B-8C41-52D96951E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40871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3B66AA1-4725-42C4-A102-41180E952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12141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7F65701-AC21-441F-A108-E1B4DB3DB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937787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BDB9FC-CE58-4057-8D56-4D2A446AA5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19041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0FE475B-49E2-4240-BDDE-96CC7AB99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233433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6778886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3487197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5691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CA76-9CC2-451F-846D-D93B84CD08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662968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6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E8B080C8-E5FB-4E05-89B5-084779A234BA}" type="slidenum"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05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447296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41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3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FE08082-A8D2-43CA-B463-435D4F440E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56562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2C42B5-A1FC-43C0-9C20-367CA01D4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65286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99428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89316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DF31-A970-4C73-99E2-C6DBAE22F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9649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CE6A-A35A-4713-BE41-824A270FA8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214246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4250-5D67-4418-B491-F4BAFA2E9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212033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9225-C6B5-4B65-95E3-FDA933A6A8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61277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EBCB-6FBC-4C0B-89F2-4504C78931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954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238E-42A6-4A23-8D3C-44465D6348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84053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974B-47DB-459D-AB5C-7ACA79E731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48332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7B3F-B30C-413D-B1E0-DF313A1307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997424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C5C6-5FC8-4C30-9994-371349E444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35785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3B6-C8C7-4850-9105-45A4B21CAB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122954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EAF8-86B9-428D-88DA-34FF3C2742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7764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F1F3-53D0-4C53-968B-CDBE10200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19563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BC26-D9B0-4DBC-A566-0AEDBCF0C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9450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1B26-7636-43BB-BC96-05032A9322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588483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72598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982C-CE26-4A9C-BA16-16F045B5BE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026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0223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2D20C-BDA6-4E3D-BC48-D2E18DE384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76628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5FC2-D694-489B-AB78-4D44A18A34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0567443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5494-2CA5-4E18-ABB8-3EBD6670D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554131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7AB2-9F2B-4FE3-9065-91DBF9E34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51646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48254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E6B4-7A3C-47FE-A612-BC913F68C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176680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288E-0F02-4DB1-A49F-522E0DEF52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401143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7B5E-38D6-4C28-8943-B97FD228B8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674205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0F7A-6FB0-4C27-B412-6CEAD83B4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321136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6C42-E3A0-4C15-86EB-BAFF7235B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518553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78D5-74F2-4B28-AD28-23F380B73D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39762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0FE7-EACB-4F83-A3A5-7E572CEA77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581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EFDB-3C2D-485A-A65A-3A77CD4C3D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276401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5A50-4D39-4BF5-9618-DFC8A58B6F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93009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ACD-42C8-42E2-AB27-80D993D7C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662473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9" y="5699128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193290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982C-CE26-4A9C-BA16-16F045B5BE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472427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5FC2-D694-489B-AB78-4D44A18A34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69848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5494-2CA5-4E18-ABB8-3EBD6670D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61206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7AB2-9F2B-4FE3-9065-91DBF9E34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0091898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48254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E6B4-7A3C-47FE-A612-BC913F68C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4144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288E-0F02-4DB1-A49F-522E0DEF52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422317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7B5E-38D6-4C28-8943-B97FD228B8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5849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01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270E-4502-4D23-AD27-B765329ED9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7241209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0F7A-6FB0-4C27-B412-6CEAD83B4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30790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6C42-E3A0-4C15-86EB-BAFF7235B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3422853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78D5-74F2-4B28-AD28-23F380B73D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9011253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0FE7-EACB-4F83-A3A5-7E572CEA77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016149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5A50-4D39-4BF5-9618-DFC8A58B6F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06824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ACD-42C8-42E2-AB27-80D993D7C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528104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9" y="5699128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71644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65793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9723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81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63EC-936C-439C-B04C-1F5E3B5646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843630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2608813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015" y="1465063"/>
            <a:ext cx="11011300" cy="1020762"/>
          </a:xfrm>
        </p:spPr>
        <p:txBody>
          <a:bodyPr anchor="ctr"/>
          <a:lstStyle>
            <a:lvl1pPr algn="ctr">
              <a:defRPr sz="5000"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981326"/>
            <a:ext cx="9347200" cy="20478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159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1" y="86628"/>
            <a:ext cx="10668000" cy="798898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18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0218653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064B-ECB8-4436-8A2B-D9B50E5A7BC6}" type="slidenum">
              <a:rPr lang="zh-TW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39201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298F8A2-D073-46E4-849C-F00723017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137714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16B0975-50B0-44E7-839F-9A09079F3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467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82B193B-2AA6-4878-8095-1DF26551E6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27434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B90969-3950-48FE-8226-E1A3E4F13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833009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E5AE6D-9973-43A0-99C8-F3E9307C7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1573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8029-324E-4292-B716-9C221B4283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9839484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8CE2DAE-ED8E-486E-A0AD-BFBED82503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701907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35BA025-FE2F-4AFB-BF01-BB9FB8845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6325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A76E018-E610-42E1-82EA-8B843F075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634509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5EF6A93-DB17-433B-8C41-52D96951E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83550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3B66AA1-4725-42C4-A102-41180E952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0836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7F65701-AC21-441F-A108-E1B4DB3DB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10338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BDB9FC-CE58-4057-8D56-4D2A446AA5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62715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0FE475B-49E2-4240-BDDE-96CC7AB99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66781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029402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2363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2EEE-63C0-447B-B38F-4FC865BE3E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835803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098156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6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E8B080C8-E5FB-4E05-89B5-084779A234BA}" type="slidenum"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05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70799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41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3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FE08082-A8D2-43CA-B463-435D4F440E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53193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2C42B5-A1FC-43C0-9C20-367CA01D4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771770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6070163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018826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298F8A2-D073-46E4-849C-F00723017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1227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16B0975-50B0-44E7-839F-9A09079F3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453252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82B193B-2AA6-4878-8095-1DF26551E6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2392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B90969-3950-48FE-8226-E1A3E4F13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3171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2521-1451-4416-B259-65D4D0448B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622182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E5AE6D-9973-43A0-99C8-F3E9307C7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6239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8CE2DAE-ED8E-486E-A0AD-BFBED82503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0617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35BA025-FE2F-4AFB-BF01-BB9FB8845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14337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A76E018-E610-42E1-82EA-8B843F075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20553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5EF6A93-DB17-433B-8C41-52D96951E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2266364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3B66AA1-4725-42C4-A102-41180E952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58650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7F65701-AC21-441F-A108-E1B4DB3DB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124790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BDB9FC-CE58-4057-8D56-4D2A446AA5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17039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0FE475B-49E2-4240-BDDE-96CC7AB99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675999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310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974B-47DB-459D-AB5C-7ACA79E731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487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7381-6AB8-4A38-B5F2-F6509D333F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3433063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413226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272637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6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E8B080C8-E5FB-4E05-89B5-084779A234BA}" type="slidenum"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05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595171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41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3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FE08082-A8D2-43CA-B463-435D4F440E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11039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2C42B5-A1FC-43C0-9C20-367CA01D4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746599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02871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82415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8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298F8A2-D073-46E4-849C-F00723017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66637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16B0975-50B0-44E7-839F-9A09079F3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02307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82B193B-2AA6-4878-8095-1DF26551E6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194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7D70-03C0-4022-A187-DB9FE5DC8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30197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3B90969-3950-48FE-8226-E1A3E4F13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264929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1E5AE6D-9973-43A0-99C8-F3E9307C7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756933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8CE2DAE-ED8E-486E-A0AD-BFBED82503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985212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35BA025-FE2F-4AFB-BF01-BB9FB8845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054354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A76E018-E610-42E1-82EA-8B843F075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211133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5EF6A93-DB17-433B-8C41-52D96951E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23423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3B66AA1-4725-42C4-A102-41180E952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230465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14933" y="6483350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7F65701-AC21-441F-A108-E1B4DB3DB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293909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475413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BDB9FC-CE58-4057-8D56-4D2A446AA5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187067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68367" y="6619875"/>
            <a:ext cx="2641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0FE475B-49E2-4240-BDDE-96CC7AB99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4753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0223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59ED-D4FE-489E-A9C9-FFF64BBE5C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684411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56397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9315783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66018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0869086" y="0"/>
            <a:ext cx="132291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t>p.</a:t>
            </a:r>
            <a:fld id="{E8B080C8-E5FB-4E05-89B5-084779A234BA}" type="slidenum">
              <a:rPr kumimoji="0" lang="en-US" altLang="zh-TW" sz="1050" b="1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kumimoji="0" lang="en-US" altLang="zh-TW" sz="105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62623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7384" y="6484941"/>
            <a:ext cx="46228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32400" y="6438903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EFE08082-A8D2-43CA-B463-435D4F440E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79189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B2C42B5-A1FC-43C0-9C20-367CA01D4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186513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2811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 anchor="ctr"/>
          <a:lstStyle>
            <a:lvl1pPr algn="ctr">
              <a:defRPr sz="3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2"/>
            <a:ext cx="10668000" cy="5087821"/>
          </a:xfrm>
        </p:spPr>
        <p:txBody>
          <a:bodyPr/>
          <a:lstStyle>
            <a:lvl1pPr marL="352425" indent="-352425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681038" indent="-327422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978694" indent="-296466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56136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EF8B-5E85-425E-B6E3-E68793078A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1505609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F63C-881A-46D1-9AE7-5575BD820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8560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008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CC90-2890-4A24-ADD7-D933C3613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447622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D314-687A-49D0-B696-54531683CE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676818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B739-8A13-442B-92F3-1F9E13E38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546011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29E1-EE89-4A7D-B2A5-34F6834D6F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257823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E9CC-6EFB-4E3D-B165-99586A7B67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6206605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5171-ADB6-4DCC-84E4-81CB8B4406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6515282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AFC0-FCE3-4948-ACF1-FA5B7888C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78324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44AF-916A-4A45-BFE5-A5B6D38EE8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672794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1C54-F156-41FF-8DD3-AE066CDCA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257277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B104-2122-40B0-8CAC-E1ED7B7B39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37331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A906-9396-4FD8-BE80-8832B17584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994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E1591-75E5-4763-9F78-13B0FB07B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28066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07E6-54D4-45E0-AFCE-1C98DD5DC3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1703469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230155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5"/>
            <a:ext cx="10668000" cy="770021"/>
          </a:xfrm>
        </p:spPr>
        <p:txBody>
          <a:bodyPr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4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181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A026A-C269-4A2F-8096-F3ED2935B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325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48335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E3E2-612F-4F1E-8FD1-79A7DE952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2320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44051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35B2-E4B6-465E-A435-88BE024F3E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869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01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D73B-6980-46FF-AFCC-E39016140E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785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EA85-78E0-4EBF-8C79-930EA79010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180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7B3F-B30C-413D-B1E0-DF313A1307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04765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1653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4B30-4F26-4F5C-B08E-A6F5313DE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492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ACF-50E9-490F-9F49-674863D8C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5444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93D1-4C33-43A7-B2A7-EC27ED728E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451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E116-CB54-44EA-80D0-A5AA65298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11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6273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37EE-1B21-4C19-A2C7-568DB20050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106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FDC4-291F-490E-86D3-C8D209D89D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350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6D40-C9C0-45A2-B312-E0C4884BD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019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8E8C-E4E4-4BAD-A95A-BC5E60D50A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7008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382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A751-DD8D-4A3E-8CFE-61A76AAC52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90620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FF26-443F-4108-8A25-6C79FE485B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25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C5C6-5FC8-4C30-9994-371349E444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91824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F62A-BB77-4E1D-BC18-A9D961BAB9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1041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pattFill prst="ltHorz">
            <a:fgClr>
              <a:srgbClr val="C0C0C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zh-TW" altLang="en-US" sz="3599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2688"/>
            <a:ext cx="121920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3969"/>
            <a:ext cx="10363200" cy="1020526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8206"/>
            <a:ext cx="9347200" cy="159983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14F3-87B2-4B48-916E-42E2802756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19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688" y="914526"/>
            <a:ext cx="106680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40A8-BCC9-4998-A1BF-1942F6509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833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5880"/>
            <a:ext cx="10363200" cy="1361760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040"/>
            <a:ext cx="10363200" cy="14998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4" indent="0">
              <a:buNone/>
              <a:defRPr sz="1400"/>
            </a:lvl5pPr>
            <a:lvl6pPr marL="2285543" indent="0">
              <a:buNone/>
              <a:defRPr sz="1400"/>
            </a:lvl6pPr>
            <a:lvl7pPr marL="2742651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74F6-C7D7-45CE-80F7-CCA7F16338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243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270"/>
            <a:ext cx="5232400" cy="511215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270"/>
            <a:ext cx="5232400" cy="511215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2339-399A-4879-9BA3-402D14E3E7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032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589"/>
            <a:ext cx="10972800" cy="114273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4758"/>
            <a:ext cx="5386917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377"/>
            <a:ext cx="5386917" cy="3950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4758"/>
            <a:ext cx="538903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377"/>
            <a:ext cx="5389033" cy="3950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2621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68AB-F107-4528-A1AB-87E2E3D6BE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979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43C4F-1DFD-4B7C-BE4F-115AA8EACD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5314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5199-CA7D-462A-9865-2FBA6F17C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8562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01"/>
            <a:ext cx="4011084" cy="116178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2987"/>
            <a:ext cx="6815667" cy="5851758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4770"/>
            <a:ext cx="4011084" cy="468997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5F7E-4744-4047-ABF7-47A94CB4A6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781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799503"/>
            <a:ext cx="7315200" cy="56660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647"/>
            <a:ext cx="7315200" cy="4113847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6095"/>
            <a:ext cx="7315200" cy="804676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004F-8B53-4DF8-98C1-3A2863719A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26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23B6-C8C7-4850-9105-45A4B21CAB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267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26BF-D05D-4C7E-B41F-EFA9D08D7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8258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14"/>
            <a:ext cx="2675467" cy="61644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14"/>
            <a:ext cx="7825317" cy="61644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763E-DA02-44BD-BEB8-2C9A6BD895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6676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4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270"/>
            <a:ext cx="5232400" cy="511215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270"/>
            <a:ext cx="5232400" cy="511215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6063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80FC7-0FC1-4E37-842D-FF417B99F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64833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4"/>
            <a:ext cx="10668000" cy="11411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436370"/>
            <a:ext cx="10668000" cy="6978621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4E04D-28CD-4D42-8EB3-CF6AE218CE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358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19667" y="0"/>
            <a:ext cx="10703984" cy="616601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C92B-F500-459C-BFCD-CA6589CBDA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682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1424-61D5-47F9-A6B8-896CCD677D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6421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15"/>
            <a:ext cx="10668000" cy="8364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273"/>
            <a:ext cx="5232400" cy="51137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1251" y="1052269"/>
            <a:ext cx="5232400" cy="24806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1251" y="3685336"/>
            <a:ext cx="5232400" cy="24806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9CD7B-F1B9-4CF3-8B53-DABE7AB5CE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24262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104"/>
            <a:ext cx="9144000" cy="2388634"/>
          </a:xfrm>
        </p:spPr>
        <p:txBody>
          <a:bodyPr/>
          <a:lstStyle>
            <a:lvl1pPr algn="ctr">
              <a:defRPr sz="599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791"/>
            <a:ext cx="9144000" cy="16553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E4064-6641-4EA8-872E-8DEC21CA82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1239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 smtClean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3999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1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99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C531CB-BB06-45BF-9344-4953D6118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01685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D66B5E-C7BD-47E4-95BE-AC0DAF200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57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7.pn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2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3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image" Target="../media/image7.pn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27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image" Target="../media/image7.pn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2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1.xml"/><Relationship Id="rId16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48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slideLayout" Target="../slideLayouts/slideLayout378.xml"/><Relationship Id="rId1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68.xml"/><Relationship Id="rId21" Type="http://schemas.openxmlformats.org/officeDocument/2006/relationships/theme" Target="../theme/theme34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17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67.xml"/><Relationship Id="rId16" Type="http://schemas.openxmlformats.org/officeDocument/2006/relationships/slideLayout" Target="../slideLayouts/slideLayout381.xml"/><Relationship Id="rId20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5" Type="http://schemas.openxmlformats.org/officeDocument/2006/relationships/slideLayout" Target="../slideLayouts/slideLayout38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75.xml"/><Relationship Id="rId19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slideLayout" Target="../slideLayouts/slideLayout379.xml"/><Relationship Id="rId22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image" Target="../media/image7.png"/><Relationship Id="rId5" Type="http://schemas.openxmlformats.org/officeDocument/2006/relationships/theme" Target="../theme/theme37.xml"/><Relationship Id="rId4" Type="http://schemas.openxmlformats.org/officeDocument/2006/relationships/slideLayout" Target="../slideLayouts/slideLayout402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13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0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3.xml"/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18.xml"/><Relationship Id="rId21" Type="http://schemas.openxmlformats.org/officeDocument/2006/relationships/theme" Target="../theme/theme39.xml"/><Relationship Id="rId7" Type="http://schemas.openxmlformats.org/officeDocument/2006/relationships/slideLayout" Target="../slideLayouts/slideLayout422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1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image" Target="../media/image7.png"/><Relationship Id="rId5" Type="http://schemas.openxmlformats.org/officeDocument/2006/relationships/theme" Target="../theme/theme43.xml"/><Relationship Id="rId4" Type="http://schemas.openxmlformats.org/officeDocument/2006/relationships/slideLayout" Target="../slideLayouts/slideLayout45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5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slideLayout" Target="../slideLayouts/slideLayout46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slideLayout" Target="../slideLayouts/slideLayout482.xml"/><Relationship Id="rId18" Type="http://schemas.openxmlformats.org/officeDocument/2006/relationships/slideLayout" Target="../slideLayouts/slideLayout487.xml"/><Relationship Id="rId3" Type="http://schemas.openxmlformats.org/officeDocument/2006/relationships/slideLayout" Target="../slideLayouts/slideLayout472.xml"/><Relationship Id="rId21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1.xml"/><Relationship Id="rId17" Type="http://schemas.openxmlformats.org/officeDocument/2006/relationships/slideLayout" Target="../slideLayouts/slideLayout486.xml"/><Relationship Id="rId2" Type="http://schemas.openxmlformats.org/officeDocument/2006/relationships/slideLayout" Target="../slideLayouts/slideLayout471.xml"/><Relationship Id="rId16" Type="http://schemas.openxmlformats.org/officeDocument/2006/relationships/slideLayout" Target="../slideLayouts/slideLayout485.xml"/><Relationship Id="rId20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74.xml"/><Relationship Id="rId15" Type="http://schemas.openxmlformats.org/officeDocument/2006/relationships/slideLayout" Target="../slideLayouts/slideLayout48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79.xml"/><Relationship Id="rId19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Relationship Id="rId14" Type="http://schemas.openxmlformats.org/officeDocument/2006/relationships/slideLayout" Target="../slideLayouts/slideLayout483.xml"/><Relationship Id="rId22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18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496.xml"/><Relationship Id="rId21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17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495.xml"/><Relationship Id="rId16" Type="http://schemas.openxmlformats.org/officeDocument/2006/relationships/slideLayout" Target="../slideLayouts/slideLayout509.xml"/><Relationship Id="rId20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Relationship Id="rId2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13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slideLayout" Target="../slideLayouts/slideLayout5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5" Type="http://schemas.openxmlformats.org/officeDocument/2006/relationships/theme" Target="../theme/theme48.xml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Relationship Id="rId14" Type="http://schemas.openxmlformats.org/officeDocument/2006/relationships/slideLayout" Target="../slideLayouts/slideLayout52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3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slideLayout" Target="../slideLayouts/slideLayout5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slideLayout" Target="../slideLayouts/slideLayout5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slideLayout" Target="../slideLayouts/slideLayout55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44.xml"/><Relationship Id="rId16" Type="http://schemas.openxmlformats.org/officeDocument/2006/relationships/theme" Target="../theme/theme50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Relationship Id="rId14" Type="http://schemas.openxmlformats.org/officeDocument/2006/relationships/slideLayout" Target="../slideLayouts/slideLayout556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0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62.xml"/><Relationship Id="rId1" Type="http://schemas.openxmlformats.org/officeDocument/2006/relationships/slideLayout" Target="../slideLayouts/slideLayout561.xml"/><Relationship Id="rId6" Type="http://schemas.openxmlformats.org/officeDocument/2006/relationships/image" Target="../media/image7.png"/><Relationship Id="rId5" Type="http://schemas.openxmlformats.org/officeDocument/2006/relationships/theme" Target="../theme/theme52.xml"/><Relationship Id="rId4" Type="http://schemas.openxmlformats.org/officeDocument/2006/relationships/slideLayout" Target="../slideLayouts/slideLayout56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2.xml"/><Relationship Id="rId13" Type="http://schemas.openxmlformats.org/officeDocument/2006/relationships/slideLayout" Target="../slideLayouts/slideLayout577.xml"/><Relationship Id="rId18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67.xml"/><Relationship Id="rId21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71.xml"/><Relationship Id="rId12" Type="http://schemas.openxmlformats.org/officeDocument/2006/relationships/slideLayout" Target="../slideLayouts/slideLayout576.xml"/><Relationship Id="rId17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66.xml"/><Relationship Id="rId16" Type="http://schemas.openxmlformats.org/officeDocument/2006/relationships/slideLayout" Target="../slideLayouts/slideLayout580.xml"/><Relationship Id="rId20" Type="http://schemas.openxmlformats.org/officeDocument/2006/relationships/slideLayout" Target="../slideLayouts/slideLayout584.xml"/><Relationship Id="rId1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70.xml"/><Relationship Id="rId11" Type="http://schemas.openxmlformats.org/officeDocument/2006/relationships/slideLayout" Target="../slideLayouts/slideLayout57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69.xml"/><Relationship Id="rId15" Type="http://schemas.openxmlformats.org/officeDocument/2006/relationships/slideLayout" Target="../slideLayouts/slideLayout57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74.xml"/><Relationship Id="rId19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73.xml"/><Relationship Id="rId14" Type="http://schemas.openxmlformats.org/officeDocument/2006/relationships/slideLayout" Target="../slideLayouts/slideLayout578.xml"/><Relationship Id="rId22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openxmlformats.org/officeDocument/2006/relationships/slideLayout" Target="../slideLayouts/slideLayout619.xml"/><Relationship Id="rId1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09.xml"/><Relationship Id="rId21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13.xml"/><Relationship Id="rId12" Type="http://schemas.openxmlformats.org/officeDocument/2006/relationships/slideLayout" Target="../slideLayouts/slideLayout618.xml"/><Relationship Id="rId17" Type="http://schemas.openxmlformats.org/officeDocument/2006/relationships/slideLayout" Target="../slideLayouts/slideLayout623.xml"/><Relationship Id="rId2" Type="http://schemas.openxmlformats.org/officeDocument/2006/relationships/slideLayout" Target="../slideLayouts/slideLayout608.xml"/><Relationship Id="rId16" Type="http://schemas.openxmlformats.org/officeDocument/2006/relationships/slideLayout" Target="../slideLayouts/slideLayout622.xml"/><Relationship Id="rId20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1.xml"/><Relationship Id="rId15" Type="http://schemas.openxmlformats.org/officeDocument/2006/relationships/slideLayout" Target="../slideLayouts/slideLayout62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16.xml"/><Relationship Id="rId19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Relationship Id="rId14" Type="http://schemas.openxmlformats.org/officeDocument/2006/relationships/slideLayout" Target="../slideLayouts/slideLayout620.xml"/><Relationship Id="rId22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slideLayout" Target="../slideLayouts/slideLayout6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slideLayout" Target="../slideLayouts/slideLayout6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29.xml"/><Relationship Id="rId16" Type="http://schemas.openxmlformats.org/officeDocument/2006/relationships/theme" Target="../theme/theme56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5" Type="http://schemas.openxmlformats.org/officeDocument/2006/relationships/slideLayout" Target="../slideLayouts/slideLayout64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slideLayout" Target="../slideLayouts/slideLayout6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10BDCAD-639A-4173-81B9-A33BA3BC29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391" r:id="rId1"/>
    <p:sldLayoutId id="2147626392" r:id="rId2"/>
    <p:sldLayoutId id="2147626393" r:id="rId3"/>
    <p:sldLayoutId id="2147626394" r:id="rId4"/>
    <p:sldLayoutId id="2147626395" r:id="rId5"/>
    <p:sldLayoutId id="2147626396" r:id="rId6"/>
    <p:sldLayoutId id="2147626397" r:id="rId7"/>
    <p:sldLayoutId id="2147626398" r:id="rId8"/>
    <p:sldLayoutId id="2147626399" r:id="rId9"/>
    <p:sldLayoutId id="2147626400" r:id="rId10"/>
    <p:sldLayoutId id="2147626401" r:id="rId11"/>
    <p:sldLayoutId id="2147626402" r:id="rId12"/>
    <p:sldLayoutId id="2147626403" r:id="rId13"/>
    <p:sldLayoutId id="21476264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D6DE2E7-1DB4-43B2-B6B9-36FB682440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247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6B727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523" r:id="rId1"/>
    <p:sldLayoutId id="2147626524" r:id="rId2"/>
    <p:sldLayoutId id="2147626525" r:id="rId3"/>
    <p:sldLayoutId id="2147626526" r:id="rId4"/>
    <p:sldLayoutId id="2147626527" r:id="rId5"/>
    <p:sldLayoutId id="2147626528" r:id="rId6"/>
    <p:sldLayoutId id="2147626529" r:id="rId7"/>
    <p:sldLayoutId id="2147626530" r:id="rId8"/>
    <p:sldLayoutId id="2147626531" r:id="rId9"/>
    <p:sldLayoutId id="2147626532" r:id="rId10"/>
    <p:sldLayoutId id="2147626533" r:id="rId11"/>
    <p:sldLayoutId id="2147626534" r:id="rId12"/>
    <p:sldLayoutId id="21476265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1A41BC-0F3B-4894-81EC-FD9EACFD91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536" r:id="rId1"/>
    <p:sldLayoutId id="2147626537" r:id="rId2"/>
    <p:sldLayoutId id="214762653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7530E61-8758-4875-A7BF-42927F51FE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295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 smtClean="0">
              <a:solidFill>
                <a:prstClr val="black"/>
              </a:solidFill>
            </a:endParaRPr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539" r:id="rId1"/>
    <p:sldLayoutId id="2147626540" r:id="rId2"/>
    <p:sldLayoutId id="2147626541" r:id="rId3"/>
    <p:sldLayoutId id="2147626542" r:id="rId4"/>
    <p:sldLayoutId id="2147626543" r:id="rId5"/>
    <p:sldLayoutId id="2147626544" r:id="rId6"/>
    <p:sldLayoutId id="2147626545" r:id="rId7"/>
    <p:sldLayoutId id="2147626546" r:id="rId8"/>
    <p:sldLayoutId id="2147626547" r:id="rId9"/>
    <p:sldLayoutId id="2147626548" r:id="rId10"/>
    <p:sldLayoutId id="2147626549" r:id="rId11"/>
    <p:sldLayoutId id="2147626550" r:id="rId12"/>
    <p:sldLayoutId id="21476265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AD82FFC-6396-4415-A5E6-8647300EF7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zh-TW" altLang="en-US" sz="3599" smtClean="0">
              <a:solidFill>
                <a:srgbClr val="000000"/>
              </a:solidFill>
            </a:endParaRP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 sz="3599">
              <a:solidFill>
                <a:srgbClr val="000000"/>
              </a:solidFill>
              <a:latin typeface="Verdana" pitchFamily="34" charset="0"/>
              <a:ea typeface="標楷體" pitchFamily="65" charset="-120"/>
            </a:endParaRPr>
          </a:p>
        </p:txBody>
      </p:sp>
      <p:pic>
        <p:nvPicPr>
          <p:cNvPr id="13321" name="Picture 14" descr="院徽全銜(新版1)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1" y="6407150"/>
            <a:ext cx="2400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626552" r:id="rId1"/>
    <p:sldLayoutId id="2147626553" r:id="rId2"/>
    <p:sldLayoutId id="2147626554" r:id="rId3"/>
    <p:sldLayoutId id="2147626555" r:id="rId4"/>
    <p:sldLayoutId id="2147626556" r:id="rId5"/>
    <p:sldLayoutId id="2147626557" r:id="rId6"/>
    <p:sldLayoutId id="2147626558" r:id="rId7"/>
    <p:sldLayoutId id="2147626559" r:id="rId8"/>
    <p:sldLayoutId id="2147626560" r:id="rId9"/>
    <p:sldLayoutId id="2147626561" r:id="rId10"/>
    <p:sldLayoutId id="2147626562" r:id="rId11"/>
    <p:sldLayoutId id="2147626563" r:id="rId12"/>
    <p:sldLayoutId id="2147626564" r:id="rId13"/>
    <p:sldLayoutId id="2147626565" r:id="rId14"/>
    <p:sldLayoutId id="2147626566" r:id="rId15"/>
    <p:sldLayoutId id="214762656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E23BBF-13F1-4140-84F3-C7B99D0A2D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4343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 smtClean="0">
              <a:solidFill>
                <a:prstClr val="black"/>
              </a:solidFill>
            </a:endParaRPr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568" r:id="rId1"/>
    <p:sldLayoutId id="2147626569" r:id="rId2"/>
    <p:sldLayoutId id="2147626570" r:id="rId3"/>
    <p:sldLayoutId id="2147626571" r:id="rId4"/>
    <p:sldLayoutId id="2147626572" r:id="rId5"/>
    <p:sldLayoutId id="2147626573" r:id="rId6"/>
    <p:sldLayoutId id="2147626574" r:id="rId7"/>
    <p:sldLayoutId id="2147626575" r:id="rId8"/>
    <p:sldLayoutId id="2147626576" r:id="rId9"/>
    <p:sldLayoutId id="2147626577" r:id="rId10"/>
    <p:sldLayoutId id="2147626578" r:id="rId11"/>
    <p:sldLayoutId id="2147626579" r:id="rId12"/>
    <p:sldLayoutId id="214762658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A27514-43AA-4C91-8DF7-DB2E9C75B4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639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592" r:id="rId1"/>
    <p:sldLayoutId id="2147626593" r:id="rId2"/>
    <p:sldLayoutId id="2147626594" r:id="rId3"/>
    <p:sldLayoutId id="2147626595" r:id="rId4"/>
    <p:sldLayoutId id="2147626596" r:id="rId5"/>
    <p:sldLayoutId id="2147626597" r:id="rId6"/>
    <p:sldLayoutId id="2147626598" r:id="rId7"/>
    <p:sldLayoutId id="2147626599" r:id="rId8"/>
    <p:sldLayoutId id="2147626600" r:id="rId9"/>
    <p:sldLayoutId id="2147626601" r:id="rId10"/>
    <p:sldLayoutId id="2147626602" r:id="rId11"/>
    <p:sldLayoutId id="2147626603" r:id="rId12"/>
    <p:sldLayoutId id="2147626604" r:id="rId13"/>
    <p:sldLayoutId id="214762660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2pPr>
      <a:lvl3pPr marL="977900" indent="-2952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00">
          <a:solidFill>
            <a:schemeClr val="tx1"/>
          </a:solidFill>
          <a:latin typeface="+mn-lt"/>
          <a:ea typeface="+mn-ea"/>
        </a:defRPr>
      </a:lvl3pPr>
      <a:lvl4pPr marL="1270000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038" indent="-2984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0FFB316-1A48-4C03-B810-4FBBCFFBAE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7415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06" r:id="rId1"/>
    <p:sldLayoutId id="2147626607" r:id="rId2"/>
    <p:sldLayoutId id="2147626608" r:id="rId3"/>
    <p:sldLayoutId id="2147626609" r:id="rId4"/>
    <p:sldLayoutId id="2147626610" r:id="rId5"/>
    <p:sldLayoutId id="2147626611" r:id="rId6"/>
    <p:sldLayoutId id="2147626612" r:id="rId7"/>
    <p:sldLayoutId id="2147626613" r:id="rId8"/>
    <p:sldLayoutId id="2147626614" r:id="rId9"/>
    <p:sldLayoutId id="2147626615" r:id="rId10"/>
    <p:sldLayoutId id="2147626616" r:id="rId11"/>
    <p:sldLayoutId id="2147626617" r:id="rId12"/>
    <p:sldLayoutId id="21476266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B04153E-DC4C-4EF3-B58A-CED6438CEC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8439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19" r:id="rId1"/>
    <p:sldLayoutId id="2147626620" r:id="rId2"/>
    <p:sldLayoutId id="2147626621" r:id="rId3"/>
    <p:sldLayoutId id="2147626622" r:id="rId4"/>
    <p:sldLayoutId id="2147626623" r:id="rId5"/>
    <p:sldLayoutId id="2147626624" r:id="rId6"/>
    <p:sldLayoutId id="2147626625" r:id="rId7"/>
    <p:sldLayoutId id="2147626626" r:id="rId8"/>
    <p:sldLayoutId id="2147626627" r:id="rId9"/>
    <p:sldLayoutId id="2147626628" r:id="rId10"/>
    <p:sldLayoutId id="2147626629" r:id="rId11"/>
    <p:sldLayoutId id="2147626630" r:id="rId12"/>
    <p:sldLayoutId id="2147626631" r:id="rId13"/>
    <p:sldLayoutId id="214762663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1DE368-F332-496A-BEBA-CED9F1141A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9463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33" r:id="rId1"/>
    <p:sldLayoutId id="2147626634" r:id="rId2"/>
    <p:sldLayoutId id="214762663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7898074-4DB3-4D5D-AB71-E2476286C7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487" name="Picture 12" descr="CYCH-logo橫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36" r:id="rId1"/>
    <p:sldLayoutId id="2147626637" r:id="rId2"/>
    <p:sldLayoutId id="2147626638" r:id="rId3"/>
    <p:sldLayoutId id="214762663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ACFDB69-790D-49C3-AB10-AB4450E0C8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2057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408" r:id="rId1"/>
    <p:sldLayoutId id="2147626409" r:id="rId2"/>
    <p:sldLayoutId id="2147626410" r:id="rId3"/>
    <p:sldLayoutId id="2147626411" r:id="rId4"/>
    <p:sldLayoutId id="2147626412" r:id="rId5"/>
    <p:sldLayoutId id="2147626413" r:id="rId6"/>
    <p:sldLayoutId id="2147626414" r:id="rId7"/>
    <p:sldLayoutId id="2147626415" r:id="rId8"/>
    <p:sldLayoutId id="2147626416" r:id="rId9"/>
    <p:sldLayoutId id="2147626417" r:id="rId10"/>
    <p:sldLayoutId id="2147626418" r:id="rId11"/>
    <p:sldLayoutId id="2147626419" r:id="rId12"/>
    <p:sldLayoutId id="2147626420" r:id="rId13"/>
    <p:sldLayoutId id="214762642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08344E3-A113-44F7-983A-4803B0CD7F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1511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2151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40" r:id="rId1"/>
    <p:sldLayoutId id="2147626641" r:id="rId2"/>
    <p:sldLayoutId id="2147626642" r:id="rId3"/>
    <p:sldLayoutId id="2147626643" r:id="rId4"/>
    <p:sldLayoutId id="2147626644" r:id="rId5"/>
    <p:sldLayoutId id="2147626645" r:id="rId6"/>
    <p:sldLayoutId id="2147626646" r:id="rId7"/>
    <p:sldLayoutId id="2147626647" r:id="rId8"/>
    <p:sldLayoutId id="2147626648" r:id="rId9"/>
    <p:sldLayoutId id="2147626649" r:id="rId10"/>
    <p:sldLayoutId id="2147626650" r:id="rId11"/>
    <p:sldLayoutId id="2147626651" r:id="rId12"/>
    <p:sldLayoutId id="214762665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2AD2D2D-D68E-477B-814C-F9D2CEF546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2535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53" r:id="rId1"/>
    <p:sldLayoutId id="2147626654" r:id="rId2"/>
    <p:sldLayoutId id="2147626655" r:id="rId3"/>
    <p:sldLayoutId id="2147626656" r:id="rId4"/>
    <p:sldLayoutId id="2147626657" r:id="rId5"/>
    <p:sldLayoutId id="2147626658" r:id="rId6"/>
    <p:sldLayoutId id="2147626659" r:id="rId7"/>
    <p:sldLayoutId id="2147626660" r:id="rId8"/>
    <p:sldLayoutId id="2147626661" r:id="rId9"/>
    <p:sldLayoutId id="2147626662" r:id="rId10"/>
    <p:sldLayoutId id="2147626663" r:id="rId11"/>
    <p:sldLayoutId id="2147626664" r:id="rId12"/>
    <p:sldLayoutId id="2147626665" r:id="rId13"/>
    <p:sldLayoutId id="214762666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F75AE13-2838-4F3E-B9DB-8560AA3AFE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3559" name="Picture 12" descr="CYCH-logo橫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67" r:id="rId1"/>
    <p:sldLayoutId id="2147626668" r:id="rId2"/>
    <p:sldLayoutId id="2147626669" r:id="rId3"/>
    <p:sldLayoutId id="2147626670" r:id="rId4"/>
    <p:sldLayoutId id="2147626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3D987A8-2243-4886-8F92-EE67CD7E37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4583" name="Picture 12" descr="CYCH-logo橫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72" r:id="rId1"/>
    <p:sldLayoutId id="2147626673" r:id="rId2"/>
    <p:sldLayoutId id="2147626674" r:id="rId3"/>
    <p:sldLayoutId id="2147626675" r:id="rId4"/>
    <p:sldLayoutId id="21476266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D139375-D8BB-4B17-8D72-83B7F8B357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5607" name="Picture 12" descr="CYCH-logo橫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25609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677" r:id="rId1"/>
    <p:sldLayoutId id="2147626678" r:id="rId2"/>
    <p:sldLayoutId id="2147626679" r:id="rId3"/>
    <p:sldLayoutId id="2147626680" r:id="rId4"/>
    <p:sldLayoutId id="214762668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B4028C5-3BF8-498C-A39F-5BEE00B14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6631" name="Picture 12" descr="CYCH-logo橫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266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696" r:id="rId1"/>
    <p:sldLayoutId id="2147626697" r:id="rId2"/>
    <p:sldLayoutId id="2147626698" r:id="rId3"/>
    <p:sldLayoutId id="214762669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Verdana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DF0416A-BDD9-4302-953A-4C87913DE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7655" name="Picture 12" descr="CYCH-logo橫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27657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01" r:id="rId1"/>
    <p:sldLayoutId id="2147626702" r:id="rId2"/>
    <p:sldLayoutId id="2147626703" r:id="rId3"/>
    <p:sldLayoutId id="214762670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 dirty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 dirty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04EDCDD7-F3DA-4C16-9328-227E3B5C8957}" type="slidenum">
              <a:rPr lang="en-US" altLang="zh-TW" smtClean="0"/>
              <a:pPr/>
              <a:t>‹#›</a:t>
            </a:fld>
            <a:endParaRPr lang="en-US" altLang="zh-TW" smtClean="0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7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06" r:id="rId1"/>
    <p:sldLayoutId id="2147626707" r:id="rId2"/>
    <p:sldLayoutId id="2147626708" r:id="rId3"/>
    <p:sldLayoutId id="2147626709" r:id="rId4"/>
    <p:sldLayoutId id="2147626710" r:id="rId5"/>
    <p:sldLayoutId id="2147626711" r:id="rId6"/>
    <p:sldLayoutId id="2147626712" r:id="rId7"/>
    <p:sldLayoutId id="2147626713" r:id="rId8"/>
    <p:sldLayoutId id="2147626714" r:id="rId9"/>
    <p:sldLayoutId id="2147626715" r:id="rId10"/>
    <p:sldLayoutId id="2147626716" r:id="rId11"/>
    <p:sldLayoutId id="2147626717" r:id="rId12"/>
    <p:sldLayoutId id="21476267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2141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21" r:id="rId1"/>
    <p:sldLayoutId id="2147626722" r:id="rId2"/>
    <p:sldLayoutId id="2147626723" r:id="rId3"/>
    <p:sldLayoutId id="2147626725" r:id="rId4"/>
    <p:sldLayoutId id="2147626726" r:id="rId5"/>
    <p:sldLayoutId id="2147626727" r:id="rId6"/>
    <p:sldLayoutId id="2147626728" r:id="rId7"/>
    <p:sldLayoutId id="2147626729" r:id="rId8"/>
    <p:sldLayoutId id="2147626730" r:id="rId9"/>
    <p:sldLayoutId id="2147626731" r:id="rId10"/>
    <p:sldLayoutId id="2147626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22879E9-8B87-4534-84FF-D9D8AB868F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34" r:id="rId1"/>
    <p:sldLayoutId id="2147626735" r:id="rId2"/>
    <p:sldLayoutId id="2147626736" r:id="rId3"/>
    <p:sldLayoutId id="2147626737" r:id="rId4"/>
    <p:sldLayoutId id="2147626738" r:id="rId5"/>
    <p:sldLayoutId id="2147626739" r:id="rId6"/>
    <p:sldLayoutId id="2147626740" r:id="rId7"/>
    <p:sldLayoutId id="2147626741" r:id="rId8"/>
    <p:sldLayoutId id="2147626742" r:id="rId9"/>
    <p:sldLayoutId id="2147626743" r:id="rId10"/>
    <p:sldLayoutId id="2147626744" r:id="rId11"/>
    <p:sldLayoutId id="2147626745" r:id="rId12"/>
    <p:sldLayoutId id="214762674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626278-EB4C-459F-A753-706A776AF4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422" r:id="rId1"/>
    <p:sldLayoutId id="2147626423" r:id="rId2"/>
    <p:sldLayoutId id="2147626424" r:id="rId3"/>
    <p:sldLayoutId id="2147626425" r:id="rId4"/>
    <p:sldLayoutId id="2147626426" r:id="rId5"/>
    <p:sldLayoutId id="2147626427" r:id="rId6"/>
    <p:sldLayoutId id="2147626428" r:id="rId7"/>
    <p:sldLayoutId id="2147626429" r:id="rId8"/>
    <p:sldLayoutId id="2147626430" r:id="rId9"/>
    <p:sldLayoutId id="2147626431" r:id="rId10"/>
    <p:sldLayoutId id="2147626432" r:id="rId11"/>
    <p:sldLayoutId id="2147626433" r:id="rId12"/>
    <p:sldLayoutId id="214762643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7DE440-661E-4950-9680-B44FEF4777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48" r:id="rId1"/>
    <p:sldLayoutId id="2147626749" r:id="rId2"/>
    <p:sldLayoutId id="2147626750" r:id="rId3"/>
    <p:sldLayoutId id="2147626751" r:id="rId4"/>
    <p:sldLayoutId id="2147626752" r:id="rId5"/>
    <p:sldLayoutId id="2147626753" r:id="rId6"/>
    <p:sldLayoutId id="2147626754" r:id="rId7"/>
    <p:sldLayoutId id="2147626755" r:id="rId8"/>
    <p:sldLayoutId id="2147626756" r:id="rId9"/>
    <p:sldLayoutId id="2147626757" r:id="rId10"/>
    <p:sldLayoutId id="2147626758" r:id="rId11"/>
    <p:sldLayoutId id="2147626759" r:id="rId12"/>
    <p:sldLayoutId id="2147626760" r:id="rId13"/>
    <p:sldLayoutId id="2147626761" r:id="rId14"/>
    <p:sldLayoutId id="214762676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BED7BD0-3D44-44E8-B867-7C43900FB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64" r:id="rId1"/>
    <p:sldLayoutId id="2147626765" r:id="rId2"/>
    <p:sldLayoutId id="2147626766" r:id="rId3"/>
    <p:sldLayoutId id="2147626767" r:id="rId4"/>
    <p:sldLayoutId id="2147626768" r:id="rId5"/>
    <p:sldLayoutId id="2147626769" r:id="rId6"/>
    <p:sldLayoutId id="2147626770" r:id="rId7"/>
    <p:sldLayoutId id="2147626771" r:id="rId8"/>
    <p:sldLayoutId id="2147626772" r:id="rId9"/>
    <p:sldLayoutId id="2147626773" r:id="rId10"/>
    <p:sldLayoutId id="2147626774" r:id="rId11"/>
    <p:sldLayoutId id="2147626775" r:id="rId12"/>
    <p:sldLayoutId id="2147626776" r:id="rId13"/>
    <p:sldLayoutId id="21476267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7224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80" r:id="rId1"/>
    <p:sldLayoutId id="2147626781" r:id="rId2"/>
    <p:sldLayoutId id="214762678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1C5A1-ABF1-4600-A6E2-86C0C73B25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3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785" r:id="rId1"/>
    <p:sldLayoutId id="2147626786" r:id="rId2"/>
    <p:sldLayoutId id="2147626787" r:id="rId3"/>
    <p:sldLayoutId id="2147626788" r:id="rId4"/>
    <p:sldLayoutId id="2147626789" r:id="rId5"/>
    <p:sldLayoutId id="2147626790" r:id="rId6"/>
    <p:sldLayoutId id="2147626791" r:id="rId7"/>
    <p:sldLayoutId id="2147626792" r:id="rId8"/>
    <p:sldLayoutId id="2147626793" r:id="rId9"/>
    <p:sldLayoutId id="2147626794" r:id="rId10"/>
    <p:sldLayoutId id="2147626795" r:id="rId11"/>
    <p:sldLayoutId id="2147626796" r:id="rId12"/>
    <p:sldLayoutId id="2147626797" r:id="rId13"/>
    <p:sldLayoutId id="214762679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4000595-68DC-4AC5-875B-D6500952F1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82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800" r:id="rId1"/>
    <p:sldLayoutId id="2147626801" r:id="rId2"/>
    <p:sldLayoutId id="2147626802" r:id="rId3"/>
    <p:sldLayoutId id="2147626803" r:id="rId4"/>
    <p:sldLayoutId id="2147626804" r:id="rId5"/>
    <p:sldLayoutId id="2147626805" r:id="rId6"/>
    <p:sldLayoutId id="2147626806" r:id="rId7"/>
    <p:sldLayoutId id="2147626807" r:id="rId8"/>
    <p:sldLayoutId id="2147626808" r:id="rId9"/>
    <p:sldLayoutId id="2147626809" r:id="rId10"/>
    <p:sldLayoutId id="2147626810" r:id="rId11"/>
    <p:sldLayoutId id="2147626811" r:id="rId12"/>
    <p:sldLayoutId id="2147626812" r:id="rId13"/>
    <p:sldLayoutId id="2147626813" r:id="rId14"/>
    <p:sldLayoutId id="2147626814" r:id="rId15"/>
    <p:sldLayoutId id="2147626815" r:id="rId16"/>
    <p:sldLayoutId id="2147626816" r:id="rId17"/>
    <p:sldLayoutId id="2147626817" r:id="rId18"/>
    <p:sldLayoutId id="2147626818" r:id="rId19"/>
    <p:sldLayoutId id="214762682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B76A080-5295-4FB0-AD9E-FE7680506D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prstClr val="black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14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822" r:id="rId1"/>
    <p:sldLayoutId id="2147626823" r:id="rId2"/>
    <p:sldLayoutId id="2147626824" r:id="rId3"/>
    <p:sldLayoutId id="2147626825" r:id="rId4"/>
    <p:sldLayoutId id="2147626827" r:id="rId5"/>
    <p:sldLayoutId id="2147626828" r:id="rId6"/>
    <p:sldLayoutId id="2147626829" r:id="rId7"/>
    <p:sldLayoutId id="2147626830" r:id="rId8"/>
    <p:sldLayoutId id="2147626831" r:id="rId9"/>
    <p:sldLayoutId id="214762683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510A2C9-B6A7-4827-A717-A7CF43F38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4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836" r:id="rId1"/>
    <p:sldLayoutId id="2147626837" r:id="rId2"/>
    <p:sldLayoutId id="214762683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26126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841" r:id="rId1"/>
    <p:sldLayoutId id="2147626842" r:id="rId2"/>
    <p:sldLayoutId id="2147626843" r:id="rId3"/>
    <p:sldLayoutId id="214762684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0036483-C37A-4AE7-B62D-DDD6CA31DE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prstClr val="black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812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884" r:id="rId1"/>
    <p:sldLayoutId id="2147626885" r:id="rId2"/>
    <p:sldLayoutId id="2147626886" r:id="rId3"/>
    <p:sldLayoutId id="2147626887" r:id="rId4"/>
    <p:sldLayoutId id="2147626888" r:id="rId5"/>
    <p:sldLayoutId id="2147626889" r:id="rId6"/>
    <p:sldLayoutId id="2147626890" r:id="rId7"/>
    <p:sldLayoutId id="2147626891" r:id="rId8"/>
    <p:sldLayoutId id="2147626892" r:id="rId9"/>
    <p:sldLayoutId id="2147626893" r:id="rId10"/>
    <p:sldLayoutId id="2147626894" r:id="rId11"/>
    <p:sldLayoutId id="2147626895" r:id="rId12"/>
    <p:sldLayoutId id="214762689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433873D-55B1-4521-9A22-94194405CF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898" r:id="rId1"/>
    <p:sldLayoutId id="2147626899" r:id="rId2"/>
    <p:sldLayoutId id="2147626900" r:id="rId3"/>
    <p:sldLayoutId id="2147626901" r:id="rId4"/>
    <p:sldLayoutId id="2147626902" r:id="rId5"/>
    <p:sldLayoutId id="2147626903" r:id="rId6"/>
    <p:sldLayoutId id="2147626904" r:id="rId7"/>
    <p:sldLayoutId id="2147626905" r:id="rId8"/>
    <p:sldLayoutId id="2147626906" r:id="rId9"/>
    <p:sldLayoutId id="2147626907" r:id="rId10"/>
    <p:sldLayoutId id="2147626908" r:id="rId11"/>
    <p:sldLayoutId id="2147626909" r:id="rId12"/>
    <p:sldLayoutId id="2147626910" r:id="rId13"/>
    <p:sldLayoutId id="2147626911" r:id="rId14"/>
    <p:sldLayoutId id="2147626912" r:id="rId15"/>
    <p:sldLayoutId id="2147626913" r:id="rId16"/>
    <p:sldLayoutId id="2147626914" r:id="rId17"/>
    <p:sldLayoutId id="2147626915" r:id="rId18"/>
    <p:sldLayoutId id="2147626916" r:id="rId19"/>
    <p:sldLayoutId id="214762691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5087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0978141-42E6-48B3-875A-8587A905A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438" r:id="rId1"/>
    <p:sldLayoutId id="2147626439" r:id="rId2"/>
    <p:sldLayoutId id="2147626440" r:id="rId3"/>
    <p:sldLayoutId id="2147626441" r:id="rId4"/>
    <p:sldLayoutId id="2147626442" r:id="rId5"/>
    <p:sldLayoutId id="2147626443" r:id="rId6"/>
    <p:sldLayoutId id="2147626444" r:id="rId7"/>
    <p:sldLayoutId id="2147626445" r:id="rId8"/>
    <p:sldLayoutId id="2147626446" r:id="rId9"/>
    <p:sldLayoutId id="2147626447" r:id="rId10"/>
    <p:sldLayoutId id="2147626448" r:id="rId11"/>
    <p:sldLayoutId id="2147626449" r:id="rId12"/>
    <p:sldLayoutId id="21476264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D19AB16-B943-481B-B44C-51F1DED61C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12" descr="CYCH-logo橫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prstClr val="black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9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920" r:id="rId1"/>
    <p:sldLayoutId id="2147626921" r:id="rId2"/>
    <p:sldLayoutId id="2147626922" r:id="rId3"/>
    <p:sldLayoutId id="2147626923" r:id="rId4"/>
    <p:sldLayoutId id="2147626925" r:id="rId5"/>
    <p:sldLayoutId id="2147626926" r:id="rId6"/>
    <p:sldLayoutId id="2147626927" r:id="rId7"/>
    <p:sldLayoutId id="2147626928" r:id="rId8"/>
    <p:sldLayoutId id="2147626929" r:id="rId9"/>
    <p:sldLayoutId id="21476269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+mn-lt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5696DF2-DB6A-4197-8EE5-912738A93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 smtClean="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08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934" r:id="rId1"/>
    <p:sldLayoutId id="2147626935" r:id="rId2"/>
    <p:sldLayoutId id="214762693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2588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940" r:id="rId1"/>
    <p:sldLayoutId id="2147626941" r:id="rId2"/>
    <p:sldLayoutId id="214762694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84693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945" r:id="rId1"/>
    <p:sldLayoutId id="2147626946" r:id="rId2"/>
    <p:sldLayoutId id="2147626947" r:id="rId3"/>
    <p:sldLayoutId id="214762694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B9A1837-7CD8-4B60-91F5-3D10710B3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962" r:id="rId1"/>
    <p:sldLayoutId id="2147626963" r:id="rId2"/>
    <p:sldLayoutId id="2147626964" r:id="rId3"/>
    <p:sldLayoutId id="2147626965" r:id="rId4"/>
    <p:sldLayoutId id="2147626966" r:id="rId5"/>
    <p:sldLayoutId id="2147626967" r:id="rId6"/>
    <p:sldLayoutId id="2147626968" r:id="rId7"/>
    <p:sldLayoutId id="2147626969" r:id="rId8"/>
    <p:sldLayoutId id="2147626970" r:id="rId9"/>
    <p:sldLayoutId id="2147626971" r:id="rId10"/>
    <p:sldLayoutId id="2147626972" r:id="rId11"/>
    <p:sldLayoutId id="2147626973" r:id="rId12"/>
    <p:sldLayoutId id="2147626974" r:id="rId13"/>
    <p:sldLayoutId id="21476269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CEF0A7A-10D9-4C80-A217-941F28418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9745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6991" r:id="rId1"/>
    <p:sldLayoutId id="2147626992" r:id="rId2"/>
    <p:sldLayoutId id="2147626993" r:id="rId3"/>
    <p:sldLayoutId id="2147626994" r:id="rId4"/>
    <p:sldLayoutId id="2147626995" r:id="rId5"/>
    <p:sldLayoutId id="2147626996" r:id="rId6"/>
    <p:sldLayoutId id="2147626997" r:id="rId7"/>
    <p:sldLayoutId id="2147626998" r:id="rId8"/>
    <p:sldLayoutId id="2147626999" r:id="rId9"/>
    <p:sldLayoutId id="2147627000" r:id="rId10"/>
    <p:sldLayoutId id="2147627001" r:id="rId11"/>
    <p:sldLayoutId id="2147627002" r:id="rId12"/>
    <p:sldLayoutId id="2147627003" r:id="rId13"/>
    <p:sldLayoutId id="2147627004" r:id="rId14"/>
    <p:sldLayoutId id="2147627005" r:id="rId15"/>
    <p:sldLayoutId id="2147627006" r:id="rId16"/>
    <p:sldLayoutId id="2147627007" r:id="rId17"/>
    <p:sldLayoutId id="2147627008" r:id="rId18"/>
    <p:sldLayoutId id="2147627009" r:id="rId19"/>
    <p:sldLayoutId id="2147627010" r:id="rId20"/>
    <p:sldLayoutId id="214762701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6426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013" r:id="rId1"/>
    <p:sldLayoutId id="2147627014" r:id="rId2"/>
    <p:sldLayoutId id="214762701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CEF0A7A-10D9-4C80-A217-941F28418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8742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030" r:id="rId1"/>
    <p:sldLayoutId id="2147627031" r:id="rId2"/>
    <p:sldLayoutId id="2147627032" r:id="rId3"/>
    <p:sldLayoutId id="2147627033" r:id="rId4"/>
    <p:sldLayoutId id="2147627034" r:id="rId5"/>
    <p:sldLayoutId id="2147627035" r:id="rId6"/>
    <p:sldLayoutId id="2147627036" r:id="rId7"/>
    <p:sldLayoutId id="2147627037" r:id="rId8"/>
    <p:sldLayoutId id="2147627038" r:id="rId9"/>
    <p:sldLayoutId id="2147627039" r:id="rId10"/>
    <p:sldLayoutId id="2147627040" r:id="rId11"/>
    <p:sldLayoutId id="2147627041" r:id="rId12"/>
    <p:sldLayoutId id="2147627042" r:id="rId13"/>
    <p:sldLayoutId id="2147627043" r:id="rId14"/>
    <p:sldLayoutId id="2147627044" r:id="rId15"/>
    <p:sldLayoutId id="2147627045" r:id="rId16"/>
    <p:sldLayoutId id="2147627046" r:id="rId17"/>
    <p:sldLayoutId id="2147627047" r:id="rId18"/>
    <p:sldLayoutId id="2147627048" r:id="rId19"/>
    <p:sldLayoutId id="2147627049" r:id="rId20"/>
    <p:sldLayoutId id="214762705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10BDCAD-639A-4173-81B9-A33BA3BC29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052" r:id="rId1"/>
    <p:sldLayoutId id="2147627053" r:id="rId2"/>
    <p:sldLayoutId id="2147627054" r:id="rId3"/>
    <p:sldLayoutId id="2147627055" r:id="rId4"/>
    <p:sldLayoutId id="2147627056" r:id="rId5"/>
    <p:sldLayoutId id="2147627057" r:id="rId6"/>
    <p:sldLayoutId id="2147627058" r:id="rId7"/>
    <p:sldLayoutId id="2147627059" r:id="rId8"/>
    <p:sldLayoutId id="2147627060" r:id="rId9"/>
    <p:sldLayoutId id="2147627061" r:id="rId10"/>
    <p:sldLayoutId id="2147627062" r:id="rId11"/>
    <p:sldLayoutId id="2147627063" r:id="rId12"/>
    <p:sldLayoutId id="2147627064" r:id="rId13"/>
    <p:sldLayoutId id="21476270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00DF3D0-3CF8-411E-B26C-8777CCA6AC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1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072" r:id="rId1"/>
    <p:sldLayoutId id="2147627073" r:id="rId2"/>
    <p:sldLayoutId id="2147627074" r:id="rId3"/>
    <p:sldLayoutId id="2147627075" r:id="rId4"/>
    <p:sldLayoutId id="2147627076" r:id="rId5"/>
    <p:sldLayoutId id="2147627077" r:id="rId6"/>
    <p:sldLayoutId id="2147627078" r:id="rId7"/>
    <p:sldLayoutId id="2147627079" r:id="rId8"/>
    <p:sldLayoutId id="2147627080" r:id="rId9"/>
    <p:sldLayoutId id="2147627081" r:id="rId10"/>
    <p:sldLayoutId id="2147627082" r:id="rId11"/>
    <p:sldLayoutId id="2147627083" r:id="rId12"/>
    <p:sldLayoutId id="2147627084" r:id="rId13"/>
    <p:sldLayoutId id="214762708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5214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563F94F-C512-4EE9-AB93-EBD9940997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127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451" r:id="rId1"/>
    <p:sldLayoutId id="2147626452" r:id="rId2"/>
    <p:sldLayoutId id="2147626453" r:id="rId3"/>
    <p:sldLayoutId id="2147626454" r:id="rId4"/>
    <p:sldLayoutId id="2147626455" r:id="rId5"/>
    <p:sldLayoutId id="2147626456" r:id="rId6"/>
    <p:sldLayoutId id="2147626457" r:id="rId7"/>
    <p:sldLayoutId id="2147626458" r:id="rId8"/>
    <p:sldLayoutId id="2147626459" r:id="rId9"/>
    <p:sldLayoutId id="2147626460" r:id="rId10"/>
    <p:sldLayoutId id="2147626461" r:id="rId11"/>
    <p:sldLayoutId id="2147626462" r:id="rId12"/>
    <p:sldLayoutId id="21476264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00DF3D0-3CF8-411E-B26C-8777CCA6AC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088" r:id="rId1"/>
    <p:sldLayoutId id="2147627089" r:id="rId2"/>
    <p:sldLayoutId id="2147627090" r:id="rId3"/>
    <p:sldLayoutId id="2147627091" r:id="rId4"/>
    <p:sldLayoutId id="2147627092" r:id="rId5"/>
    <p:sldLayoutId id="2147627093" r:id="rId6"/>
    <p:sldLayoutId id="2147627094" r:id="rId7"/>
    <p:sldLayoutId id="2147627095" r:id="rId8"/>
    <p:sldLayoutId id="2147627096" r:id="rId9"/>
    <p:sldLayoutId id="2147627097" r:id="rId10"/>
    <p:sldLayoutId id="2147627098" r:id="rId11"/>
    <p:sldLayoutId id="2147627099" r:id="rId12"/>
    <p:sldLayoutId id="2147627100" r:id="rId13"/>
    <p:sldLayoutId id="2147627101" r:id="rId14"/>
    <p:sldLayoutId id="214762710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424135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130" r:id="rId1"/>
    <p:sldLayoutId id="2147627131" r:id="rId2"/>
    <p:sldLayoutId id="214762713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/>
              <a:t>按一下以編輯母片</a:t>
            </a:r>
          </a:p>
          <a:p>
            <a:pPr marL="908050" lvl="1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/>
              <a:t>第二層</a:t>
            </a:r>
          </a:p>
          <a:p>
            <a:pPr marL="1304925" lvl="2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9DA20A-D434-4590-AB94-EE5A60DF91E9}" type="slidenum">
              <a:rPr lang="en-US" altLang="zh-TW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3600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6624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135" r:id="rId1"/>
    <p:sldLayoutId id="2147627136" r:id="rId2"/>
    <p:sldLayoutId id="2147627137" r:id="rId3"/>
    <p:sldLayoutId id="214762713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3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lang="zh-TW" altLang="en-US" sz="2600" dirty="0" smtClean="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lang="zh-TW" altLang="en-US" sz="2300" dirty="0" smtClean="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CEF0A7A-10D9-4C80-A217-941F28418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8497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212" r:id="rId1"/>
    <p:sldLayoutId id="2147627213" r:id="rId2"/>
    <p:sldLayoutId id="2147627214" r:id="rId3"/>
    <p:sldLayoutId id="2147627215" r:id="rId4"/>
    <p:sldLayoutId id="2147627216" r:id="rId5"/>
    <p:sldLayoutId id="2147627217" r:id="rId6"/>
    <p:sldLayoutId id="2147627218" r:id="rId7"/>
    <p:sldLayoutId id="2147627219" r:id="rId8"/>
    <p:sldLayoutId id="2147627220" r:id="rId9"/>
    <p:sldLayoutId id="2147627221" r:id="rId10"/>
    <p:sldLayoutId id="2147627222" r:id="rId11"/>
    <p:sldLayoutId id="2147627223" r:id="rId12"/>
    <p:sldLayoutId id="2147627224" r:id="rId13"/>
    <p:sldLayoutId id="2147627225" r:id="rId14"/>
    <p:sldLayoutId id="2147627226" r:id="rId15"/>
    <p:sldLayoutId id="2147627227" r:id="rId16"/>
    <p:sldLayoutId id="2147627228" r:id="rId17"/>
    <p:sldLayoutId id="2147627229" r:id="rId18"/>
    <p:sldLayoutId id="2147627230" r:id="rId19"/>
    <p:sldLayoutId id="2147627231" r:id="rId20"/>
    <p:sldLayoutId id="2147627232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CEF0A7A-10D9-4C80-A217-941F28418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8446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234" r:id="rId1"/>
    <p:sldLayoutId id="2147627235" r:id="rId2"/>
    <p:sldLayoutId id="2147627236" r:id="rId3"/>
    <p:sldLayoutId id="2147627237" r:id="rId4"/>
    <p:sldLayoutId id="2147627238" r:id="rId5"/>
    <p:sldLayoutId id="2147627239" r:id="rId6"/>
    <p:sldLayoutId id="2147627240" r:id="rId7"/>
    <p:sldLayoutId id="2147627241" r:id="rId8"/>
    <p:sldLayoutId id="2147627242" r:id="rId9"/>
    <p:sldLayoutId id="2147627243" r:id="rId10"/>
    <p:sldLayoutId id="2147627244" r:id="rId11"/>
    <p:sldLayoutId id="2147627245" r:id="rId12"/>
    <p:sldLayoutId id="2147627246" r:id="rId13"/>
    <p:sldLayoutId id="2147627247" r:id="rId14"/>
    <p:sldLayoutId id="2147627248" r:id="rId15"/>
    <p:sldLayoutId id="2147627249" r:id="rId16"/>
    <p:sldLayoutId id="2147627250" r:id="rId17"/>
    <p:sldLayoutId id="2147627251" r:id="rId18"/>
    <p:sldLayoutId id="2147627252" r:id="rId19"/>
    <p:sldLayoutId id="2147627253" r:id="rId20"/>
    <p:sldLayoutId id="2147627254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9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CEF0A7A-10D9-4C80-A217-941F28418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12" descr="CYCH-logo橫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2"/>
            <a:ext cx="12192000" cy="981075"/>
          </a:xfrm>
          <a:prstGeom prst="rect">
            <a:avLst/>
          </a:prstGeom>
          <a:blipFill dpi="0" rotWithShape="0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2700" b="0" smtClean="0">
              <a:solidFill>
                <a:srgbClr val="000000"/>
              </a:solidFill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  <a:latin typeface="Verdana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63613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256" r:id="rId1"/>
    <p:sldLayoutId id="2147627257" r:id="rId2"/>
    <p:sldLayoutId id="2147627258" r:id="rId3"/>
    <p:sldLayoutId id="2147627259" r:id="rId4"/>
    <p:sldLayoutId id="2147627260" r:id="rId5"/>
    <p:sldLayoutId id="2147627261" r:id="rId6"/>
    <p:sldLayoutId id="2147627262" r:id="rId7"/>
    <p:sldLayoutId id="2147627263" r:id="rId8"/>
    <p:sldLayoutId id="2147627264" r:id="rId9"/>
    <p:sldLayoutId id="2147627265" r:id="rId10"/>
    <p:sldLayoutId id="2147627266" r:id="rId11"/>
    <p:sldLayoutId id="2147627267" r:id="rId12"/>
    <p:sldLayoutId id="2147627268" r:id="rId13"/>
    <p:sldLayoutId id="2147627269" r:id="rId14"/>
    <p:sldLayoutId id="2147627270" r:id="rId15"/>
    <p:sldLayoutId id="2147627271" r:id="rId16"/>
    <p:sldLayoutId id="2147627272" r:id="rId17"/>
    <p:sldLayoutId id="2147627273" r:id="rId18"/>
    <p:sldLayoutId id="2147627274" r:id="rId19"/>
    <p:sldLayoutId id="2147627275" r:id="rId20"/>
    <p:sldLayoutId id="2147627276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85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F602DFE-8877-4747-B0CA-ACA38EAB3E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27278" r:id="rId1"/>
    <p:sldLayoutId id="2147627279" r:id="rId2"/>
    <p:sldLayoutId id="2147627280" r:id="rId3"/>
    <p:sldLayoutId id="2147627281" r:id="rId4"/>
    <p:sldLayoutId id="2147627282" r:id="rId5"/>
    <p:sldLayoutId id="2147627283" r:id="rId6"/>
    <p:sldLayoutId id="2147627284" r:id="rId7"/>
    <p:sldLayoutId id="2147627285" r:id="rId8"/>
    <p:sldLayoutId id="2147627286" r:id="rId9"/>
    <p:sldLayoutId id="2147627287" r:id="rId10"/>
    <p:sldLayoutId id="2147627288" r:id="rId11"/>
    <p:sldLayoutId id="2147627289" r:id="rId12"/>
    <p:sldLayoutId id="2147627290" r:id="rId13"/>
    <p:sldLayoutId id="2147627291" r:id="rId14"/>
    <p:sldLayoutId id="21476272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06475"/>
            <a:ext cx="10668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4960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6CC976-9228-4BD4-BC58-702A8D6ECD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151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464" r:id="rId1"/>
    <p:sldLayoutId id="2147626465" r:id="rId2"/>
    <p:sldLayoutId id="2147626466" r:id="rId3"/>
    <p:sldLayoutId id="2147626467" r:id="rId4"/>
    <p:sldLayoutId id="2147626468" r:id="rId5"/>
    <p:sldLayoutId id="2147626469" r:id="rId6"/>
    <p:sldLayoutId id="2147626470" r:id="rId7"/>
    <p:sldLayoutId id="2147626471" r:id="rId8"/>
    <p:sldLayoutId id="2147626472" r:id="rId9"/>
    <p:sldLayoutId id="2147626473" r:id="rId10"/>
    <p:sldLayoutId id="2147626474" r:id="rId11"/>
    <p:sldLayoutId id="2147626475" r:id="rId12"/>
    <p:sldLayoutId id="21476264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538913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3591CCF-F04D-4016-AEA7-0E55031C6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zh-TW" altLang="en-US" sz="3599" smtClean="0">
              <a:solidFill>
                <a:srgbClr val="000000"/>
              </a:solidFill>
            </a:endParaRP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zh-TW" altLang="en-US" sz="3599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177" name="Picture 14" descr="院徽全銜(新版1)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1" y="6407150"/>
            <a:ext cx="2400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626477" r:id="rId1"/>
    <p:sldLayoutId id="2147626478" r:id="rId2"/>
    <p:sldLayoutId id="2147626479" r:id="rId3"/>
    <p:sldLayoutId id="2147626480" r:id="rId4"/>
    <p:sldLayoutId id="2147626481" r:id="rId5"/>
    <p:sldLayoutId id="2147626482" r:id="rId6"/>
    <p:sldLayoutId id="2147626483" r:id="rId7"/>
    <p:sldLayoutId id="2147626484" r:id="rId8"/>
    <p:sldLayoutId id="2147626485" r:id="rId9"/>
    <p:sldLayoutId id="2147626486" r:id="rId10"/>
    <p:sldLayoutId id="2147626487" r:id="rId11"/>
    <p:sldLayoutId id="2147626488" r:id="rId12"/>
    <p:sldLayoutId id="2147626489" r:id="rId13"/>
    <p:sldLayoutId id="2147626490" r:id="rId14"/>
    <p:sldLayoutId id="2147626491" r:id="rId15"/>
    <p:sldLayoutId id="2147626492" r:id="rId16"/>
    <p:sldLayoutId id="214762649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prstClr val="black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A98D38-5DFB-4187-B24E-904C0E347A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199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DD9"/>
              </a:buClr>
              <a:buFont typeface="Wingdings" panose="05000000000000000000" pitchFamily="2" charset="2"/>
              <a:buNone/>
              <a:defRPr/>
            </a:pPr>
            <a:endParaRPr lang="zh-TW" altLang="en-US" sz="3599" b="0" smtClean="0">
              <a:solidFill>
                <a:prstClr val="black"/>
              </a:solidFill>
            </a:endParaRPr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494" r:id="rId1"/>
    <p:sldLayoutId id="2147626495" r:id="rId2"/>
    <p:sldLayoutId id="2147626496" r:id="rId3"/>
    <p:sldLayoutId id="2147626497" r:id="rId4"/>
    <p:sldLayoutId id="2147626498" r:id="rId5"/>
    <p:sldLayoutId id="2147626499" r:id="rId6"/>
    <p:sldLayoutId id="2147626500" r:id="rId7"/>
    <p:sldLayoutId id="2147626501" r:id="rId8"/>
    <p:sldLayoutId id="2147626502" r:id="rId9"/>
    <p:sldLayoutId id="2147626503" r:id="rId10"/>
    <p:sldLayoutId id="2147626504" r:id="rId11"/>
    <p:sldLayoutId id="2147626505" r:id="rId12"/>
    <p:sldLayoutId id="214762650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7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kumimoji="1" sz="3799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500">
          <a:solidFill>
            <a:schemeClr val="tx1"/>
          </a:solidFill>
          <a:latin typeface="+mn-lt"/>
          <a:ea typeface="+mn-ea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0603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7711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4820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1928" indent="-39838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F94788-CFB3-4DD2-908D-69963D799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9223" name="Picture 12" descr="CYCH-logo橫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26507" r:id="rId1"/>
    <p:sldLayoutId id="2147626508" r:id="rId2"/>
    <p:sldLayoutId id="2147626509" r:id="rId3"/>
    <p:sldLayoutId id="2147626510" r:id="rId4"/>
    <p:sldLayoutId id="2147626511" r:id="rId5"/>
    <p:sldLayoutId id="2147626512" r:id="rId6"/>
    <p:sldLayoutId id="2147626513" r:id="rId7"/>
    <p:sldLayoutId id="2147626514" r:id="rId8"/>
    <p:sldLayoutId id="2147626515" r:id="rId9"/>
    <p:sldLayoutId id="2147626516" r:id="rId10"/>
    <p:sldLayoutId id="2147626517" r:id="rId11"/>
    <p:sldLayoutId id="2147626518" r:id="rId12"/>
    <p:sldLayoutId id="2147626519" r:id="rId13"/>
    <p:sldLayoutId id="2147626520" r:id="rId14"/>
    <p:sldLayoutId id="2147626521" r:id="rId15"/>
    <p:sldLayoutId id="214762652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9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62854" y="1390395"/>
            <a:ext cx="9229642" cy="1208088"/>
          </a:xfrm>
        </p:spPr>
        <p:txBody>
          <a:bodyPr anchor="ctr"/>
          <a:lstStyle/>
          <a:p>
            <a:pPr algn="ctr" eaLnBrk="1" hangingPunct="1"/>
            <a:r>
              <a:rPr lang="en-US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年第</a:t>
            </a:r>
            <a:r>
              <a:rPr lang="en-US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次醫學教育委員會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6659" name="Picture 9" descr="CYCH-logo橫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1917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1" name="Rectangle 12"/>
          <p:cNvSpPr>
            <a:spLocks noChangeArrowheads="1"/>
          </p:cNvSpPr>
          <p:nvPr/>
        </p:nvSpPr>
        <p:spPr bwMode="auto">
          <a:xfrm>
            <a:off x="7986714" y="3213100"/>
            <a:ext cx="53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326662" name="Rectangle 17"/>
          <p:cNvSpPr>
            <a:spLocks noChangeArrowheads="1"/>
          </p:cNvSpPr>
          <p:nvPr/>
        </p:nvSpPr>
        <p:spPr bwMode="auto">
          <a:xfrm>
            <a:off x="3092735" y="4021079"/>
            <a:ext cx="5776912" cy="17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2022.06.06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666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568163F-FD20-46D5-9F55-20E9DD9A88CF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10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成立院內臨床實證輔導團隊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54263"/>
              </p:ext>
            </p:extLst>
          </p:nvPr>
        </p:nvGraphicFramePr>
        <p:xfrm>
          <a:off x="1151406" y="2394668"/>
          <a:ext cx="4628071" cy="3700451"/>
        </p:xfrm>
        <a:graphic>
          <a:graphicData uri="http://schemas.openxmlformats.org/drawingml/2006/table">
            <a:tbl>
              <a:tblPr firstRow="1" bandRow="1"/>
              <a:tblGrid>
                <a:gridCol w="1873148"/>
                <a:gridCol w="1256722"/>
                <a:gridCol w="1498201"/>
              </a:tblGrid>
              <a:tr h="625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</a:tr>
              <a:tr h="5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影像醫學科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陳嘉宏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5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腸胃肝膽科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楊博鈞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主治醫師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急診部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江政穎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住院醫師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5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泌尿科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黃品叡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住院醫師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藥劑科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洪瑄佑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藥師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5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謝伶瑜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89376" y="1458165"/>
            <a:ext cx="6577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院內臨床實證輔導、院內外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實證競賽</a:t>
            </a:r>
            <a:endParaRPr kumimoji="0"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跨團隊方式組成</a:t>
            </a:r>
            <a:endParaRPr kumimoji="0"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82407"/>
              </p:ext>
            </p:extLst>
          </p:nvPr>
        </p:nvGraphicFramePr>
        <p:xfrm>
          <a:off x="5969590" y="2394669"/>
          <a:ext cx="5155609" cy="3196358"/>
        </p:xfrm>
        <a:graphic>
          <a:graphicData uri="http://schemas.openxmlformats.org/drawingml/2006/table">
            <a:tbl>
              <a:tblPr firstRow="1" bandRow="1"/>
              <a:tblGrid>
                <a:gridCol w="2177948"/>
                <a:gridCol w="1308685"/>
                <a:gridCol w="1668976"/>
              </a:tblGrid>
              <a:tr h="615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</a:tr>
              <a:tr h="533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檢驗醫學科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張義杰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醫檢師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504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呼吸治療室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王芝安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小組長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04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</a:t>
                      </a:r>
                      <a:r>
                        <a:rPr 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 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郭怡伶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504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陳俊佑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物理治療師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33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臨床醫學研究中心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石佳隴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副研究員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11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347472" y="1223982"/>
            <a:ext cx="11036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年：醫策會醫療品質競賽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參賽組別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查證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  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急診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江政穎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翁秀霞、醫研部石佳隴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51872"/>
              </p:ext>
            </p:extLst>
          </p:nvPr>
        </p:nvGraphicFramePr>
        <p:xfrm>
          <a:off x="550986" y="2548675"/>
          <a:ext cx="11113476" cy="3594218"/>
        </p:xfrm>
        <a:graphic>
          <a:graphicData uri="http://schemas.openxmlformats.org/drawingml/2006/table">
            <a:tbl>
              <a:tblPr firstRow="1" bandRow="1"/>
              <a:tblGrid>
                <a:gridCol w="2332891"/>
                <a:gridCol w="3623275"/>
                <a:gridCol w="5157310"/>
              </a:tblGrid>
              <a:tr h="575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參賽類型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6" marB="456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6" marB="456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競賽方式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6" marB="456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01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r>
                        <a:rPr lang="zh-TW" alt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文獻查證</a:t>
                      </a:r>
                      <a:r>
                        <a:rPr lang="zh-TW" altLang="en-US" sz="2400" b="1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臨床</a:t>
                      </a:r>
                      <a:r>
                        <a:rPr lang="zh-TW" alt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組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6" marB="456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每組團隊</a:t>
                      </a:r>
                      <a:r>
                        <a:rPr lang="en-US" altLang="zh-TW" sz="2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2~3</a:t>
                      </a: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位醫療人員</a:t>
                      </a:r>
                      <a:endParaRPr lang="en-US" altLang="zh-TW" sz="2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每組至少須包含</a:t>
                      </a:r>
                      <a:r>
                        <a:rPr lang="en-US" altLang="zh-TW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位不同專業領域的成</a:t>
                      </a:r>
                      <a:endParaRPr lang="zh-TW" altLang="en-US" sz="2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686" marB="456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各組依據本會競賽當日公布的情境</a:t>
                      </a: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</a:t>
                      </a:r>
                      <a:r>
                        <a:rPr lang="en-US" altLang="zh-TW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2.5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小時內選擇其中一個情境、提出至少</a:t>
                      </a:r>
                      <a:r>
                        <a:rPr lang="en-US" altLang="zh-TW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個問題（</a:t>
                      </a:r>
                      <a:r>
                        <a:rPr lang="en-US" altLang="zh-TW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），並自行選定一個</a:t>
                      </a:r>
                      <a:r>
                        <a:rPr lang="en-US" altLang="zh-TW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進行線上搜尋與文獻評讀及製作</a:t>
                      </a:r>
                      <a:r>
                        <a:rPr lang="en-US" altLang="zh-TW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21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分鐘的發表影片上傳。</a:t>
                      </a:r>
                      <a:endParaRPr lang="en-US" altLang="zh-TW" sz="21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文獻搜尋及發表採同步視訊（使用</a:t>
                      </a:r>
                      <a: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cisco </a:t>
                      </a:r>
                      <a:r>
                        <a:rPr lang="en-US" altLang="zh-TW" sz="2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webex</a:t>
                      </a: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lang="en-US" altLang="zh-TW" sz="2100" b="1" i="0" u="none" strike="noStrike" kern="1200" baseline="0" dirty="0" err="1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jitsi</a:t>
                      </a:r>
                      <a:r>
                        <a:rPr lang="en-US" altLang="zh-TW" sz="21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meet</a:t>
                      </a:r>
                      <a:r>
                        <a:rPr lang="zh-TW" altLang="en-US" sz="2100" b="1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）及錄製影片方式進行</a:t>
                      </a:r>
                      <a:endParaRPr lang="zh-TW" altLang="en-US" sz="21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686" marB="456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12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中心師資培育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13724"/>
              </p:ext>
            </p:extLst>
          </p:nvPr>
        </p:nvGraphicFramePr>
        <p:xfrm>
          <a:off x="1303019" y="970914"/>
          <a:ext cx="9909810" cy="54222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9791"/>
                <a:gridCol w="1474386"/>
                <a:gridCol w="4362733"/>
                <a:gridCol w="797619"/>
                <a:gridCol w="1885281"/>
              </a:tblGrid>
              <a:tr h="2635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課程時間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課後評量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</a:tr>
              <a:tr h="334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111/01/26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資料庫</a:t>
                      </a:r>
                      <a:r>
                        <a:rPr lang="zh-TW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文獻搜尋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464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111/01/26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實證護理－提出一個可以回答的臨床問題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4540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模式問問題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334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資料庫搜尋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334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111/03/02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600" b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證據等級與研究設計</a:t>
                      </a:r>
                      <a:r>
                        <a:rPr lang="en-US" altLang="zh-TW" sz="1600" b="0" i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0" i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0" i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334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111/03/02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6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文獻評讀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334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實證醫學臨床應用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334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111/02/10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PICO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模式問問題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464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111/02/17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3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實證醫學資料庫搜尋技巧與方法</a:t>
                      </a:r>
                      <a:endParaRPr lang="zh-TW" altLang="en-US" sz="1600" b="0" i="0" u="none" strike="noStrike" spc="-3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65.5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94.5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464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111/02/24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如何進行實證醫學文獻評讀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46.1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86.7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464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111/03/24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實證藥學分享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49.0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96.0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464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111/04/08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如何進行實證醫學文獻評讀</a:t>
                      </a:r>
                      <a:endParaRPr lang="zh-TW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70.6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90.6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CFD5EA"/>
                    </a:solidFill>
                  </a:tcPr>
                </a:tc>
              </a:tr>
              <a:tr h="263565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1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13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輔導各職類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公版教案製作</a:t>
            </a:r>
          </a:p>
        </p:txBody>
      </p:sp>
      <p:cxnSp>
        <p:nvCxnSpPr>
          <p:cNvPr id="5" name="直接连接符 33"/>
          <p:cNvCxnSpPr/>
          <p:nvPr/>
        </p:nvCxnSpPr>
        <p:spPr>
          <a:xfrm flipV="1">
            <a:off x="3323492" y="4412860"/>
            <a:ext cx="675250" cy="51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29377" y="1196790"/>
            <a:ext cx="547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年目標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建置完成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&gt;=2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進階以及案例分享課程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&gt;=5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41945"/>
              </p:ext>
            </p:extLst>
          </p:nvPr>
        </p:nvGraphicFramePr>
        <p:xfrm>
          <a:off x="799378" y="2180186"/>
          <a:ext cx="5167082" cy="4201562"/>
        </p:xfrm>
        <a:graphic>
          <a:graphicData uri="http://schemas.openxmlformats.org/drawingml/2006/table">
            <a:tbl>
              <a:tblPr firstRow="1" bandRow="1"/>
              <a:tblGrid>
                <a:gridCol w="886205"/>
                <a:gridCol w="2041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9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通過審核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負責教師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內科專科護理師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林慈珍 專科護理師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門診部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吳秋楓 副護理長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內科加護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病房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吳貞蓉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醫事檢驗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張義杰</a:t>
                      </a: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醫檢師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5C</a:t>
                      </a:r>
                      <a:r>
                        <a:rPr lang="zh-TW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病房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曾惠翎 護理長</a:t>
                      </a:r>
                      <a:endParaRPr lang="zh-TW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</a:tr>
              <a:tr h="6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陳俊佑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物理治療師</a:t>
                      </a:r>
                      <a:endParaRPr lang="zh-TW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09652"/>
              </p:ext>
            </p:extLst>
          </p:nvPr>
        </p:nvGraphicFramePr>
        <p:xfrm>
          <a:off x="6423660" y="1158153"/>
          <a:ext cx="4709160" cy="2271751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2537460"/>
                <a:gridCol w="800100"/>
              </a:tblGrid>
              <a:tr h="45197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成果：初進階、案例分享課程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(1-4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41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</a:tr>
              <a:tr h="467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新生兒病房 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模式問問題</a:t>
                      </a:r>
                      <a:endParaRPr lang="zh-TW" altLang="en-US" sz="1800" b="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</a:tr>
              <a:tr h="467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麻醉部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模式問問題</a:t>
                      </a:r>
                      <a:endParaRPr lang="zh-TW" altLang="en-US" sz="1800" b="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</a:tr>
              <a:tr h="467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門診部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實證海報投稿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4478"/>
              </p:ext>
            </p:extLst>
          </p:nvPr>
        </p:nvGraphicFramePr>
        <p:xfrm>
          <a:off x="6423660" y="3548136"/>
          <a:ext cx="4720589" cy="2766636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2548890"/>
                <a:gridCol w="800099"/>
              </a:tblGrid>
              <a:tr h="4611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成果：實習學生實證能力訓練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(1-4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</a:tr>
              <a:tr h="461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職類</a:t>
                      </a:r>
                      <a:endParaRPr lang="en-US" altLang="zh-TW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61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醫事檢驗</a:t>
                      </a: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以</a:t>
                      </a:r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PICO</a:t>
                      </a: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模式問問題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</a:tr>
              <a:tr h="461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醫事檢驗</a:t>
                      </a: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spc="-3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b="0" i="0" u="none" strike="noStrike" spc="-3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資料庫搜尋技巧與方法</a:t>
                      </a:r>
                      <a:endParaRPr lang="zh-TW" altLang="en-US" sz="1800" b="0" i="0" u="none" strike="noStrike" spc="-3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</a:tr>
              <a:tr h="461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醫事檢驗</a:t>
                      </a: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如何進行</a:t>
                      </a:r>
                      <a:r>
                        <a:rPr lang="en-US" altLang="zh-TW" sz="18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文獻評讀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</a:tr>
              <a:tr h="461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簡介及期刊搜尋策略</a:t>
                      </a: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14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跨領域臨床情境文獻查證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03" y="1310703"/>
            <a:ext cx="9266897" cy="488066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310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15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932" y="802138"/>
            <a:ext cx="9790850" cy="511860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826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16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611" y="685800"/>
            <a:ext cx="9500701" cy="54000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193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17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研究能力培育課程規劃 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高階課程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20236"/>
              </p:ext>
            </p:extLst>
          </p:nvPr>
        </p:nvGraphicFramePr>
        <p:xfrm>
          <a:off x="1112526" y="1191939"/>
          <a:ext cx="9555474" cy="5022761"/>
        </p:xfrm>
        <a:graphic>
          <a:graphicData uri="http://schemas.openxmlformats.org/drawingml/2006/table">
            <a:tbl>
              <a:tblPr firstRow="1" bandRow="1"/>
              <a:tblGrid>
                <a:gridCol w="1861160"/>
                <a:gridCol w="3320991"/>
                <a:gridCol w="4373323"/>
              </a:tblGrid>
              <a:tr h="726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2200" b="1" i="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2200" b="1" i="0" u="none" strike="noStrike" dirty="0">
                        <a:solidFill>
                          <a:srgbClr val="E9EBF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220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課程主題</a:t>
                      </a:r>
                      <a:endParaRPr lang="zh-TW" altLang="en-US" sz="2200" b="1" i="0" u="none" strike="noStrike" dirty="0">
                        <a:solidFill>
                          <a:srgbClr val="E9EBF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2200" b="1" i="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</a:t>
                      </a:r>
                      <a:endParaRPr lang="zh-TW" altLang="en-US" sz="2200" b="1" i="0" u="none" strike="noStrike" dirty="0">
                        <a:solidFill>
                          <a:srgbClr val="E9EBF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</a:tr>
              <a:tr h="1247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en-US" altLang="zh-TW" sz="2000" b="0" i="0" u="none" strike="noStrike" dirty="0" smtClean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111/05/19</a:t>
                      </a:r>
                      <a:endParaRPr lang="en-US" sz="20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l" fontAlgn="ctr">
                        <a:lnSpc>
                          <a:spcPts val="2800"/>
                        </a:lnSpc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"/>
                        </a:rPr>
                        <a:t>實證醫學工作坊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"/>
                        </a:rPr>
                        <a:t>-</a:t>
                      </a:r>
                    </a:p>
                    <a:p>
                      <a:pPr algn="l" fontAlgn="ctr">
                        <a:lnSpc>
                          <a:spcPts val="2800"/>
                        </a:lnSpc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"/>
                        </a:rPr>
                        <a:t>寫作要點講解及主題挑選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285750" indent="-285750" algn="l" fontAlgn="ctr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泌尿科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黃品叡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1198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ctr" fontAlgn="ctr">
                        <a:lnSpc>
                          <a:spcPts val="2800"/>
                        </a:lnSpc>
                      </a:pPr>
                      <a:r>
                        <a:rPr lang="en-US" altLang="zh-TW" sz="2000" b="0" i="0" u="none" strike="noStrike" dirty="0" smtClean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111/05/26</a:t>
                      </a:r>
                      <a:endParaRPr lang="en-US" sz="20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實證醫學工作坊</a:t>
                      </a:r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手把手海報製作教學</a:t>
                      </a:r>
                      <a:endParaRPr lang="zh-TW" alt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泌尿科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黃品叡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zh-TW" alt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1849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 smtClean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111/10/15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dirty="0" smtClean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algn="l" fontAlgn="ctr">
                        <a:lnSpc>
                          <a:spcPts val="2800"/>
                        </a:lnSpc>
                      </a:pPr>
                      <a:r>
                        <a:rPr lang="zh-TW" altLang="en-US" sz="20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實證論文寫作一日工作坊</a:t>
                      </a:r>
                      <a:endParaRPr lang="zh-TW" alt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泌尿科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黃品叡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急診醫學部</a:t>
                      </a:r>
                      <a:r>
                        <a:rPr lang="zh-TW" alt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江政穎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住院醫師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藥劑科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洪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瑄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佑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藥師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臨床醫學研究中心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石佳瓏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副研究員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院外講師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18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819" y="186807"/>
            <a:ext cx="7305688" cy="619494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71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19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61" y="1662208"/>
            <a:ext cx="9771629" cy="397278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74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框架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885"/>
            </a:avLst>
          </a:prstGeom>
          <a:pattFill prst="pct5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1">
              <a:solidFill>
                <a:srgbClr val="000000"/>
              </a:solidFill>
            </a:endParaRPr>
          </a:p>
        </p:txBody>
      </p:sp>
      <p:sp>
        <p:nvSpPr>
          <p:cNvPr id="354307" name="標題 1"/>
          <p:cNvSpPr>
            <a:spLocks noGrp="1"/>
          </p:cNvSpPr>
          <p:nvPr>
            <p:ph type="ctrTitle"/>
          </p:nvPr>
        </p:nvSpPr>
        <p:spPr>
          <a:xfrm>
            <a:off x="2209800" y="1637094"/>
            <a:ext cx="7772400" cy="714375"/>
          </a:xfrm>
        </p:spPr>
        <p:txBody>
          <a:bodyPr/>
          <a:lstStyle/>
          <a:p>
            <a:pPr algn="ctr"/>
            <a:r>
              <a:rPr lang="en-US" altLang="zh-TW" sz="4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4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實證醫學中心</a:t>
            </a:r>
          </a:p>
        </p:txBody>
      </p:sp>
      <p:sp>
        <p:nvSpPr>
          <p:cNvPr id="354308" name="副標題 3"/>
          <p:cNvSpPr>
            <a:spLocks noGrp="1"/>
          </p:cNvSpPr>
          <p:nvPr>
            <p:ph type="subTitle" idx="1"/>
          </p:nvPr>
        </p:nvSpPr>
        <p:spPr>
          <a:xfrm>
            <a:off x="2463800" y="3268663"/>
            <a:ext cx="7010400" cy="1600200"/>
          </a:xfrm>
        </p:spPr>
        <p:txBody>
          <a:bodyPr/>
          <a:lstStyle/>
          <a:p>
            <a:pPr algn="ctr"/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陳嘉宏  主任</a:t>
            </a:r>
          </a:p>
          <a:p>
            <a:pPr algn="ctr"/>
            <a:endPara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430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28700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854812-818D-4498-8CA4-36C8F6488FA4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</a:t>
            </a:fld>
            <a:endParaRPr kumimoji="0" lang="en-US" altLang="zh-TW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20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899128" y="3680906"/>
            <a:ext cx="867096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400" b="1" dirty="0">
                <a:solidFill>
                  <a:srgbClr val="8473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特殊領域教師培育 </a:t>
            </a:r>
            <a:r>
              <a:rPr lang="en-US" altLang="zh-TW" sz="4400" b="1" dirty="0" smtClean="0">
                <a:solidFill>
                  <a:srgbClr val="8473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–</a:t>
            </a:r>
            <a:r>
              <a:rPr lang="zh-TW" altLang="en-US" sz="4400" b="1" dirty="0" smtClean="0">
                <a:solidFill>
                  <a:srgbClr val="8473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實證</a:t>
            </a:r>
            <a:r>
              <a:rPr lang="zh-TW" altLang="en-US" sz="4400" b="1" dirty="0">
                <a:solidFill>
                  <a:srgbClr val="8473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醫學教師</a:t>
            </a:r>
          </a:p>
        </p:txBody>
      </p:sp>
      <p:cxnSp>
        <p:nvCxnSpPr>
          <p:cNvPr id="5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983371" y="4553300"/>
            <a:ext cx="3816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765780" y="1960393"/>
            <a:ext cx="7874271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altLang="zh-TW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111</a:t>
            </a:r>
            <a:r>
              <a:rPr lang="zh-TW" altLang="en-US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年實證醫學中心 教學方向</a:t>
            </a:r>
            <a:endParaRPr lang="zh-TW" altLang="en-US" sz="4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2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實證醫學教師培育</a:t>
            </a:r>
          </a:p>
        </p:txBody>
      </p:sp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21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1" name="直接连接符 33">
            <a:extLst>
              <a:ext uri="{FF2B5EF4-FFF2-40B4-BE49-F238E27FC236}">
                <a16:creationId xmlns="" xmlns:a16="http://schemas.microsoft.com/office/drawing/2014/main" id="{83B9C533-29AF-43C1-B1C8-38B995D41772}"/>
              </a:ext>
            </a:extLst>
          </p:cNvPr>
          <p:cNvCxnSpPr>
            <a:cxnSpLocks/>
          </p:cNvCxnSpPr>
          <p:nvPr/>
        </p:nvCxnSpPr>
        <p:spPr>
          <a:xfrm flipV="1">
            <a:off x="4431322" y="4786533"/>
            <a:ext cx="900333" cy="689316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2" name="矩形 11"/>
          <p:cNvSpPr/>
          <p:nvPr/>
        </p:nvSpPr>
        <p:spPr>
          <a:xfrm>
            <a:off x="719667" y="1742942"/>
            <a:ext cx="4378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實證醫學教師認證要點</a:t>
            </a:r>
          </a:p>
        </p:txBody>
      </p:sp>
      <p:sp>
        <p:nvSpPr>
          <p:cNvPr id="20" name="矩形 19"/>
          <p:cNvSpPr/>
          <p:nvPr/>
        </p:nvSpPr>
        <p:spPr>
          <a:xfrm>
            <a:off x="719667" y="2822867"/>
            <a:ext cx="5445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初階</a:t>
            </a:r>
            <a:r>
              <a:rPr kumimoji="0"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認證資格：</a:t>
            </a:r>
            <a:endParaRPr kumimoji="0"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kumimoji="0"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三年臨床經驗或取得院內臨床教師資格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kumimoji="0"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年內參與院內、外實證課程</a:t>
            </a:r>
            <a:r>
              <a:rPr kumimoji="0"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kumimoji="0"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kumimoji="0"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讀書會心得分享或進行</a:t>
            </a:r>
            <a:r>
              <a:rPr kumimoji="0"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課程教學，且經進階教師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認可</a:t>
            </a:r>
            <a:endParaRPr kumimoji="0"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586" y="1477852"/>
            <a:ext cx="5323322" cy="4262660"/>
          </a:xfrm>
          <a:prstGeom prst="rect">
            <a:avLst/>
          </a:prstGeom>
          <a:ln>
            <a:solidFill>
              <a:srgbClr val="ED7D31"/>
            </a:solidFill>
          </a:ln>
        </p:spPr>
      </p:pic>
      <p:sp>
        <p:nvSpPr>
          <p:cNvPr id="22" name="圓角矩形 21"/>
          <p:cNvSpPr/>
          <p:nvPr/>
        </p:nvSpPr>
        <p:spPr>
          <a:xfrm>
            <a:off x="9095247" y="5451531"/>
            <a:ext cx="2722099" cy="60960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無結構化的評核</a:t>
            </a:r>
          </a:p>
        </p:txBody>
      </p:sp>
    </p:spTree>
    <p:extLst>
      <p:ext uri="{BB962C8B-B14F-4D97-AF65-F5344CB8AC3E}">
        <p14:creationId xmlns:p14="http://schemas.microsoft.com/office/powerpoint/2010/main" val="32144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實證醫學教師培育</a:t>
            </a:r>
          </a:p>
        </p:txBody>
      </p:sp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22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3" name="直接连接符 33">
            <a:extLst>
              <a:ext uri="{FF2B5EF4-FFF2-40B4-BE49-F238E27FC236}">
                <a16:creationId xmlns="" xmlns:a16="http://schemas.microsoft.com/office/drawing/2014/main" id="{83B9C533-29AF-43C1-B1C8-38B995D41772}"/>
              </a:ext>
            </a:extLst>
          </p:cNvPr>
          <p:cNvCxnSpPr>
            <a:cxnSpLocks/>
          </p:cNvCxnSpPr>
          <p:nvPr/>
        </p:nvCxnSpPr>
        <p:spPr>
          <a:xfrm flipV="1">
            <a:off x="4431322" y="4420773"/>
            <a:ext cx="900333" cy="689316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945280" y="4293400"/>
            <a:ext cx="975788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TW" altLang="zh-TW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實證醫學初、</a:t>
            </a:r>
            <a:r>
              <a:rPr lang="zh-TW" altLang="zh-TW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進階教師</a:t>
            </a:r>
            <a:r>
              <a:rPr lang="zh-TW" altLang="zh-TW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en-US" altLang="zh-TW" sz="3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3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月份啟</a:t>
            </a:r>
            <a:r>
              <a:rPr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以審核實證教師教學能力</a:t>
            </a:r>
            <a:endParaRPr lang="en-US" altLang="zh-TW" sz="3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7370" y="1659814"/>
            <a:ext cx="10691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基於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3000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Bhattarai</a:t>
            </a:r>
            <a:r>
              <a:rPr kumimoji="0"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提出的</a:t>
            </a:r>
            <a:r>
              <a:rPr kumimoji="0" lang="en-US" altLang="zh-TW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ABCDEFG IS</a:t>
            </a:r>
            <a:r>
              <a:rPr kumimoji="0"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kumimoji="0" lang="en-US" altLang="zh-TW" sz="3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zh-TW" altLang="en-US" sz="3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建置結構式教師教學評估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 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多元化評核教師教學能力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449546" y="3184791"/>
            <a:ext cx="8894604" cy="1008000"/>
            <a:chOff x="7995136" y="541216"/>
            <a:chExt cx="3925707" cy="5422233"/>
          </a:xfrm>
        </p:grpSpPr>
        <p:sp>
          <p:nvSpPr>
            <p:cNvPr id="17" name="矩形 16"/>
            <p:cNvSpPr/>
            <p:nvPr/>
          </p:nvSpPr>
          <p:spPr>
            <a:xfrm>
              <a:off x="7995136" y="541216"/>
              <a:ext cx="3925707" cy="5422233"/>
            </a:xfrm>
            <a:prstGeom prst="rect">
              <a:avLst/>
            </a:prstGeom>
            <a:solidFill>
              <a:srgbClr val="ED7D31">
                <a:lumMod val="40000"/>
                <a:lumOff val="60000"/>
                <a:alpha val="90000"/>
              </a:srgbClr>
            </a:solidFill>
            <a:ln w="12700" cap="flat" cmpd="sng" algn="ctr">
              <a:solidFill>
                <a:srgbClr val="5B9BD5">
                  <a:tint val="40000"/>
                  <a:alpha val="90000"/>
                  <a:hueOff val="-6739762"/>
                  <a:satOff val="-22832"/>
                  <a:lumOff val="-2928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8" name="矩形 17"/>
            <p:cNvSpPr/>
            <p:nvPr/>
          </p:nvSpPr>
          <p:spPr>
            <a:xfrm>
              <a:off x="8053753" y="1340509"/>
              <a:ext cx="3800046" cy="38176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 </a:t>
              </a:r>
              <a:r>
                <a:rPr kumimoji="0" lang="en-US" altLang="zh-TW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en-US" altLang="zh-TW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評估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、加強教師的教學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zh-TW" altLang="en-US" sz="2400" b="1" kern="0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</a:t>
              </a:r>
              <a:r>
                <a:rPr kumimoji="0" lang="en-US" altLang="zh-TW" sz="2400" b="1" kern="0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評估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教學訓練課程的成效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790964" y="2190951"/>
            <a:ext cx="5013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kumimoji="0" lang="en-US" altLang="zh-TW" sz="12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Bhattarai</a:t>
            </a:r>
            <a:r>
              <a:rPr kumimoji="0" lang="en-US" altLang="zh-TW" sz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JNMA J Nepal Med Assoc. Jul-Sep 2007;46(167):</a:t>
            </a:r>
            <a:r>
              <a:rPr kumimoji="0" lang="en-US" altLang="zh-TW" sz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151-6.</a:t>
            </a:r>
            <a:endParaRPr kumimoji="0" lang="zh-TW" altLang="en-US" sz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8216" y="5038842"/>
            <a:ext cx="6999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kumimoji="0"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中心主任及資深進階教師對授課教師進行評估及回饋</a:t>
            </a:r>
            <a:endParaRPr kumimoji="0"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5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實證醫學教師培育</a:t>
            </a:r>
          </a:p>
        </p:txBody>
      </p:sp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23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73360"/>
              </p:ext>
            </p:extLst>
          </p:nvPr>
        </p:nvGraphicFramePr>
        <p:xfrm>
          <a:off x="608075" y="1805817"/>
          <a:ext cx="5486400" cy="4651722"/>
        </p:xfrm>
        <a:graphic>
          <a:graphicData uri="http://schemas.openxmlformats.org/drawingml/2006/table">
            <a:tbl>
              <a:tblPr bandCol="1"/>
              <a:tblGrid>
                <a:gridCol w="3158410"/>
                <a:gridCol w="465598"/>
                <a:gridCol w="465598"/>
                <a:gridCol w="465598"/>
                <a:gridCol w="465598"/>
                <a:gridCol w="465598"/>
              </a:tblGrid>
              <a:tr h="689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Amount 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of the </a:t>
                      </a:r>
                      <a:r>
                        <a:rPr 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information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課程內容量身訂做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5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Focused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課程內容是否聚焦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74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Descriptive languages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回饋語言的敘述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689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Benefit of the trainees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課程及回饋內容是否有益於學員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689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Interpretation check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確認學習者是否接受並且了解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689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Correctness of the content of the course</a:t>
                      </a:r>
                      <a:r>
                        <a:rPr lang="en-US" altLang="zh-TW" sz="16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CN" altLang="en-US" sz="16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教材内容的正</a:t>
                      </a:r>
                      <a:r>
                        <a:rPr lang="zh-TW" altLang="en-US" sz="16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確</a:t>
                      </a:r>
                      <a:r>
                        <a:rPr lang="zh-CN" altLang="en-US" sz="16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en-US" altLang="zh-TW" sz="16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74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Slideshow production</a:t>
                      </a:r>
                      <a:r>
                        <a:rPr lang="zh-TW" altLang="en-US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600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教材製作品質</a:t>
                      </a: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5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Express</a:t>
                      </a:r>
                      <a:r>
                        <a:rPr lang="zh-TW" altLang="en-US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ability (</a:t>
                      </a:r>
                      <a:r>
                        <a:rPr lang="zh-TW" altLang="en-US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授課表達能力</a:t>
                      </a:r>
                      <a:r>
                        <a:rPr lang="en-US" altLang="zh-TW" sz="16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华文中宋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圓角矩形 11"/>
          <p:cNvSpPr/>
          <p:nvPr/>
        </p:nvSpPr>
        <p:spPr>
          <a:xfrm>
            <a:off x="856827" y="1199259"/>
            <a:ext cx="3938947" cy="422031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Modify from 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ABCDEFG IS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59" y="1749364"/>
            <a:ext cx="4873752" cy="4712910"/>
          </a:xfrm>
          <a:prstGeom prst="rect">
            <a:avLst/>
          </a:prstGeom>
          <a:ln w="9525" cap="sq">
            <a:solidFill>
              <a:srgbClr val="FF9900"/>
            </a:solidFill>
            <a:prstDash val="solid"/>
            <a:miter lim="800000"/>
          </a:ln>
          <a:effectLst/>
        </p:spPr>
      </p:pic>
      <p:sp>
        <p:nvSpPr>
          <p:cNvPr id="23" name="圓角矩形 22"/>
          <p:cNvSpPr/>
          <p:nvPr/>
        </p:nvSpPr>
        <p:spPr>
          <a:xfrm>
            <a:off x="7397496" y="1139764"/>
            <a:ext cx="3611879" cy="60960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結構式教師教學評估表</a:t>
            </a:r>
          </a:p>
        </p:txBody>
      </p:sp>
    </p:spTree>
    <p:extLst>
      <p:ext uri="{BB962C8B-B14F-4D97-AF65-F5344CB8AC3E}">
        <p14:creationId xmlns:p14="http://schemas.microsoft.com/office/powerpoint/2010/main" val="10897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實證醫學教師教學能力評估</a:t>
            </a:r>
          </a:p>
        </p:txBody>
      </p:sp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24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667" y="1062492"/>
            <a:ext cx="8981093" cy="121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4/8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教師認證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5/19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進階課程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海報製作投稿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教學課程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62"/>
          <a:stretch/>
        </p:blipFill>
        <p:spPr>
          <a:xfrm>
            <a:off x="6008638" y="2381820"/>
            <a:ext cx="4933596" cy="4021878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1073996" y="2381820"/>
            <a:ext cx="4663863" cy="4021878"/>
            <a:chOff x="763185" y="2530923"/>
            <a:chExt cx="4631320" cy="394504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185" y="2530923"/>
              <a:ext cx="4631320" cy="394504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14" name="圓角矩形 13"/>
            <p:cNvSpPr/>
            <p:nvPr/>
          </p:nvSpPr>
          <p:spPr>
            <a:xfrm>
              <a:off x="1594338" y="3434862"/>
              <a:ext cx="539262" cy="2227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6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投影片編號版面配置區 17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FFC02F-B94D-46BD-847F-128ED044BA2F}" type="slidenum">
              <a:rPr kumimoji="0" lang="zh-TW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25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993251" y="1767873"/>
            <a:ext cx="8940911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7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Thank you for </a:t>
            </a:r>
          </a:p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zh-TW" sz="7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       your attention</a:t>
            </a:r>
            <a:r>
              <a:rPr lang="zh-TW" altLang="en-US" sz="4400" b="1" i="1" dirty="0">
                <a:solidFill>
                  <a:srgbClr val="006600"/>
                </a:solidFill>
                <a:latin typeface="標楷體" pitchFamily="65" charset="-120"/>
                <a:ea typeface="+mn-ea"/>
              </a:rPr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中心目標、教師任務</a:t>
            </a:r>
          </a:p>
        </p:txBody>
      </p:sp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3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619" y="1609360"/>
            <a:ext cx="1075265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66800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目標：落實</a:t>
            </a:r>
            <a:r>
              <a:rPr kumimoji="0"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教學、持續</a:t>
            </a: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</a:t>
            </a:r>
            <a:r>
              <a:rPr kumimoji="0"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06680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鼓勵</a:t>
            </a:r>
            <a:r>
              <a:rPr kumimoji="0"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論文發表、型塑</a:t>
            </a:r>
            <a:r>
              <a:rPr kumimoji="0"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風氣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1066800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kumimoji="0"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進階教師四大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endParaRPr kumimoji="0"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16679" y="3388528"/>
            <a:ext cx="8911352" cy="2401423"/>
            <a:chOff x="2027053" y="1512277"/>
            <a:chExt cx="6536275" cy="2401423"/>
          </a:xfrm>
        </p:grpSpPr>
        <p:sp>
          <p:nvSpPr>
            <p:cNvPr id="8" name="手繪多邊形 7"/>
            <p:cNvSpPr/>
            <p:nvPr/>
          </p:nvSpPr>
          <p:spPr>
            <a:xfrm>
              <a:off x="2027053" y="1512277"/>
              <a:ext cx="1547047" cy="240142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任務一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輔導初進階      教師認證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690129" y="1512277"/>
              <a:ext cx="1547047" cy="240142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任務二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輔導職類      公版教案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5353205" y="1512277"/>
              <a:ext cx="1547047" cy="240142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任務三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推廣</a:t>
              </a:r>
              <a:r>
                <a:rPr kumimoji="0" lang="en-US" altLang="zh-TW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SDM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工作坊</a:t>
              </a:r>
              <a:endPara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软雅黑" panose="020F0502020204030204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7016281" y="1521607"/>
              <a:ext cx="1547047" cy="239209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任務四</a:t>
              </a: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輔導學員發表實證相關論文</a:t>
              </a:r>
              <a:endPara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软雅黑" panose="020F0502020204030204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631594" y="5891069"/>
            <a:ext cx="2019372" cy="341632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dist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基礎課程教學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9574" y="5891069"/>
            <a:ext cx="2019372" cy="341632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dist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臨床應用推廣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48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4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2070578" y="3680906"/>
            <a:ext cx="357020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8473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能力導向教學</a:t>
            </a:r>
            <a:endParaRPr lang="zh-TW" altLang="en-US" sz="4400" b="1" dirty="0">
              <a:solidFill>
                <a:srgbClr val="84736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5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983371" y="4553300"/>
            <a:ext cx="3816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765780" y="1960393"/>
            <a:ext cx="7874271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altLang="zh-TW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111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年實證醫學中心 教學方向</a:t>
            </a:r>
          </a:p>
        </p:txBody>
      </p:sp>
    </p:spTree>
    <p:extLst>
      <p:ext uri="{BB962C8B-B14F-4D97-AF65-F5344CB8AC3E}">
        <p14:creationId xmlns:p14="http://schemas.microsoft.com/office/powerpoint/2010/main" val="17902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5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27490385"/>
              </p:ext>
            </p:extLst>
          </p:nvPr>
        </p:nvGraphicFramePr>
        <p:xfrm>
          <a:off x="615765" y="1472712"/>
          <a:ext cx="1077190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能力導向教學 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以能力為導向</a:t>
            </a:r>
          </a:p>
        </p:txBody>
      </p:sp>
    </p:spTree>
    <p:extLst>
      <p:ext uri="{BB962C8B-B14F-4D97-AF65-F5344CB8AC3E}">
        <p14:creationId xmlns:p14="http://schemas.microsoft.com/office/powerpoint/2010/main" val="12941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6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能力導向教學 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以能力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成效為導向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353137" y="1472713"/>
            <a:ext cx="7842738" cy="4627864"/>
            <a:chOff x="539262" y="1828801"/>
            <a:chExt cx="7842738" cy="4627864"/>
          </a:xfrm>
        </p:grpSpPr>
        <p:sp>
          <p:nvSpPr>
            <p:cNvPr id="8" name="文字方塊 7"/>
            <p:cNvSpPr txBox="1"/>
            <p:nvPr/>
          </p:nvSpPr>
          <p:spPr>
            <a:xfrm>
              <a:off x="539262" y="1828801"/>
              <a:ext cx="7842738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培育師資庫</a:t>
              </a: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＊任務一：輔導初進階教師認證</a:t>
              </a: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＊任務二：輔導職類公版教案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024716" y="3401473"/>
              <a:ext cx="5973961" cy="60960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初進階教師</a:t>
              </a:r>
              <a:r>
                <a:rPr kumimoji="0" lang="en-US" altLang="zh-TW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EBM</a:t>
              </a: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能力、教學能力培育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024716" y="5484665"/>
              <a:ext cx="5973961" cy="97200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單位／職類教師 教案撰寫能力</a:t>
              </a:r>
              <a:endParaRPr kumimoji="0" lang="en-US" altLang="zh-TW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提升職類臨床運用案例分享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4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7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1"/>
            <a:ext cx="10668000" cy="836613"/>
          </a:xfrm>
        </p:spPr>
        <p:txBody>
          <a:bodyPr/>
          <a:lstStyle/>
          <a:p>
            <a:pPr algn="ctr"/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能力導向教學 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以能力</a:t>
            </a:r>
            <a:r>
              <a:rPr kumimoji="0"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成效為導向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456007" y="1587013"/>
            <a:ext cx="7842738" cy="4265464"/>
            <a:chOff x="539262" y="1828801"/>
            <a:chExt cx="7842738" cy="4265464"/>
          </a:xfrm>
        </p:grpSpPr>
        <p:sp>
          <p:nvSpPr>
            <p:cNvPr id="12" name="文字方塊 11"/>
            <p:cNvSpPr txBox="1"/>
            <p:nvPr/>
          </p:nvSpPr>
          <p:spPr>
            <a:xfrm>
              <a:off x="539262" y="1828801"/>
              <a:ext cx="7842738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臨床應用能力推廣</a:t>
              </a: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＊任務三：推廣 </a:t>
              </a:r>
              <a:r>
                <a:rPr kumimoji="0" lang="en-US" altLang="zh-TW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SDM </a:t>
              </a: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工作坊</a:t>
              </a: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＊任務四：輔導學員發表實證相關論文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024716" y="3401473"/>
              <a:ext cx="5973961" cy="60960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r>
                <a:rPr kumimoji="0" lang="en-US" altLang="zh-TW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SDM</a:t>
              </a: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新創團隊、培育</a:t>
              </a:r>
              <a:r>
                <a:rPr kumimoji="0" lang="en-US" altLang="zh-TW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PDA</a:t>
              </a: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撰寫能力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024717" y="5484665"/>
              <a:ext cx="4426514" cy="60960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培育學員</a:t>
              </a:r>
              <a:r>
                <a:rPr kumimoji="0" lang="en-US" altLang="zh-TW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EBM</a:t>
              </a:r>
              <a:r>
                <a:rPr kumimoji="0" lang="zh-TW" alt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研究發表能力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1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8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78730"/>
              </p:ext>
            </p:extLst>
          </p:nvPr>
        </p:nvGraphicFramePr>
        <p:xfrm>
          <a:off x="1120140" y="357945"/>
          <a:ext cx="10275570" cy="5848544"/>
        </p:xfrm>
        <a:graphic>
          <a:graphicData uri="http://schemas.openxmlformats.org/drawingml/2006/table">
            <a:tbl>
              <a:tblPr firstRow="1" bandRow="1"/>
              <a:tblGrid>
                <a:gridCol w="2457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6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1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1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關鍵目標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策略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預期成效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0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</a:t>
                      </a:r>
                      <a:endParaRPr lang="en-US" altLang="zh-TW" sz="2000" b="1" dirty="0" smtClean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師資培育</a:t>
                      </a:r>
                      <a:endParaRPr lang="zh-TW" altLang="en-US" sz="20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邀請侯文萱教授輔導、培育師資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2.EBM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系列課程規劃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初階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進階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研究分析產出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年度成果</a:t>
                      </a:r>
                      <a:r>
                        <a:rPr lang="en-US" altLang="zh-TW" sz="18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 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海報、期刊、計畫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實證醫學會健康照護教師認證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1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發展各職類</a:t>
                      </a:r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含西醫</a:t>
                      </a:r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EBM</a:t>
                      </a: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公版教材</a:t>
                      </a:r>
                      <a:endParaRPr lang="zh-TW" altLang="en-US" sz="20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規劃初階、進階、臨床運用案例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分享課程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輔導各職類建構公版教材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完成各職類屬性公版教材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各職類開立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初、進階及臨床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運用案例分享課程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各職類落實</a:t>
                      </a:r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於臨床與教學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跨領域臨床情境文獻查證 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投稿活動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輔導職類參與醫策會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相關學會競賽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提升學習者跨團隊全人照護之  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專業知識與落實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之精神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全院性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院際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年度競賽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3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協助各職類</a:t>
                      </a:r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相關研究發表</a:t>
                      </a:r>
                      <a:endParaRPr lang="en-US" altLang="zh-TW" sz="2000" b="1" dirty="0" smtClean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開設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altLang="zh-TW" sz="18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寫作要點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  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挑選、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PRISMA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軟體運用撰寫課程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輔導職類投稿實證醫學學會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 panose="020F0502020204030204"/>
                          <a:ea typeface="华文中宋"/>
                        </a:defRPr>
                      </a:lvl9pPr>
                    </a:lstStyle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1.EBM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相關研究發表</a:t>
                      </a:r>
                      <a:r>
                        <a:rPr lang="en-US" altLang="zh-TW" sz="18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≥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發表職類數 ≥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職類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9E0468-5BE8-4D86-9440-3EC616DA4AEC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9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2070578" y="3680906"/>
            <a:ext cx="357020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400" b="1" dirty="0">
                <a:solidFill>
                  <a:srgbClr val="8473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建立教學特色</a:t>
            </a:r>
          </a:p>
        </p:txBody>
      </p:sp>
      <p:cxnSp>
        <p:nvCxnSpPr>
          <p:cNvPr id="5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983371" y="4553300"/>
            <a:ext cx="3816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765780" y="1960393"/>
            <a:ext cx="7874271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altLang="zh-TW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111</a:t>
            </a:r>
            <a:r>
              <a:rPr lang="zh-TW" altLang="en-US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年實證醫</a:t>
            </a:r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學</a:t>
            </a:r>
            <a:r>
              <a:rPr lang="zh-TW" altLang="en-US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中心 教學方向</a:t>
            </a:r>
            <a:endParaRPr lang="zh-TW" altLang="en-US" sz="4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40710 教學部聯合會議_醫師養成中心">
  <a:themeElements>
    <a:clrScheme name="跑馬燈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104.11.09醫教會會議議程(參考版)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1041106醫事訓練中心報告-1105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104.11.09醫教會會議議程(參考版)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8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5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6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7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8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0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0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1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2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3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4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1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5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6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7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8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2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3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9_1040710 教學部聯合會議_醫師養成中心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4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5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6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7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0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1_1040710 教學部聯合會議_醫師養成中心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8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9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0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1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41106醫事訓練中心報告-1105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104.11.09醫教會會議議程(參考版)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122869</TotalTime>
  <Words>1598</Words>
  <Application>Microsoft Office PowerPoint</Application>
  <PresentationFormat>寬螢幕</PresentationFormat>
  <Paragraphs>418</Paragraphs>
  <Slides>25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56</vt:i4>
      </vt:variant>
      <vt:variant>
        <vt:lpstr>投影片標題</vt:lpstr>
      </vt:variant>
      <vt:variant>
        <vt:i4>25</vt:i4>
      </vt:variant>
    </vt:vector>
  </HeadingPairs>
  <TitlesOfParts>
    <vt:vector size="90" baseType="lpstr">
      <vt:lpstr>微软雅黑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104.11.09醫教會會議議程(參考版)</vt:lpstr>
      <vt:lpstr>1_104.11.09醫教會會議議程(參考版)</vt:lpstr>
      <vt:lpstr>2_104.11.09醫教會會議議程(參考版)</vt:lpstr>
      <vt:lpstr>3_104.11.09醫教會會議議程(參考版)</vt:lpstr>
      <vt:lpstr>4_104.11.09醫教會會議議程(參考版)</vt:lpstr>
      <vt:lpstr>5_104.11.09醫教會會議議程(參考版)</vt:lpstr>
      <vt:lpstr>1041106醫事訓練中心報告-1105</vt:lpstr>
      <vt:lpstr>6_104.11.09醫教會會議議程(參考版)</vt:lpstr>
      <vt:lpstr>7_104.11.09醫教會會議議程(參考版)</vt:lpstr>
      <vt:lpstr>1040710 教學部聯合會議_醫師養成中心</vt:lpstr>
      <vt:lpstr>1_1040710 教學部聯合會議_醫師養成中心</vt:lpstr>
      <vt:lpstr>8_104.11.09醫教會會議議程(參考版)</vt:lpstr>
      <vt:lpstr>1_1041106醫事訓練中心報告-1105</vt:lpstr>
      <vt:lpstr>9_104.11.09醫教會會議議程(參考版)</vt:lpstr>
      <vt:lpstr>10_104.11.09醫教會會議議程(參考版)</vt:lpstr>
      <vt:lpstr>11_104.11.09醫教會會議議程(參考版)</vt:lpstr>
      <vt:lpstr>12_104.11.09醫教會會議議程(參考版)</vt:lpstr>
      <vt:lpstr>2_1040710 教學部聯合會議_醫師養成中心</vt:lpstr>
      <vt:lpstr>3_1040710 教學部聯合會議_醫師養成中心</vt:lpstr>
      <vt:lpstr>13_104.11.09醫教會會議議程(參考版)</vt:lpstr>
      <vt:lpstr>14_104.11.09醫教會會議議程(參考版)</vt:lpstr>
      <vt:lpstr>4_1040710 教學部聯合會議_醫師養成中心</vt:lpstr>
      <vt:lpstr>5_1040710 教學部聯合會議_醫師養成中心</vt:lpstr>
      <vt:lpstr>6_1040710 教學部聯合會議_醫師養成中心</vt:lpstr>
      <vt:lpstr>7_1040710 教學部聯合會議_醫師養成中心</vt:lpstr>
      <vt:lpstr>8_1040710 教學部聯合會議_醫師養成中心</vt:lpstr>
      <vt:lpstr>15_104.11.09醫教會會議議程(參考版)</vt:lpstr>
      <vt:lpstr>9_1040710 教學部聯合會議_醫師養成中心</vt:lpstr>
      <vt:lpstr>16_104.11.09醫教會會議議程(參考版)</vt:lpstr>
      <vt:lpstr>17_104.11.09醫教會會議議程(參考版)</vt:lpstr>
      <vt:lpstr>18_104.11.09醫教會會議議程(參考版)</vt:lpstr>
      <vt:lpstr>10_1040710 教學部聯合會議_醫師養成中心</vt:lpstr>
      <vt:lpstr>19_104.11.09醫教會會議議程(參考版)</vt:lpstr>
      <vt:lpstr>20_104.11.09醫教會會議議程(參考版)</vt:lpstr>
      <vt:lpstr>11_1040710 教學部聯合會議_醫師養成中心</vt:lpstr>
      <vt:lpstr>12_1040710 教學部聯合會議_醫師養成中心</vt:lpstr>
      <vt:lpstr>13_1040710 教學部聯合會議_醫師養成中心</vt:lpstr>
      <vt:lpstr>14_1040710 教學部聯合會議_醫師養成中心</vt:lpstr>
      <vt:lpstr>21_104.11.09醫教會會議議程(參考版)</vt:lpstr>
      <vt:lpstr>15_1040710 教學部聯合會議_醫師養成中心</vt:lpstr>
      <vt:lpstr>16_1040710 教學部聯合會議_醫師養成中心</vt:lpstr>
      <vt:lpstr>17_1040710 教學部聯合會議_醫師養成中心</vt:lpstr>
      <vt:lpstr>18_1040710 教學部聯合會議_醫師養成中心</vt:lpstr>
      <vt:lpstr>22_104.11.09醫教會會議議程(參考版)</vt:lpstr>
      <vt:lpstr>23_104.11.09醫教會會議議程(參考版)</vt:lpstr>
      <vt:lpstr>19_1040710 教學部聯合會議_醫師養成中心</vt:lpstr>
      <vt:lpstr>24_104.11.09醫教會會議議程(參考版)</vt:lpstr>
      <vt:lpstr>25_104.11.09醫教會會議議程(參考版)</vt:lpstr>
      <vt:lpstr>26_104.11.09醫教會會議議程(參考版)</vt:lpstr>
      <vt:lpstr>27_104.11.09醫教會會議議程(參考版)</vt:lpstr>
      <vt:lpstr>20_1040710 教學部聯合會議_醫師養成中心</vt:lpstr>
      <vt:lpstr>21_1040710 教學部聯合會議_醫師養成中心</vt:lpstr>
      <vt:lpstr>28_104.11.09醫教會會議議程(參考版)</vt:lpstr>
      <vt:lpstr>29_104.11.09醫教會會議議程(參考版)</vt:lpstr>
      <vt:lpstr>30_104.11.09醫教會會議議程(參考版)</vt:lpstr>
      <vt:lpstr>31_104.11.09醫教會會議議程(參考版)</vt:lpstr>
      <vt:lpstr>2022年第2次醫學教育委員會 </vt:lpstr>
      <vt:lpstr>4.實證醫學中心</vt:lpstr>
      <vt:lpstr>EBM中心目標、教師任務</vt:lpstr>
      <vt:lpstr>PowerPoint 簡報</vt:lpstr>
      <vt:lpstr>能力導向教學 – 以能力為導向</vt:lpstr>
      <vt:lpstr>能力導向教學 – 以能力/成效為導向</vt:lpstr>
      <vt:lpstr>能力導向教學 – 以能力/成效為導向</vt:lpstr>
      <vt:lpstr>PowerPoint 簡報</vt:lpstr>
      <vt:lpstr>PowerPoint 簡報</vt:lpstr>
      <vt:lpstr>成立院內臨床實證輔導團隊</vt:lpstr>
      <vt:lpstr>PowerPoint 簡報</vt:lpstr>
      <vt:lpstr>EBM中心師資培育</vt:lpstr>
      <vt:lpstr>輔導各職類EBM公版教案製作</vt:lpstr>
      <vt:lpstr>EBM跨領域臨床情境文獻查證 </vt:lpstr>
      <vt:lpstr>PowerPoint 簡報</vt:lpstr>
      <vt:lpstr>PowerPoint 簡報</vt:lpstr>
      <vt:lpstr>EBM研究能力培育課程規劃 – 高階課程</vt:lpstr>
      <vt:lpstr>PowerPoint 簡報</vt:lpstr>
      <vt:lpstr>PowerPoint 簡報</vt:lpstr>
      <vt:lpstr>PowerPoint 簡報</vt:lpstr>
      <vt:lpstr>實證醫學教師培育</vt:lpstr>
      <vt:lpstr>實證醫學教師培育</vt:lpstr>
      <vt:lpstr>實證醫學教師培育</vt:lpstr>
      <vt:lpstr>實證醫學教師教學能力評估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2016年第五次醫教會會議議程 </dc:title>
  <dc:creator>教研行政中心 - 陳家盈 主任</dc:creator>
  <cp:lastModifiedBy>05564(陳嘉宏)</cp:lastModifiedBy>
  <cp:revision>2291</cp:revision>
  <cp:lastPrinted>2022-03-08T08:54:28Z</cp:lastPrinted>
  <dcterms:created xsi:type="dcterms:W3CDTF">2016-11-28T10:40:28Z</dcterms:created>
  <dcterms:modified xsi:type="dcterms:W3CDTF">2022-05-26T02:54:46Z</dcterms:modified>
</cp:coreProperties>
</file>