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slideMaster49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54.xml" ContentType="application/vnd.openxmlformats-officedocument.presentationml.slideMaster+xml"/>
  <Override PartName="/ppt/slideMasters/slideMaster55.xml" ContentType="application/vnd.openxmlformats-officedocument.presentationml.slideMaster+xml"/>
  <Override PartName="/ppt/slideMasters/slideMaster5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6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8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9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0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1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2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theme/theme13.xml" ContentType="application/vnd.openxmlformats-officedocument.theme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14.xml" ContentType="application/vnd.openxmlformats-officedocument.theme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5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6.xml" ContentType="application/vnd.openxmlformats-officedocument.theme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theme/theme17.xml" ContentType="application/vnd.openxmlformats-officedocument.theme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theme/theme18.xml" ContentType="application/vnd.openxmlformats-officedocument.theme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19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theme/theme20.xml" ContentType="application/vnd.openxmlformats-officedocument.theme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theme/theme21.xml" ContentType="application/vnd.openxmlformats-officedocument.theme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22.xml" ContentType="application/vnd.openxmlformats-officedocument.theme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theme/theme23.xml" ContentType="application/vnd.openxmlformats-officedocument.theme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theme/theme24.xml" ContentType="application/vnd.openxmlformats-officedocument.theme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theme/theme25.xml" ContentType="application/vnd.openxmlformats-officedocument.theme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theme/theme26.xml" ContentType="application/vnd.openxmlformats-officedocument.theme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theme/theme27.xml" ContentType="application/vnd.openxmlformats-officedocument.theme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theme/theme28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theme/theme29.xml" ContentType="application/vnd.openxmlformats-officedocument.theme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theme/theme30.xml" ContentType="application/vnd.openxmlformats-officedocument.theme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31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theme/theme32.xml" ContentType="application/vnd.openxmlformats-officedocument.theme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theme/theme33.xml" ContentType="application/vnd.openxmlformats-officedocument.theme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theme/theme34.xml" ContentType="application/vnd.openxmlformats-officedocument.theme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theme/theme35.xml" ContentType="application/vnd.openxmlformats-officedocument.theme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theme/theme36.xml" ContentType="application/vnd.openxmlformats-officedocument.theme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theme/theme37.xml" ContentType="application/vnd.openxmlformats-officedocument.theme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theme/theme38.xml" ContentType="application/vnd.openxmlformats-officedocument.theme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theme/theme39.xml" ContentType="application/vnd.openxmlformats-officedocument.theme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theme/theme40.xml" ContentType="application/vnd.openxmlformats-officedocument.theme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theme/theme41.xml" ContentType="application/vnd.openxmlformats-officedocument.theme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theme/theme42.xml" ContentType="application/vnd.openxmlformats-officedocument.theme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theme/theme43.xml" ContentType="application/vnd.openxmlformats-officedocument.theme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theme/theme44.xml" ContentType="application/vnd.openxmlformats-officedocument.theme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theme/theme45.xml" ContentType="application/vnd.openxmlformats-officedocument.theme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theme/theme46.xml" ContentType="application/vnd.openxmlformats-officedocument.theme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theme/theme47.xml" ContentType="application/vnd.openxmlformats-officedocument.theme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theme/theme48.xml" ContentType="application/vnd.openxmlformats-officedocument.theme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theme/theme49.xml" ContentType="application/vnd.openxmlformats-officedocument.theme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theme/theme50.xml" ContentType="application/vnd.openxmlformats-officedocument.theme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theme/theme51.xml" ContentType="application/vnd.openxmlformats-officedocument.theme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theme/theme52.xml" ContentType="application/vnd.openxmlformats-officedocument.theme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theme/theme53.xml" ContentType="application/vnd.openxmlformats-officedocument.theme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theme/theme54.xml" ContentType="application/vnd.openxmlformats-officedocument.theme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27.xml" ContentType="application/vnd.openxmlformats-officedocument.presentationml.slideLayout+xml"/>
  <Override PartName="/ppt/theme/theme55.xml" ContentType="application/vnd.openxmlformats-officedocument.theme+xml"/>
  <Override PartName="/ppt/slideLayouts/slideLayout628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642.xml" ContentType="application/vnd.openxmlformats-officedocument.presentationml.slideLayout+xml"/>
  <Override PartName="/ppt/theme/theme56.xml" ContentType="application/vnd.openxmlformats-officedocument.theme+xml"/>
  <Override PartName="/ppt/theme/theme57.xml" ContentType="application/vnd.openxmlformats-officedocument.theme+xml"/>
  <Override PartName="/ppt/theme/theme5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90" r:id="rId3"/>
    <p:sldMasterId id="2147483705" r:id="rId4"/>
    <p:sldMasterId id="2147483720" r:id="rId5"/>
    <p:sldMasterId id="2147483735" r:id="rId6"/>
    <p:sldMasterId id="2147483750" r:id="rId7"/>
    <p:sldMasterId id="2147504851" r:id="rId8"/>
    <p:sldMasterId id="2147513626" r:id="rId9"/>
    <p:sldMasterId id="2147518592" r:id="rId10"/>
    <p:sldMasterId id="2147518606" r:id="rId11"/>
    <p:sldMasterId id="2147523026" r:id="rId12"/>
    <p:sldMasterId id="2147523040" r:id="rId13"/>
    <p:sldMasterId id="2147578178" r:id="rId14"/>
    <p:sldMasterId id="2147615352" r:id="rId15"/>
    <p:sldMasterId id="2147617464" r:id="rId16"/>
    <p:sldMasterId id="2147617480" r:id="rId17"/>
    <p:sldMasterId id="2147617495" r:id="rId18"/>
    <p:sldMasterId id="2147617499" r:id="rId19"/>
    <p:sldMasterId id="2147617505" r:id="rId20"/>
    <p:sldMasterId id="2147618039" r:id="rId21"/>
    <p:sldMasterId id="2147618602" r:id="rId22"/>
    <p:sldMasterId id="2147619166" r:id="rId23"/>
    <p:sldMasterId id="2147619172" r:id="rId24"/>
    <p:sldMasterId id="2147626695" r:id="rId25"/>
    <p:sldMasterId id="2147626700" r:id="rId26"/>
    <p:sldMasterId id="2147626705" r:id="rId27"/>
    <p:sldMasterId id="2147626720" r:id="rId28"/>
    <p:sldMasterId id="2147626733" r:id="rId29"/>
    <p:sldMasterId id="2147626747" r:id="rId30"/>
    <p:sldMasterId id="2147626763" r:id="rId31"/>
    <p:sldMasterId id="2147626779" r:id="rId32"/>
    <p:sldMasterId id="2147626784" r:id="rId33"/>
    <p:sldMasterId id="2147626799" r:id="rId34"/>
    <p:sldMasterId id="2147626821" r:id="rId35"/>
    <p:sldMasterId id="2147626835" r:id="rId36"/>
    <p:sldMasterId id="2147626840" r:id="rId37"/>
    <p:sldMasterId id="2147626883" r:id="rId38"/>
    <p:sldMasterId id="2147626897" r:id="rId39"/>
    <p:sldMasterId id="2147626919" r:id="rId40"/>
    <p:sldMasterId id="2147626933" r:id="rId41"/>
    <p:sldMasterId id="2147626939" r:id="rId42"/>
    <p:sldMasterId id="2147626944" r:id="rId43"/>
    <p:sldMasterId id="2147626961" r:id="rId44"/>
    <p:sldMasterId id="2147626990" r:id="rId45"/>
    <p:sldMasterId id="2147627012" r:id="rId46"/>
    <p:sldMasterId id="2147627029" r:id="rId47"/>
    <p:sldMasterId id="2147627051" r:id="rId48"/>
    <p:sldMasterId id="2147627071" r:id="rId49"/>
    <p:sldMasterId id="2147627087" r:id="rId50"/>
    <p:sldMasterId id="2147627129" r:id="rId51"/>
    <p:sldMasterId id="2147627134" r:id="rId52"/>
    <p:sldMasterId id="2147627211" r:id="rId53"/>
    <p:sldMasterId id="2147627233" r:id="rId54"/>
    <p:sldMasterId id="2147627255" r:id="rId55"/>
    <p:sldMasterId id="2147627277" r:id="rId56"/>
  </p:sldMasterIdLst>
  <p:notesMasterIdLst>
    <p:notesMasterId r:id="rId82"/>
  </p:notesMasterIdLst>
  <p:handoutMasterIdLst>
    <p:handoutMasterId r:id="rId83"/>
  </p:handoutMasterIdLst>
  <p:sldIdLst>
    <p:sldId id="257" r:id="rId57"/>
    <p:sldId id="1860" r:id="rId58"/>
    <p:sldId id="2093" r:id="rId59"/>
    <p:sldId id="2097" r:id="rId60"/>
    <p:sldId id="2116" r:id="rId61"/>
    <p:sldId id="2117" r:id="rId62"/>
    <p:sldId id="2118" r:id="rId63"/>
    <p:sldId id="2120" r:id="rId64"/>
    <p:sldId id="2105" r:id="rId65"/>
    <p:sldId id="2119" r:id="rId66"/>
    <p:sldId id="2107" r:id="rId67"/>
    <p:sldId id="2121" r:id="rId68"/>
    <p:sldId id="2122" r:id="rId69"/>
    <p:sldId id="2123" r:id="rId70"/>
    <p:sldId id="2124" r:id="rId71"/>
    <p:sldId id="2127" r:id="rId72"/>
    <p:sldId id="2125" r:id="rId73"/>
    <p:sldId id="2126" r:id="rId74"/>
    <p:sldId id="2128" r:id="rId75"/>
    <p:sldId id="2115" r:id="rId76"/>
    <p:sldId id="2130" r:id="rId77"/>
    <p:sldId id="2109" r:id="rId78"/>
    <p:sldId id="2129" r:id="rId79"/>
    <p:sldId id="2131" r:id="rId80"/>
    <p:sldId id="275" r:id="rId81"/>
  </p:sldIdLst>
  <p:sldSz cx="12192000" cy="6858000"/>
  <p:notesSz cx="9926638" cy="6797675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2616(李欣蓉)" initials="1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8D7CD"/>
    <a:srgbClr val="FF6600"/>
    <a:srgbClr val="CC0000"/>
    <a:srgbClr val="E6CBCB"/>
    <a:srgbClr val="0000FF"/>
    <a:srgbClr val="8FA97E"/>
    <a:srgbClr val="E3E3E3"/>
    <a:srgbClr val="A9D18E"/>
    <a:srgbClr val="FFBEBE"/>
    <a:srgbClr val="0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82" autoAdjust="0"/>
    <p:restoredTop sz="96182" autoAdjust="0"/>
  </p:normalViewPr>
  <p:slideViewPr>
    <p:cSldViewPr snapToGrid="0">
      <p:cViewPr varScale="1">
        <p:scale>
          <a:sx n="83" d="100"/>
          <a:sy n="83" d="100"/>
        </p:scale>
        <p:origin x="54" y="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21" Type="http://schemas.openxmlformats.org/officeDocument/2006/relationships/slideMaster" Target="slideMasters/slideMaster21.xml"/><Relationship Id="rId42" Type="http://schemas.openxmlformats.org/officeDocument/2006/relationships/slideMaster" Target="slideMasters/slideMaster42.xml"/><Relationship Id="rId47" Type="http://schemas.openxmlformats.org/officeDocument/2006/relationships/slideMaster" Target="slideMasters/slideMaster47.xml"/><Relationship Id="rId63" Type="http://schemas.openxmlformats.org/officeDocument/2006/relationships/slide" Target="slides/slide7.xml"/><Relationship Id="rId68" Type="http://schemas.openxmlformats.org/officeDocument/2006/relationships/slide" Target="slides/slide12.xml"/><Relationship Id="rId84" Type="http://schemas.openxmlformats.org/officeDocument/2006/relationships/commentAuthors" Target="commentAuthors.xml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53" Type="http://schemas.openxmlformats.org/officeDocument/2006/relationships/slideMaster" Target="slideMasters/slideMaster53.xml"/><Relationship Id="rId58" Type="http://schemas.openxmlformats.org/officeDocument/2006/relationships/slide" Target="slides/slide2.xml"/><Relationship Id="rId74" Type="http://schemas.openxmlformats.org/officeDocument/2006/relationships/slide" Target="slides/slide18.xml"/><Relationship Id="rId79" Type="http://schemas.openxmlformats.org/officeDocument/2006/relationships/slide" Target="slides/slide23.xml"/><Relationship Id="rId5" Type="http://schemas.openxmlformats.org/officeDocument/2006/relationships/slideMaster" Target="slideMasters/slideMaster5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Master" Target="slideMasters/slideMaster43.xml"/><Relationship Id="rId48" Type="http://schemas.openxmlformats.org/officeDocument/2006/relationships/slideMaster" Target="slideMasters/slideMaster48.xml"/><Relationship Id="rId56" Type="http://schemas.openxmlformats.org/officeDocument/2006/relationships/slideMaster" Target="slideMasters/slideMaster56.xml"/><Relationship Id="rId64" Type="http://schemas.openxmlformats.org/officeDocument/2006/relationships/slide" Target="slides/slide8.xml"/><Relationship Id="rId69" Type="http://schemas.openxmlformats.org/officeDocument/2006/relationships/slide" Target="slides/slide13.xml"/><Relationship Id="rId77" Type="http://schemas.openxmlformats.org/officeDocument/2006/relationships/slide" Target="slides/slide21.xml"/><Relationship Id="rId8" Type="http://schemas.openxmlformats.org/officeDocument/2006/relationships/slideMaster" Target="slideMasters/slideMaster8.xml"/><Relationship Id="rId51" Type="http://schemas.openxmlformats.org/officeDocument/2006/relationships/slideMaster" Target="slideMasters/slideMaster51.xml"/><Relationship Id="rId72" Type="http://schemas.openxmlformats.org/officeDocument/2006/relationships/slide" Target="slides/slide16.xml"/><Relationship Id="rId80" Type="http://schemas.openxmlformats.org/officeDocument/2006/relationships/slide" Target="slides/slide24.xml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46" Type="http://schemas.openxmlformats.org/officeDocument/2006/relationships/slideMaster" Target="slideMasters/slideMaster46.xml"/><Relationship Id="rId59" Type="http://schemas.openxmlformats.org/officeDocument/2006/relationships/slide" Target="slides/slide3.xml"/><Relationship Id="rId67" Type="http://schemas.openxmlformats.org/officeDocument/2006/relationships/slide" Target="slides/slide11.xml"/><Relationship Id="rId20" Type="http://schemas.openxmlformats.org/officeDocument/2006/relationships/slideMaster" Target="slideMasters/slideMaster20.xml"/><Relationship Id="rId41" Type="http://schemas.openxmlformats.org/officeDocument/2006/relationships/slideMaster" Target="slideMasters/slideMaster41.xml"/><Relationship Id="rId54" Type="http://schemas.openxmlformats.org/officeDocument/2006/relationships/slideMaster" Target="slideMasters/slideMaster54.xml"/><Relationship Id="rId62" Type="http://schemas.openxmlformats.org/officeDocument/2006/relationships/slide" Target="slides/slide6.xml"/><Relationship Id="rId70" Type="http://schemas.openxmlformats.org/officeDocument/2006/relationships/slide" Target="slides/slide14.xml"/><Relationship Id="rId75" Type="http://schemas.openxmlformats.org/officeDocument/2006/relationships/slide" Target="slides/slide19.xml"/><Relationship Id="rId83" Type="http://schemas.openxmlformats.org/officeDocument/2006/relationships/handoutMaster" Target="handoutMasters/handout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Master" Target="slideMasters/slideMaster49.xml"/><Relationship Id="rId57" Type="http://schemas.openxmlformats.org/officeDocument/2006/relationships/slide" Target="slides/slide1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44" Type="http://schemas.openxmlformats.org/officeDocument/2006/relationships/slideMaster" Target="slideMasters/slideMaster44.xml"/><Relationship Id="rId52" Type="http://schemas.openxmlformats.org/officeDocument/2006/relationships/slideMaster" Target="slideMasters/slideMaster52.xml"/><Relationship Id="rId60" Type="http://schemas.openxmlformats.org/officeDocument/2006/relationships/slide" Target="slides/slide4.xml"/><Relationship Id="rId65" Type="http://schemas.openxmlformats.org/officeDocument/2006/relationships/slide" Target="slides/slide9.xml"/><Relationship Id="rId73" Type="http://schemas.openxmlformats.org/officeDocument/2006/relationships/slide" Target="slides/slide17.xml"/><Relationship Id="rId78" Type="http://schemas.openxmlformats.org/officeDocument/2006/relationships/slide" Target="slides/slide22.xml"/><Relationship Id="rId81" Type="http://schemas.openxmlformats.org/officeDocument/2006/relationships/slide" Target="slides/slide25.xml"/><Relationship Id="rId86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Master" Target="slideMasters/slideMaster39.xml"/><Relationship Id="rId34" Type="http://schemas.openxmlformats.org/officeDocument/2006/relationships/slideMaster" Target="slideMasters/slideMaster34.xml"/><Relationship Id="rId50" Type="http://schemas.openxmlformats.org/officeDocument/2006/relationships/slideMaster" Target="slideMasters/slideMaster50.xml"/><Relationship Id="rId55" Type="http://schemas.openxmlformats.org/officeDocument/2006/relationships/slideMaster" Target="slideMasters/slideMaster55.xml"/><Relationship Id="rId76" Type="http://schemas.openxmlformats.org/officeDocument/2006/relationships/slide" Target="slides/slide20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Master" Target="slideMasters/slideMaster40.xml"/><Relationship Id="rId45" Type="http://schemas.openxmlformats.org/officeDocument/2006/relationships/slideMaster" Target="slideMasters/slideMaster45.xml"/><Relationship Id="rId66" Type="http://schemas.openxmlformats.org/officeDocument/2006/relationships/slide" Target="slides/slide10.xml"/><Relationship Id="rId87" Type="http://schemas.openxmlformats.org/officeDocument/2006/relationships/theme" Target="theme/theme1.xml"/><Relationship Id="rId61" Type="http://schemas.openxmlformats.org/officeDocument/2006/relationships/slide" Target="slides/slide5.xml"/><Relationship Id="rId8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E819E4-5F2E-41A5-BA21-2486A0561DAF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104192E5-E7E9-438F-87AD-1008B3F3E014}">
      <dgm:prSet phldrT="[文字]"/>
      <dgm:spPr>
        <a:xfrm>
          <a:off x="1312277" y="27067"/>
          <a:ext cx="2055070" cy="1438482"/>
        </a:xfrm>
        <a:prstGeom prst="roundRect">
          <a:avLst>
            <a:gd name="adj" fmla="val 1667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altLang="zh-TW" dirty="0" smtClean="0">
              <a:solidFill>
                <a:sysClr val="window" lastClr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EBM</a:t>
          </a:r>
          <a:r>
            <a:rPr lang="zh-TW" altLang="en-US" dirty="0" smtClean="0">
              <a:solidFill>
                <a:sysClr val="window" lastClr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中心</a:t>
          </a:r>
          <a:endParaRPr lang="zh-TW" altLang="en-US" dirty="0">
            <a:solidFill>
              <a:sysClr val="window" lastClr="FFFFFF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gm:t>
    </dgm:pt>
    <dgm:pt modelId="{1101587B-0F8A-48D9-B825-11C75C26AA9F}" type="parTrans" cxnId="{E584F6D9-CA3B-4B9C-A43D-5FA378F3168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107A4F3-0826-4F3F-A4E2-F0CBB44EA0D3}" type="sibTrans" cxnId="{E584F6D9-CA3B-4B9C-A43D-5FA378F3168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9E5F400-294B-4839-BE23-508BAE0A5F7B}">
      <dgm:prSet phldrT="[文字]" custT="1"/>
      <dgm:spPr>
        <a:xfrm>
          <a:off x="3368962" y="128822"/>
          <a:ext cx="3167997" cy="116264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醫院政策、活動推廣</a:t>
          </a:r>
          <a:endParaRPr lang="zh-TW" alt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gm:t>
    </dgm:pt>
    <dgm:pt modelId="{702EF100-309B-4569-9639-9339598A888B}" type="parTrans" cxnId="{48F2EBD3-E9FB-4F4C-AE6B-2824244B842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0EDBEF4-331E-4422-AEEE-F969999BAAED}" type="sibTrans" cxnId="{48F2EBD3-E9FB-4F4C-AE6B-2824244B842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FBBAB0C-2DCD-411B-8750-9A0FE5D156CC}">
      <dgm:prSet phldrT="[文字]"/>
      <dgm:spPr>
        <a:xfrm>
          <a:off x="3417749" y="1642958"/>
          <a:ext cx="2055070" cy="1438482"/>
        </a:xfrm>
        <a:prstGeom prst="roundRect">
          <a:avLst>
            <a:gd name="adj" fmla="val 1667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zh-TW" altLang="en-US" dirty="0" smtClean="0">
              <a:solidFill>
                <a:sysClr val="window" lastClr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初進階     教師</a:t>
          </a:r>
          <a:endParaRPr lang="zh-TW" altLang="en-US" dirty="0">
            <a:solidFill>
              <a:sysClr val="window" lastClr="FFFFFF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gm:t>
    </dgm:pt>
    <dgm:pt modelId="{56B3E41B-D006-4783-8D87-8937B79D0FEC}" type="parTrans" cxnId="{8B3A914C-D021-4952-98FF-43BB61E2BFD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8E3C044-CE22-487F-9FD3-17FA849D9545}" type="sibTrans" cxnId="{8B3A914C-D021-4952-98FF-43BB61E2BFD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DAB3AC8-4A16-42BC-B911-1E0F462DAB9C}">
      <dgm:prSet phldrT="[文字]" custT="1"/>
      <dgm:spPr>
        <a:xfrm>
          <a:off x="5475622" y="1780150"/>
          <a:ext cx="2339909" cy="116264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教學活動</a:t>
          </a:r>
          <a:endParaRPr lang="zh-TW" alt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gm:t>
    </dgm:pt>
    <dgm:pt modelId="{CC86B5DA-591D-4F3D-BD75-9BA1E2150EC4}" type="parTrans" cxnId="{0A146A43-6086-4DDA-8B85-E4616F2702A2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3290C1C-025F-42C1-8C5C-4B1212A21708}" type="sibTrans" cxnId="{0A146A43-6086-4DDA-8B85-E4616F2702A2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C41AF9A-07AD-484C-951C-94D7AAEF68F7}">
      <dgm:prSet phldrT="[文字]"/>
      <dgm:spPr>
        <a:xfrm>
          <a:off x="5523222" y="3258849"/>
          <a:ext cx="2055070" cy="1438482"/>
        </a:xfrm>
        <a:prstGeom prst="roundRect">
          <a:avLst>
            <a:gd name="adj" fmla="val 1667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zh-TW" altLang="en-US" dirty="0" smtClean="0">
              <a:solidFill>
                <a:sysClr val="window" lastClr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單位應用</a:t>
          </a:r>
          <a:endParaRPr lang="zh-TW" altLang="en-US" dirty="0">
            <a:solidFill>
              <a:sysClr val="window" lastClr="FFFFFF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gm:t>
    </dgm:pt>
    <dgm:pt modelId="{11BD0A7E-930E-4572-84DE-3532366CB42A}" type="parTrans" cxnId="{F72A75B0-5C21-4B70-8912-B7FD3DA325BD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1EC1567-7155-44D6-984B-4FCD3375BC9E}" type="sibTrans" cxnId="{F72A75B0-5C21-4B70-8912-B7FD3DA325BD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27D6995-B51E-40CE-8B5A-6EC8B3019475}">
      <dgm:prSet phldrT="[文字]" custT="1"/>
      <dgm:spPr>
        <a:xfrm>
          <a:off x="7572672" y="3396041"/>
          <a:ext cx="2268001" cy="116264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臨床實證應用</a:t>
          </a:r>
          <a:endParaRPr lang="zh-TW" alt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gm:t>
    </dgm:pt>
    <dgm:pt modelId="{07B4A5C1-D61D-4ADB-9382-E899B504619F}" type="parTrans" cxnId="{2D16044F-340D-4059-940E-9AC8F0B2726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117BED6-C5E3-4945-AEFB-1D22B747BFA1}" type="sibTrans" cxnId="{2D16044F-340D-4059-940E-9AC8F0B2726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E273E2-A87B-4611-9090-C63710126470}">
      <dgm:prSet phldrT="[文字]" custT="1"/>
      <dgm:spPr>
        <a:xfrm>
          <a:off x="7572672" y="3396041"/>
          <a:ext cx="2268001" cy="116264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實證研究成果</a:t>
          </a:r>
          <a:endParaRPr lang="zh-TW" alt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gm:t>
    </dgm:pt>
    <dgm:pt modelId="{3F798E0B-7FAB-4479-97AD-3C0566C59B33}" type="parTrans" cxnId="{1CA57D8F-04D8-4983-845A-DE7DBCA85842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76950F1-250E-48CF-9C49-1FBBED3B8C36}" type="sibTrans" cxnId="{1CA57D8F-04D8-4983-845A-DE7DBCA85842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20189C-38E9-4AF7-A11F-9580B8F13D2F}">
      <dgm:prSet phldrT="[文字]" custT="1"/>
      <dgm:spPr>
        <a:xfrm>
          <a:off x="3368962" y="128822"/>
          <a:ext cx="3167997" cy="116264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師資庫培育</a:t>
          </a:r>
          <a:endParaRPr lang="zh-TW" alt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gm:t>
    </dgm:pt>
    <dgm:pt modelId="{5D96CED4-B1DF-4847-8AFD-D665A718ABCB}" type="parTrans" cxnId="{1BCBF690-6960-4EDF-9BF5-5F6A71F0EB8D}">
      <dgm:prSet/>
      <dgm:spPr/>
      <dgm:t>
        <a:bodyPr/>
        <a:lstStyle/>
        <a:p>
          <a:endParaRPr lang="zh-TW" altLang="en-US"/>
        </a:p>
      </dgm:t>
    </dgm:pt>
    <dgm:pt modelId="{683F353D-4839-429B-9682-DCC985CCCFDF}" type="sibTrans" cxnId="{1BCBF690-6960-4EDF-9BF5-5F6A71F0EB8D}">
      <dgm:prSet/>
      <dgm:spPr/>
      <dgm:t>
        <a:bodyPr/>
        <a:lstStyle/>
        <a:p>
          <a:endParaRPr lang="zh-TW" altLang="en-US"/>
        </a:p>
      </dgm:t>
    </dgm:pt>
    <dgm:pt modelId="{607F2B7D-2F1A-43B0-8A45-880890525FF5}">
      <dgm:prSet phldrT="[文字]" custT="1"/>
      <dgm:spPr>
        <a:xfrm>
          <a:off x="5475622" y="1780150"/>
          <a:ext cx="2339909" cy="116264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院內、單位</a:t>
          </a:r>
          <a:endParaRPr lang="zh-TW" alt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gm:t>
    </dgm:pt>
    <dgm:pt modelId="{BF2A415A-5C91-422B-8F35-F801CE7F143C}" type="parTrans" cxnId="{690112A0-CC6E-4F82-82E6-AF232193D5B6}">
      <dgm:prSet/>
      <dgm:spPr/>
      <dgm:t>
        <a:bodyPr/>
        <a:lstStyle/>
        <a:p>
          <a:endParaRPr lang="zh-TW" altLang="en-US"/>
        </a:p>
      </dgm:t>
    </dgm:pt>
    <dgm:pt modelId="{AF38A8D4-9B76-45B8-B674-2CED882C0E5F}" type="sibTrans" cxnId="{690112A0-CC6E-4F82-82E6-AF232193D5B6}">
      <dgm:prSet/>
      <dgm:spPr/>
      <dgm:t>
        <a:bodyPr/>
        <a:lstStyle/>
        <a:p>
          <a:endParaRPr lang="zh-TW" altLang="en-US"/>
        </a:p>
      </dgm:t>
    </dgm:pt>
    <dgm:pt modelId="{A7A92CD0-2050-4D56-81C9-54BF55C8F049}" type="pres">
      <dgm:prSet presAssocID="{83E819E4-5F2E-41A5-BA21-2486A0561DA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031BB02D-8FBD-4569-8965-60AF1ECCC5E0}" type="pres">
      <dgm:prSet presAssocID="{104192E5-E7E9-438F-87AD-1008B3F3E014}" presName="composite" presStyleCnt="0"/>
      <dgm:spPr/>
    </dgm:pt>
    <dgm:pt modelId="{4E281694-851B-4263-9A2C-621307B25066}" type="pres">
      <dgm:prSet presAssocID="{104192E5-E7E9-438F-87AD-1008B3F3E014}" presName="bentUpArrow1" presStyleLbl="alignImgPlace1" presStyleIdx="0" presStyleCnt="2"/>
      <dgm:spPr>
        <a:xfrm rot="5400000">
          <a:off x="1635709" y="1380324"/>
          <a:ext cx="1220777" cy="138981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4472C4">
            <a:tint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zh-TW" altLang="en-US"/>
        </a:p>
      </dgm:t>
    </dgm:pt>
    <dgm:pt modelId="{1322319F-DF66-4A76-8F99-59E506787999}" type="pres">
      <dgm:prSet presAssocID="{104192E5-E7E9-438F-87AD-1008B3F3E014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D6672FB-5EFE-4E5A-9DEE-3FEC16FB8813}" type="pres">
      <dgm:prSet presAssocID="{104192E5-E7E9-438F-87AD-1008B3F3E014}" presName="ChildText" presStyleLbl="revTx" presStyleIdx="0" presStyleCnt="3" custScaleX="211954" custLinFactNeighborX="56085" custLinFactNeighborY="-30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BE3C0A8-13E0-4468-B129-9A433CE7D185}" type="pres">
      <dgm:prSet presAssocID="{F107A4F3-0826-4F3F-A4E2-F0CBB44EA0D3}" presName="sibTrans" presStyleCnt="0"/>
      <dgm:spPr/>
    </dgm:pt>
    <dgm:pt modelId="{33447BF6-08A5-403A-91D3-D58033263892}" type="pres">
      <dgm:prSet presAssocID="{8FBBAB0C-2DCD-411B-8750-9A0FE5D156CC}" presName="composite" presStyleCnt="0"/>
      <dgm:spPr/>
    </dgm:pt>
    <dgm:pt modelId="{F6EAE535-3279-4FFB-9124-809CAC5B3C79}" type="pres">
      <dgm:prSet presAssocID="{8FBBAB0C-2DCD-411B-8750-9A0FE5D156CC}" presName="bentUpArrow1" presStyleLbl="alignImgPlace1" presStyleIdx="1" presStyleCnt="2"/>
      <dgm:spPr>
        <a:xfrm rot="5400000">
          <a:off x="3741181" y="2996214"/>
          <a:ext cx="1220777" cy="138981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4472C4">
            <a:tint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zh-TW" altLang="en-US"/>
        </a:p>
      </dgm:t>
    </dgm:pt>
    <dgm:pt modelId="{D0AD7775-7B6C-466D-96FE-FDD2C4758FAD}" type="pres">
      <dgm:prSet presAssocID="{8FBBAB0C-2DCD-411B-8750-9A0FE5D156CC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BF3C629-5876-454E-B7B0-6E8E2B573CA3}" type="pres">
      <dgm:prSet presAssocID="{8FBBAB0C-2DCD-411B-8750-9A0FE5D156CC}" presName="ChildText" presStyleLbl="revTx" presStyleIdx="1" presStyleCnt="3" custScaleX="156551" custLinFactNeighborX="2846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BBF1533-A7F9-4F26-BCF0-5DC2F51AF78E}" type="pres">
      <dgm:prSet presAssocID="{38E3C044-CE22-487F-9FD3-17FA849D9545}" presName="sibTrans" presStyleCnt="0"/>
      <dgm:spPr/>
    </dgm:pt>
    <dgm:pt modelId="{D6BEAC2C-469A-446B-AE95-A435BDC67C2A}" type="pres">
      <dgm:prSet presAssocID="{7C41AF9A-07AD-484C-951C-94D7AAEF68F7}" presName="composite" presStyleCnt="0"/>
      <dgm:spPr/>
    </dgm:pt>
    <dgm:pt modelId="{464E7E41-C36F-436B-8A44-AB75818BA691}" type="pres">
      <dgm:prSet presAssocID="{7C41AF9A-07AD-484C-951C-94D7AAEF68F7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33069E5-6632-4290-BB81-D2A6DB07BA04}" type="pres">
      <dgm:prSet presAssocID="{7C41AF9A-07AD-484C-951C-94D7AAEF68F7}" presName="FinalChildText" presStyleLbl="revTx" presStyleIdx="2" presStyleCnt="3" custScaleX="151740" custLinFactNeighborX="254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8F2EBD3-E9FB-4F4C-AE6B-2824244B8428}" srcId="{104192E5-E7E9-438F-87AD-1008B3F3E014}" destId="{49E5F400-294B-4839-BE23-508BAE0A5F7B}" srcOrd="0" destOrd="0" parTransId="{702EF100-309B-4569-9639-9339598A888B}" sibTransId="{B0EDBEF4-331E-4422-AEEE-F969999BAAED}"/>
    <dgm:cxn modelId="{FDE6901A-8BDB-4284-AA4D-FDEAA26EBA25}" type="presOf" srcId="{83E819E4-5F2E-41A5-BA21-2486A0561DAF}" destId="{A7A92CD0-2050-4D56-81C9-54BF55C8F049}" srcOrd="0" destOrd="0" presId="urn:microsoft.com/office/officeart/2005/8/layout/StepDownProcess"/>
    <dgm:cxn modelId="{C01463F7-2EE7-4B1A-9FA7-6D2EA7F76B5E}" type="presOf" srcId="{8FBBAB0C-2DCD-411B-8750-9A0FE5D156CC}" destId="{D0AD7775-7B6C-466D-96FE-FDD2C4758FAD}" srcOrd="0" destOrd="0" presId="urn:microsoft.com/office/officeart/2005/8/layout/StepDownProcess"/>
    <dgm:cxn modelId="{E584F6D9-CA3B-4B9C-A43D-5FA378F3168C}" srcId="{83E819E4-5F2E-41A5-BA21-2486A0561DAF}" destId="{104192E5-E7E9-438F-87AD-1008B3F3E014}" srcOrd="0" destOrd="0" parTransId="{1101587B-0F8A-48D9-B825-11C75C26AA9F}" sibTransId="{F107A4F3-0826-4F3F-A4E2-F0CBB44EA0D3}"/>
    <dgm:cxn modelId="{2D16044F-340D-4059-940E-9AC8F0B27261}" srcId="{7C41AF9A-07AD-484C-951C-94D7AAEF68F7}" destId="{F27D6995-B51E-40CE-8B5A-6EC8B3019475}" srcOrd="0" destOrd="0" parTransId="{07B4A5C1-D61D-4ADB-9382-E899B504619F}" sibTransId="{5117BED6-C5E3-4945-AEFB-1D22B747BFA1}"/>
    <dgm:cxn modelId="{0D881459-D273-4E6C-A66C-D2CBDA0A6F69}" type="presOf" srcId="{A820189C-38E9-4AF7-A11F-9580B8F13D2F}" destId="{FD6672FB-5EFE-4E5A-9DEE-3FEC16FB8813}" srcOrd="0" destOrd="1" presId="urn:microsoft.com/office/officeart/2005/8/layout/StepDownProcess"/>
    <dgm:cxn modelId="{690112A0-CC6E-4F82-82E6-AF232193D5B6}" srcId="{8FBBAB0C-2DCD-411B-8750-9A0FE5D156CC}" destId="{607F2B7D-2F1A-43B0-8A45-880890525FF5}" srcOrd="1" destOrd="0" parTransId="{BF2A415A-5C91-422B-8F35-F801CE7F143C}" sibTransId="{AF38A8D4-9B76-45B8-B674-2CED882C0E5F}"/>
    <dgm:cxn modelId="{7DB54229-3621-4879-ABD0-13F43B61128B}" type="presOf" srcId="{49E5F400-294B-4839-BE23-508BAE0A5F7B}" destId="{FD6672FB-5EFE-4E5A-9DEE-3FEC16FB8813}" srcOrd="0" destOrd="0" presId="urn:microsoft.com/office/officeart/2005/8/layout/StepDownProcess"/>
    <dgm:cxn modelId="{A59F8F05-F5E7-4FC5-BDAA-E0EC5ECC2539}" type="presOf" srcId="{7C41AF9A-07AD-484C-951C-94D7AAEF68F7}" destId="{464E7E41-C36F-436B-8A44-AB75818BA691}" srcOrd="0" destOrd="0" presId="urn:microsoft.com/office/officeart/2005/8/layout/StepDownProcess"/>
    <dgm:cxn modelId="{8B3A914C-D021-4952-98FF-43BB61E2BFD8}" srcId="{83E819E4-5F2E-41A5-BA21-2486A0561DAF}" destId="{8FBBAB0C-2DCD-411B-8750-9A0FE5D156CC}" srcOrd="1" destOrd="0" parTransId="{56B3E41B-D006-4783-8D87-8937B79D0FEC}" sibTransId="{38E3C044-CE22-487F-9FD3-17FA849D9545}"/>
    <dgm:cxn modelId="{F72A75B0-5C21-4B70-8912-B7FD3DA325BD}" srcId="{83E819E4-5F2E-41A5-BA21-2486A0561DAF}" destId="{7C41AF9A-07AD-484C-951C-94D7AAEF68F7}" srcOrd="2" destOrd="0" parTransId="{11BD0A7E-930E-4572-84DE-3532366CB42A}" sibTransId="{11EC1567-7155-44D6-984B-4FCD3375BC9E}"/>
    <dgm:cxn modelId="{0A146A43-6086-4DDA-8B85-E4616F2702A2}" srcId="{8FBBAB0C-2DCD-411B-8750-9A0FE5D156CC}" destId="{3DAB3AC8-4A16-42BC-B911-1E0F462DAB9C}" srcOrd="0" destOrd="0" parTransId="{CC86B5DA-591D-4F3D-BD75-9BA1E2150EC4}" sibTransId="{63290C1C-025F-42C1-8C5C-4B1212A21708}"/>
    <dgm:cxn modelId="{FAD9F48F-38B1-45B4-BB21-2BAD96AD6F3E}" type="presOf" srcId="{18E273E2-A87B-4611-9090-C63710126470}" destId="{333069E5-6632-4290-BB81-D2A6DB07BA04}" srcOrd="0" destOrd="1" presId="urn:microsoft.com/office/officeart/2005/8/layout/StepDownProcess"/>
    <dgm:cxn modelId="{1CA57D8F-04D8-4983-845A-DE7DBCA85842}" srcId="{7C41AF9A-07AD-484C-951C-94D7AAEF68F7}" destId="{18E273E2-A87B-4611-9090-C63710126470}" srcOrd="1" destOrd="0" parTransId="{3F798E0B-7FAB-4479-97AD-3C0566C59B33}" sibTransId="{876950F1-250E-48CF-9C49-1FBBED3B8C36}"/>
    <dgm:cxn modelId="{4E4BF49B-018A-4FBC-9D02-5C93FDAA3FE4}" type="presOf" srcId="{104192E5-E7E9-438F-87AD-1008B3F3E014}" destId="{1322319F-DF66-4A76-8F99-59E506787999}" srcOrd="0" destOrd="0" presId="urn:microsoft.com/office/officeart/2005/8/layout/StepDownProcess"/>
    <dgm:cxn modelId="{1BCBF690-6960-4EDF-9BF5-5F6A71F0EB8D}" srcId="{104192E5-E7E9-438F-87AD-1008B3F3E014}" destId="{A820189C-38E9-4AF7-A11F-9580B8F13D2F}" srcOrd="1" destOrd="0" parTransId="{5D96CED4-B1DF-4847-8AFD-D665A718ABCB}" sibTransId="{683F353D-4839-429B-9682-DCC985CCCFDF}"/>
    <dgm:cxn modelId="{EF84C0D9-40BF-4791-824D-1F2C0641878D}" type="presOf" srcId="{F27D6995-B51E-40CE-8B5A-6EC8B3019475}" destId="{333069E5-6632-4290-BB81-D2A6DB07BA04}" srcOrd="0" destOrd="0" presId="urn:microsoft.com/office/officeart/2005/8/layout/StepDownProcess"/>
    <dgm:cxn modelId="{DAD985C1-C505-4E40-B078-E9BD107A4FFC}" type="presOf" srcId="{607F2B7D-2F1A-43B0-8A45-880890525FF5}" destId="{4BF3C629-5876-454E-B7B0-6E8E2B573CA3}" srcOrd="0" destOrd="1" presId="urn:microsoft.com/office/officeart/2005/8/layout/StepDownProcess"/>
    <dgm:cxn modelId="{E5A6B81C-A573-4C99-8334-AED0C90B8AF1}" type="presOf" srcId="{3DAB3AC8-4A16-42BC-B911-1E0F462DAB9C}" destId="{4BF3C629-5876-454E-B7B0-6E8E2B573CA3}" srcOrd="0" destOrd="0" presId="urn:microsoft.com/office/officeart/2005/8/layout/StepDownProcess"/>
    <dgm:cxn modelId="{24F6EB03-E8AB-47B2-A300-6A69AD111EBD}" type="presParOf" srcId="{A7A92CD0-2050-4D56-81C9-54BF55C8F049}" destId="{031BB02D-8FBD-4569-8965-60AF1ECCC5E0}" srcOrd="0" destOrd="0" presId="urn:microsoft.com/office/officeart/2005/8/layout/StepDownProcess"/>
    <dgm:cxn modelId="{41160CF1-41A1-4BF8-AAFB-290096F7072A}" type="presParOf" srcId="{031BB02D-8FBD-4569-8965-60AF1ECCC5E0}" destId="{4E281694-851B-4263-9A2C-621307B25066}" srcOrd="0" destOrd="0" presId="urn:microsoft.com/office/officeart/2005/8/layout/StepDownProcess"/>
    <dgm:cxn modelId="{09232692-7541-4F38-8CDC-031148F6FA74}" type="presParOf" srcId="{031BB02D-8FBD-4569-8965-60AF1ECCC5E0}" destId="{1322319F-DF66-4A76-8F99-59E506787999}" srcOrd="1" destOrd="0" presId="urn:microsoft.com/office/officeart/2005/8/layout/StepDownProcess"/>
    <dgm:cxn modelId="{B4DA697D-7951-43B6-98D2-F3DC0BBBF00A}" type="presParOf" srcId="{031BB02D-8FBD-4569-8965-60AF1ECCC5E0}" destId="{FD6672FB-5EFE-4E5A-9DEE-3FEC16FB8813}" srcOrd="2" destOrd="0" presId="urn:microsoft.com/office/officeart/2005/8/layout/StepDownProcess"/>
    <dgm:cxn modelId="{5DD62765-F002-4321-9220-F37FFB4483E6}" type="presParOf" srcId="{A7A92CD0-2050-4D56-81C9-54BF55C8F049}" destId="{BBE3C0A8-13E0-4468-B129-9A433CE7D185}" srcOrd="1" destOrd="0" presId="urn:microsoft.com/office/officeart/2005/8/layout/StepDownProcess"/>
    <dgm:cxn modelId="{2554C861-BEB3-400D-8DDC-5B252339181E}" type="presParOf" srcId="{A7A92CD0-2050-4D56-81C9-54BF55C8F049}" destId="{33447BF6-08A5-403A-91D3-D58033263892}" srcOrd="2" destOrd="0" presId="urn:microsoft.com/office/officeart/2005/8/layout/StepDownProcess"/>
    <dgm:cxn modelId="{8F6735D4-D536-4132-AC54-751E8B8B4DD3}" type="presParOf" srcId="{33447BF6-08A5-403A-91D3-D58033263892}" destId="{F6EAE535-3279-4FFB-9124-809CAC5B3C79}" srcOrd="0" destOrd="0" presId="urn:microsoft.com/office/officeart/2005/8/layout/StepDownProcess"/>
    <dgm:cxn modelId="{262EF980-813C-4D74-A2E8-ABB71BB035D9}" type="presParOf" srcId="{33447BF6-08A5-403A-91D3-D58033263892}" destId="{D0AD7775-7B6C-466D-96FE-FDD2C4758FAD}" srcOrd="1" destOrd="0" presId="urn:microsoft.com/office/officeart/2005/8/layout/StepDownProcess"/>
    <dgm:cxn modelId="{7C7A4144-7173-404B-95FE-ED074C6D8617}" type="presParOf" srcId="{33447BF6-08A5-403A-91D3-D58033263892}" destId="{4BF3C629-5876-454E-B7B0-6E8E2B573CA3}" srcOrd="2" destOrd="0" presId="urn:microsoft.com/office/officeart/2005/8/layout/StepDownProcess"/>
    <dgm:cxn modelId="{AA3A77C3-43B6-4B09-9CDB-17208706E7EA}" type="presParOf" srcId="{A7A92CD0-2050-4D56-81C9-54BF55C8F049}" destId="{EBBF1533-A7F9-4F26-BCF0-5DC2F51AF78E}" srcOrd="3" destOrd="0" presId="urn:microsoft.com/office/officeart/2005/8/layout/StepDownProcess"/>
    <dgm:cxn modelId="{4EFCF7FF-F98E-43D4-9195-DA291D737B9B}" type="presParOf" srcId="{A7A92CD0-2050-4D56-81C9-54BF55C8F049}" destId="{D6BEAC2C-469A-446B-AE95-A435BDC67C2A}" srcOrd="4" destOrd="0" presId="urn:microsoft.com/office/officeart/2005/8/layout/StepDownProcess"/>
    <dgm:cxn modelId="{7F81FD9C-02B9-467F-94A3-8E14FC4F1AC4}" type="presParOf" srcId="{D6BEAC2C-469A-446B-AE95-A435BDC67C2A}" destId="{464E7E41-C36F-436B-8A44-AB75818BA691}" srcOrd="0" destOrd="0" presId="urn:microsoft.com/office/officeart/2005/8/layout/StepDownProcess"/>
    <dgm:cxn modelId="{B338B371-EFE1-4C2E-BF68-04214DDD5586}" type="presParOf" srcId="{D6BEAC2C-469A-446B-AE95-A435BDC67C2A}" destId="{333069E5-6632-4290-BB81-D2A6DB07BA04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281694-851B-4263-9A2C-621307B25066}">
      <dsp:nvSpPr>
        <dsp:cNvPr id="0" name=""/>
        <dsp:cNvSpPr/>
      </dsp:nvSpPr>
      <dsp:spPr>
        <a:xfrm rot="5400000">
          <a:off x="1635709" y="1380324"/>
          <a:ext cx="1220777" cy="138981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4472C4">
            <a:tint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22319F-DF66-4A76-8F99-59E506787999}">
      <dsp:nvSpPr>
        <dsp:cNvPr id="0" name=""/>
        <dsp:cNvSpPr/>
      </dsp:nvSpPr>
      <dsp:spPr>
        <a:xfrm>
          <a:off x="1312277" y="27067"/>
          <a:ext cx="2055070" cy="1438482"/>
        </a:xfrm>
        <a:prstGeom prst="roundRect">
          <a:avLst>
            <a:gd name="adj" fmla="val 1667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700" kern="1200" dirty="0" smtClean="0">
              <a:solidFill>
                <a:sysClr val="window" lastClr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EBM</a:t>
          </a:r>
          <a:r>
            <a:rPr lang="zh-TW" altLang="en-US" sz="2700" kern="1200" dirty="0" smtClean="0">
              <a:solidFill>
                <a:sysClr val="window" lastClr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中心</a:t>
          </a:r>
          <a:endParaRPr lang="zh-TW" altLang="en-US" sz="2700" kern="1200" dirty="0">
            <a:solidFill>
              <a:sysClr val="window" lastClr="FFFFFF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sp:txBody>
      <dsp:txXfrm>
        <a:off x="1382511" y="97301"/>
        <a:ext cx="1914602" cy="1298014"/>
      </dsp:txXfrm>
    </dsp:sp>
    <dsp:sp modelId="{FD6672FB-5EFE-4E5A-9DEE-3FEC16FB8813}">
      <dsp:nvSpPr>
        <dsp:cNvPr id="0" name=""/>
        <dsp:cNvSpPr/>
      </dsp:nvSpPr>
      <dsp:spPr>
        <a:xfrm>
          <a:off x="3368962" y="128822"/>
          <a:ext cx="3167997" cy="1162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醫院政策、活動推廣</a:t>
          </a:r>
          <a:endParaRPr lang="zh-TW" alt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師資庫培育</a:t>
          </a:r>
          <a:endParaRPr lang="zh-TW" alt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sp:txBody>
      <dsp:txXfrm>
        <a:off x="3368962" y="128822"/>
        <a:ext cx="3167997" cy="1162645"/>
      </dsp:txXfrm>
    </dsp:sp>
    <dsp:sp modelId="{F6EAE535-3279-4FFB-9124-809CAC5B3C79}">
      <dsp:nvSpPr>
        <dsp:cNvPr id="0" name=""/>
        <dsp:cNvSpPr/>
      </dsp:nvSpPr>
      <dsp:spPr>
        <a:xfrm rot="5400000">
          <a:off x="3741181" y="2996214"/>
          <a:ext cx="1220777" cy="138981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4472C4">
            <a:tint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AD7775-7B6C-466D-96FE-FDD2C4758FAD}">
      <dsp:nvSpPr>
        <dsp:cNvPr id="0" name=""/>
        <dsp:cNvSpPr/>
      </dsp:nvSpPr>
      <dsp:spPr>
        <a:xfrm>
          <a:off x="3417749" y="1642958"/>
          <a:ext cx="2055070" cy="1438482"/>
        </a:xfrm>
        <a:prstGeom prst="roundRect">
          <a:avLst>
            <a:gd name="adj" fmla="val 1667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kern="1200" dirty="0" smtClean="0">
              <a:solidFill>
                <a:sysClr val="window" lastClr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初進階     教師</a:t>
          </a:r>
          <a:endParaRPr lang="zh-TW" altLang="en-US" sz="2700" kern="1200" dirty="0">
            <a:solidFill>
              <a:sysClr val="window" lastClr="FFFFFF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sp:txBody>
      <dsp:txXfrm>
        <a:off x="3487983" y="1713192"/>
        <a:ext cx="1914602" cy="1298014"/>
      </dsp:txXfrm>
    </dsp:sp>
    <dsp:sp modelId="{4BF3C629-5876-454E-B7B0-6E8E2B573CA3}">
      <dsp:nvSpPr>
        <dsp:cNvPr id="0" name=""/>
        <dsp:cNvSpPr/>
      </dsp:nvSpPr>
      <dsp:spPr>
        <a:xfrm>
          <a:off x="5475622" y="1780150"/>
          <a:ext cx="2339909" cy="1162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教學活動</a:t>
          </a:r>
          <a:endParaRPr lang="zh-TW" alt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院內、單位</a:t>
          </a:r>
          <a:endParaRPr lang="zh-TW" alt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sp:txBody>
      <dsp:txXfrm>
        <a:off x="5475622" y="1780150"/>
        <a:ext cx="2339909" cy="1162645"/>
      </dsp:txXfrm>
    </dsp:sp>
    <dsp:sp modelId="{464E7E41-C36F-436B-8A44-AB75818BA691}">
      <dsp:nvSpPr>
        <dsp:cNvPr id="0" name=""/>
        <dsp:cNvSpPr/>
      </dsp:nvSpPr>
      <dsp:spPr>
        <a:xfrm>
          <a:off x="5523222" y="3258849"/>
          <a:ext cx="2055070" cy="1438482"/>
        </a:xfrm>
        <a:prstGeom prst="roundRect">
          <a:avLst>
            <a:gd name="adj" fmla="val 16670"/>
          </a:avLst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kern="1200" dirty="0" smtClean="0">
              <a:solidFill>
                <a:sysClr val="window" lastClr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單位應用</a:t>
          </a:r>
          <a:endParaRPr lang="zh-TW" altLang="en-US" sz="2700" kern="1200" dirty="0">
            <a:solidFill>
              <a:sysClr val="window" lastClr="FFFFFF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sp:txBody>
      <dsp:txXfrm>
        <a:off x="5593456" y="3329083"/>
        <a:ext cx="1914602" cy="1298014"/>
      </dsp:txXfrm>
    </dsp:sp>
    <dsp:sp modelId="{333069E5-6632-4290-BB81-D2A6DB07BA04}">
      <dsp:nvSpPr>
        <dsp:cNvPr id="0" name=""/>
        <dsp:cNvSpPr/>
      </dsp:nvSpPr>
      <dsp:spPr>
        <a:xfrm>
          <a:off x="7572672" y="3396041"/>
          <a:ext cx="2268001" cy="1162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臨床實證應用</a:t>
          </a:r>
          <a:endParaRPr lang="zh-TW" alt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實證研究成果</a:t>
          </a:r>
          <a:endParaRPr lang="zh-TW" alt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sp:txBody>
      <dsp:txXfrm>
        <a:off x="7572672" y="3396041"/>
        <a:ext cx="2268001" cy="11626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551" cy="339830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0774" y="0"/>
            <a:ext cx="4303551" cy="339830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9F029601-166C-46D9-8959-A9C142F3423A}" type="datetimeFigureOut">
              <a:rPr lang="zh-TW" altLang="en-US"/>
              <a:pPr>
                <a:defRPr/>
              </a:pPr>
              <a:t>2022/5/26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7845"/>
            <a:ext cx="4303551" cy="339830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0774" y="6457845"/>
            <a:ext cx="4303551" cy="339830"/>
          </a:xfrm>
          <a:prstGeom prst="rect">
            <a:avLst/>
          </a:prstGeom>
        </p:spPr>
        <p:txBody>
          <a:bodyPr vert="horz" wrap="square" lIns="91429" tIns="45714" rIns="91429" bIns="4571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9BD5A93-A9A6-47E2-9BB1-474DCCBD103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57185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3551" cy="340915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0774" y="1"/>
            <a:ext cx="4303551" cy="340915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77D19A5-67D2-4C30-B95C-44505658297E}" type="datetimeFigureOut">
              <a:rPr lang="zh-TW" altLang="en-US"/>
              <a:pPr>
                <a:defRPr/>
              </a:pPr>
              <a:t>2022/5/26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4" rIns="91429" bIns="45714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3127" y="3270181"/>
            <a:ext cx="7940385" cy="2678464"/>
          </a:xfrm>
          <a:prstGeom prst="rect">
            <a:avLst/>
          </a:prstGeom>
        </p:spPr>
        <p:txBody>
          <a:bodyPr vert="horz" lIns="91429" tIns="45714" rIns="91429" bIns="45714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56760"/>
            <a:ext cx="4303551" cy="340915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0774" y="6456760"/>
            <a:ext cx="4303551" cy="340915"/>
          </a:xfrm>
          <a:prstGeom prst="rect">
            <a:avLst/>
          </a:prstGeom>
        </p:spPr>
        <p:txBody>
          <a:bodyPr vert="horz" wrap="square" lIns="91429" tIns="45714" rIns="91429" bIns="4571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B704653-1FA5-4EA3-B390-3BB142D1497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338886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68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32768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1910" indent="-2853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1400" indent="-22828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597960" indent="-22828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4520" indent="-22828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1080" indent="-2282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67639" indent="-2282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4199" indent="-2282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0759" indent="-2282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28CA886-1BFC-48C2-9044-9C9CCEA46042}" type="slidenum">
              <a:rPr kumimoji="0" lang="zh-TW" altLang="en-US" smtClean="0">
                <a:latin typeface="Calibri" panose="020F0502020204030204" pitchFamily="34" charset="0"/>
              </a:rPr>
              <a:pPr/>
              <a:t>1</a:t>
            </a:fld>
            <a:endParaRPr kumimoji="0" lang="en-US" altLang="zh-TW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5256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10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4967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11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239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12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9282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13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7864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14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7421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15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0267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16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012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17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8999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18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0635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19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132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533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35533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1910" indent="-2853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1400" indent="-22828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597960" indent="-22828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4520" indent="-22828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1080" indent="-2282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67639" indent="-2282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4199" indent="-2282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0759" indent="-22828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30E21B9A-14DF-43D6-9932-537734580AFD}" type="slidenum">
              <a:rPr kumimoji="0" lang="zh-TW" altLang="en-US" smtClean="0">
                <a:latin typeface="Calibri" panose="020F0502020204030204" pitchFamily="34" charset="0"/>
              </a:rPr>
              <a:pPr/>
              <a:t>2</a:t>
            </a:fld>
            <a:endParaRPr kumimoji="0" lang="en-US" altLang="zh-TW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1901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20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021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21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9783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22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6259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23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2951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24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814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3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37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4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138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5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658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6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446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7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9677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8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821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75112" cy="2292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6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panose="020B0604020202020204" pitchFamily="34" charset="0"/>
            </a:endParaRPr>
          </a:p>
        </p:txBody>
      </p:sp>
      <p:sp>
        <p:nvSpPr>
          <p:cNvPr id="316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3115B4E-7517-419F-990B-089E3DBF3BE0}" type="slidenum">
              <a:rPr lang="en-US" altLang="zh-TW" smtClean="0">
                <a:solidFill>
                  <a:srgbClr val="000000"/>
                </a:solidFill>
              </a:rPr>
              <a:pPr/>
              <a:t>9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267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5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7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7.xml"/></Relationships>
</file>

<file path=ppt/slideLayouts/_rels/slideLayout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8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4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6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7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8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9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0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0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1.xml"/></Relationships>
</file>

<file path=ppt/slideLayouts/_rels/slideLayout3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3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3.xml"/></Relationships>
</file>

<file path=ppt/slideLayouts/_rels/slideLayout3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4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5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6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8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8.xml"/></Relationships>
</file>

<file path=ppt/slideLayouts/_rels/slideLayout4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9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0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1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3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4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5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6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7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8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8.xml"/></Relationships>
</file>

<file path=ppt/slideLayouts/_rels/slideLayout5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9.xml"/></Relationships>
</file>

<file path=ppt/slideLayouts/_rels/slideLayout5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1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2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3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4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6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5.xml"/></Relationships>
</file>

<file path=ppt/slideLayouts/_rels/slideLayout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6.xml"/></Relationships>
</file>

<file path=ppt/slideLayouts/_rels/slideLayout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6.xml"/></Relationships>
</file>

<file path=ppt/slideLayouts/_rels/slideLayout6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57784" y="64770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4DF31-A970-4C73-99E2-C6DBAE22F87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4980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9EAF8-86B9-428D-88DA-34FF3C27421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867643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9" indent="0">
              <a:buNone/>
              <a:defRPr sz="1800"/>
            </a:lvl2pPr>
            <a:lvl3pPr marL="914217" indent="0">
              <a:buNone/>
              <a:defRPr sz="1600"/>
            </a:lvl3pPr>
            <a:lvl4pPr marL="1371326" indent="0">
              <a:buNone/>
              <a:defRPr sz="1400"/>
            </a:lvl4pPr>
            <a:lvl5pPr marL="1828434" indent="0">
              <a:buNone/>
              <a:defRPr sz="1400"/>
            </a:lvl5pPr>
            <a:lvl6pPr marL="2285543" indent="0">
              <a:buNone/>
              <a:defRPr sz="1400"/>
            </a:lvl6pPr>
            <a:lvl7pPr marL="2742651" indent="0">
              <a:buNone/>
              <a:defRPr sz="1400"/>
            </a:lvl7pPr>
            <a:lvl8pPr marL="3199760" indent="0">
              <a:buNone/>
              <a:defRPr sz="1400"/>
            </a:lvl8pPr>
            <a:lvl9pPr marL="3656868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1ADBB70-6A98-42A9-A686-D1D86F7973F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0166809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CACFC8F-2215-4B71-A897-68FE79DFA47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2486257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8" y="2174876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BE0C567-1BE8-4BE0-B80C-056A1FF1BF7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1950640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1AF2810-9D4F-465B-B1F6-391F4C4B7BE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1439767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E90F620-7A70-4D08-B790-92A375A0F74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2433930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4"/>
            <a:ext cx="6815667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11D3F6E-5D88-4672-B666-3057D3D2C49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236178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 sz="3199"/>
            </a:lvl1pPr>
            <a:lvl2pPr marL="457109" indent="0">
              <a:buNone/>
              <a:defRPr sz="2799"/>
            </a:lvl2pPr>
            <a:lvl3pPr marL="914217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3" indent="0">
              <a:buNone/>
              <a:defRPr sz="2000"/>
            </a:lvl6pPr>
            <a:lvl7pPr marL="2742651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0D46223-9FF1-4EF1-8CD6-FD22D8816B5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6704568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D0DFD2E-C95B-412F-AFD5-556F5C0FDFA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727311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D569A75-82E2-4140-9429-DA1CC5ADB97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1100732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4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04DE012-C2B1-44FF-9E3C-091F7161A0C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90186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0F1F3-53D0-4C53-968B-CDBE1020034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9958764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4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921E8D2-B716-4658-84D2-2D0940028D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8327981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AC53D-84AB-4170-BE1B-CB6C528DAF0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3276596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F6C9C-89B9-46E7-B822-C14D40A6B65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9749652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BE8AD-1F26-48B8-8170-AF96020A570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6041413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01A97-9A4C-4DC9-A6B7-E74D5A8CAE0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2919720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0BA7F-D7EC-4461-A15D-3BB57C39E65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4256313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87CB4-783C-41C1-BEEB-37A16C653C0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7967622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7EBB5-B973-4533-A7D2-558C13BC6C1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0438549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89C78-966A-459C-A7A9-1B1B2A4E5BB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5197230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D23D7-49FF-4AAD-83D9-FAF7BBC601F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97555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5267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EBC26-D9B0-4DBC-A566-0AEDBCF0C39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4606571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49E80-73FB-4252-BB12-5D0C0BBDD88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6763364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4933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1C838-C969-4DB8-821D-53D41FD40D6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5767131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1" y="647541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820DE-C830-4F47-90FE-A1F49166BCC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0729757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6836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3A207-6C70-4BB3-9403-37A9212EA7E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7547348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FB040-C35F-4FB9-9C62-D415032EC3C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9391543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4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1251" y="1052527"/>
            <a:ext cx="5232400" cy="24796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191251" y="3684589"/>
            <a:ext cx="5232400" cy="248126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E411D88-8B61-4568-8486-6CA1C8D02C9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8660610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10869085" y="0"/>
            <a:ext cx="1322916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defRPr/>
            </a:pPr>
            <a:r>
              <a:rPr kumimoji="0" lang="en-US" altLang="zh-TW" sz="2000" b="1" smtClean="0">
                <a:solidFill>
                  <a:srgbClr val="000000"/>
                </a:solidFill>
                <a:latin typeface="Verdana" panose="020B0604030504040204" pitchFamily="34" charset="0"/>
              </a:rPr>
              <a:t>p.</a:t>
            </a:r>
            <a:fld id="{D289349F-D0FE-44AA-AD23-56B343EDFEFC}" type="slidenum">
              <a:rPr kumimoji="0" lang="en-US" altLang="zh-TW" sz="2000" b="1" smtClean="0">
                <a:solidFill>
                  <a:srgbClr val="000000"/>
                </a:solidFill>
                <a:latin typeface="Verdana" panose="020B0604030504040204" pitchFamily="34" charset="0"/>
              </a:rPr>
              <a:pPr algn="r" eaLnBrk="1" hangingPunct="1">
                <a:defRPr/>
              </a:pPr>
              <a:t>‹#›</a:t>
            </a:fld>
            <a:endParaRPr kumimoji="0" lang="en-US" altLang="zh-TW" sz="2000" b="1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4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8205488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A6B727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737F60C-D0FC-4B3D-A380-A9B993713A2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7709206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DD33E25-BB81-4C06-ACF5-E5F8AB02C36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539911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0541694-332B-4E0C-810B-426C553FEFE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13219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D1B26-7636-43BB-BC96-05032A93220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106892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626AFB9-E383-4426-943C-601A1E4874B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9154143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0D4F114-4616-46C0-B382-A6B99F75A8B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0124443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38DE512-0E4D-495D-BAA3-EDF20CC804F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6603980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AD41342-F8BE-4C09-9553-B3BDE6A5216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2411614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F709A37-6990-46D4-A7A0-0B772F2E73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3168857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0E0A3B1-07D7-4E77-8342-74CD09056B0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0431171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B502CC3-1B11-436B-9235-3C5F6981CAC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7485158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06103D0-C0BE-4BA7-A50B-44E59152ED7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0542984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C5E6489-BF5D-451A-91DA-666D27732C1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3580399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FB8332E-B185-4224-AE61-C2C80D85102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6908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818" y="5699126"/>
            <a:ext cx="230716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344305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31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10909301" y="0"/>
            <a:ext cx="1282700" cy="457200"/>
          </a:xfrm>
        </p:spPr>
        <p:txBody>
          <a:bodyPr/>
          <a:lstStyle>
            <a:lvl1pPr>
              <a:defRPr sz="20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TW"/>
              <a:t>p.</a:t>
            </a:r>
            <a:fld id="{BB9CF48E-A4EF-4E46-9B83-011E2ACF5E4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7877914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10922001" y="7938"/>
            <a:ext cx="1274233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defRPr/>
            </a:pPr>
            <a:r>
              <a:rPr kumimoji="0" lang="en-US" altLang="zh-TW" sz="2000" b="1" smtClean="0">
                <a:solidFill>
                  <a:srgbClr val="000000"/>
                </a:solidFill>
                <a:latin typeface="Verdana" panose="020B0604030504040204" pitchFamily="34" charset="0"/>
              </a:rPr>
              <a:t>p.</a:t>
            </a:r>
            <a:fld id="{674E2158-8590-4E85-A7F1-612DF584DF2F}" type="slidenum">
              <a:rPr kumimoji="0" lang="en-US" altLang="zh-TW" sz="2000" b="1" smtClean="0">
                <a:solidFill>
                  <a:srgbClr val="000000"/>
                </a:solidFill>
                <a:latin typeface="Verdana" panose="020B0604030504040204" pitchFamily="34" charset="0"/>
              </a:rPr>
              <a:pPr algn="r" eaLnBrk="1" hangingPunct="1">
                <a:defRPr/>
              </a:pPr>
              <a:t>‹#›</a:t>
            </a:fld>
            <a:endParaRPr kumimoji="0" lang="en-US" altLang="zh-TW" sz="2000" b="1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4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9996798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10869085" y="0"/>
            <a:ext cx="1322916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defRPr/>
            </a:pPr>
            <a:r>
              <a:rPr kumimoji="0" lang="en-US" altLang="zh-TW" sz="2000" b="1" smtClean="0">
                <a:solidFill>
                  <a:srgbClr val="000000"/>
                </a:solidFill>
                <a:latin typeface="Verdana" panose="020B0604030504040204" pitchFamily="34" charset="0"/>
              </a:rPr>
              <a:t>p.</a:t>
            </a:r>
            <a:fld id="{477205A5-FAD7-4F2C-8351-E2552CD4C7AC}" type="slidenum">
              <a:rPr kumimoji="0" lang="en-US" altLang="zh-TW" sz="2000" b="1" smtClean="0">
                <a:solidFill>
                  <a:srgbClr val="000000"/>
                </a:solidFill>
                <a:latin typeface="Verdana" panose="020B0604030504040204" pitchFamily="34" charset="0"/>
              </a:rPr>
              <a:pPr algn="r" eaLnBrk="1" hangingPunct="1">
                <a:defRPr/>
              </a:pPr>
              <a:t>‹#›</a:t>
            </a:fld>
            <a:endParaRPr kumimoji="0" lang="en-US" altLang="zh-TW" sz="2000" b="1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4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7997023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DD9"/>
              </a:buClr>
              <a:buFont typeface="Wingdings" panose="05000000000000000000" pitchFamily="2" charset="2"/>
              <a:buNone/>
              <a:defRPr/>
            </a:pPr>
            <a:endParaRPr lang="zh-TW" altLang="en-US" sz="3599" b="0" smtClean="0">
              <a:solidFill>
                <a:prstClr val="black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3999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1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799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3976441-2F05-4284-A0B5-8868B247845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9084284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8EDE9F5-122E-499B-9AA6-34E3D7D6710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4002485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9" indent="0">
              <a:buNone/>
              <a:defRPr sz="1800"/>
            </a:lvl2pPr>
            <a:lvl3pPr marL="914217" indent="0">
              <a:buNone/>
              <a:defRPr sz="1600"/>
            </a:lvl3pPr>
            <a:lvl4pPr marL="1371326" indent="0">
              <a:buNone/>
              <a:defRPr sz="1400"/>
            </a:lvl4pPr>
            <a:lvl5pPr marL="1828434" indent="0">
              <a:buNone/>
              <a:defRPr sz="1400"/>
            </a:lvl5pPr>
            <a:lvl6pPr marL="2285543" indent="0">
              <a:buNone/>
              <a:defRPr sz="1400"/>
            </a:lvl6pPr>
            <a:lvl7pPr marL="2742651" indent="0">
              <a:buNone/>
              <a:defRPr sz="1400"/>
            </a:lvl7pPr>
            <a:lvl8pPr marL="3199760" indent="0">
              <a:buNone/>
              <a:defRPr sz="1400"/>
            </a:lvl8pPr>
            <a:lvl9pPr marL="3656868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0DC2788-2B6A-4665-9227-0B4F90574B7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2528705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655C5BC-3057-4229-A22A-17998517364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4235159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8" y="2174876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68AE686-D36C-45E1-B6C0-FA75FDA3E8C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3149845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3EFB751-6182-427F-A947-054DAB3F4B2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4569506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9E624C-EF9E-4BC7-9C56-E3D5DBCCB2C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70396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8524A5-0E5A-4779-8AAB-4CAD01EEA1D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5478048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4"/>
            <a:ext cx="6815667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3621AFF-3CE0-4E6E-A238-0DC182207C2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0177344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 sz="3199"/>
            </a:lvl1pPr>
            <a:lvl2pPr marL="457109" indent="0">
              <a:buNone/>
              <a:defRPr sz="2799"/>
            </a:lvl2pPr>
            <a:lvl3pPr marL="914217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3" indent="0">
              <a:buNone/>
              <a:defRPr sz="2000"/>
            </a:lvl6pPr>
            <a:lvl7pPr marL="2742651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18DF3A5-C0B4-46F9-BE8D-F34C8DB6338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4370808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2CBB0D5-84E9-41A5-B5FA-DAF38FEA10A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7022420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58097C2-E8A2-4E98-9D54-4AD1C3AD3DE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2826647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4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E595B57-270F-4769-8E9E-3DF572FB2F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6108417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4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7B2B62C-0062-4446-A96F-5C835236502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4129941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pattFill prst="ltHorz">
            <a:fgClr>
              <a:srgbClr val="C0C0C0"/>
            </a:fgClr>
            <a:bgClr>
              <a:schemeClr val="bg1"/>
            </a:bgClr>
          </a:patt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itchFamily="2" charset="2"/>
              <a:buNone/>
              <a:defRPr/>
            </a:pPr>
            <a:endParaRPr lang="zh-TW" altLang="en-US" sz="3599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2688"/>
            <a:ext cx="12192000" cy="313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3969"/>
            <a:ext cx="10363200" cy="1020526"/>
          </a:xfrm>
        </p:spPr>
        <p:txBody>
          <a:bodyPr/>
          <a:lstStyle>
            <a:lvl1pPr>
              <a:defRPr sz="3999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8206"/>
            <a:ext cx="9347200" cy="159983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799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F01BC44-F376-45CC-B566-A79B0830DC7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8443697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31355C2-5FBB-4F9F-B82E-19B538FD74F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076134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5880"/>
            <a:ext cx="10363200" cy="1361760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040"/>
            <a:ext cx="10363200" cy="14998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9" indent="0">
              <a:buNone/>
              <a:defRPr sz="1800"/>
            </a:lvl2pPr>
            <a:lvl3pPr marL="914217" indent="0">
              <a:buNone/>
              <a:defRPr sz="1600"/>
            </a:lvl3pPr>
            <a:lvl4pPr marL="1371326" indent="0">
              <a:buNone/>
              <a:defRPr sz="1400"/>
            </a:lvl4pPr>
            <a:lvl5pPr marL="1828434" indent="0">
              <a:buNone/>
              <a:defRPr sz="1400"/>
            </a:lvl5pPr>
            <a:lvl6pPr marL="2285543" indent="0">
              <a:buNone/>
              <a:defRPr sz="1400"/>
            </a:lvl6pPr>
            <a:lvl7pPr marL="2742651" indent="0">
              <a:buNone/>
              <a:defRPr sz="1400"/>
            </a:lvl7pPr>
            <a:lvl8pPr marL="3199760" indent="0">
              <a:buNone/>
              <a:defRPr sz="1400"/>
            </a:lvl8pPr>
            <a:lvl9pPr marL="3656868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9FAA4B8-A6E0-45E0-ACD5-D8C2257CDF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648537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270"/>
            <a:ext cx="5232400" cy="511215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270"/>
            <a:ext cx="5232400" cy="511215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2A1F4D3-19FA-46CC-8499-1590BF5E0E4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50478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E4C3FC-8BF6-474A-8D0C-4EA3105777B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0112130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588"/>
            <a:ext cx="10972800" cy="1142735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4758"/>
            <a:ext cx="5386917" cy="63961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377"/>
            <a:ext cx="5386917" cy="395037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7" y="1534758"/>
            <a:ext cx="5389033" cy="63961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7" y="2174377"/>
            <a:ext cx="5389033" cy="395037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93F4FC8-A54C-47FC-BE6F-3157C88FE20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071327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6855B23-5307-4FB9-92A4-33EDFA80302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7044799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8C789FB-FDB9-4104-877A-E622EE63EB6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322128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00"/>
            <a:ext cx="4011084" cy="116178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2987"/>
            <a:ext cx="6815667" cy="5851758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4770"/>
            <a:ext cx="4011084" cy="4689977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4AD6C6B-DA18-4887-8A2E-408AC105F82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9200752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799502"/>
            <a:ext cx="7315200" cy="56660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646"/>
            <a:ext cx="7315200" cy="4113847"/>
          </a:xfrm>
        </p:spPr>
        <p:txBody>
          <a:bodyPr/>
          <a:lstStyle>
            <a:lvl1pPr marL="0" indent="0">
              <a:buNone/>
              <a:defRPr sz="3199"/>
            </a:lvl1pPr>
            <a:lvl2pPr marL="457109" indent="0">
              <a:buNone/>
              <a:defRPr sz="2799"/>
            </a:lvl2pPr>
            <a:lvl3pPr marL="914217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3" indent="0">
              <a:buNone/>
              <a:defRPr sz="2000"/>
            </a:lvl6pPr>
            <a:lvl7pPr marL="2742651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6095"/>
            <a:ext cx="7315200" cy="804676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C6D0388-1C7A-4920-B247-A4BE74D171B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0286709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2939226-A34B-4C57-B52E-58A38BFFFDC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050955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13"/>
            <a:ext cx="2675467" cy="616442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13"/>
            <a:ext cx="7825317" cy="616442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E5D5033-3345-4B50-AE4A-46782E471F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2440585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4"/>
            <a:ext cx="10668000" cy="83641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270"/>
            <a:ext cx="5232400" cy="511215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270"/>
            <a:ext cx="5232400" cy="511215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93C1D74-5497-4DE6-9B91-34F1220B7B9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1864409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3"/>
            <a:ext cx="10668000" cy="114114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436369"/>
            <a:ext cx="10668000" cy="6978621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81DD40C-1EC0-4BFC-8F54-234131C736A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7348991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719667" y="0"/>
            <a:ext cx="10703984" cy="616601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179C78-CF8D-4891-90DC-3A38AEBCDCB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88554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839AA-6834-481E-9428-1DC1913DF66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3756442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0AD030F-FE68-45EF-9F88-926470FCA3F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1389326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10869085" y="0"/>
            <a:ext cx="1322916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1419" tIns="45709" rIns="91419" bIns="45709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defRPr/>
            </a:pPr>
            <a:r>
              <a:rPr kumimoji="0" lang="en-US" altLang="zh-TW" sz="2000" b="1" smtClean="0">
                <a:solidFill>
                  <a:srgbClr val="000000"/>
                </a:solidFill>
                <a:latin typeface="Verdana" panose="020B0604030504040204" pitchFamily="34" charset="0"/>
              </a:rPr>
              <a:t>p.</a:t>
            </a:r>
            <a:fld id="{6164919E-D7C6-48E5-AD92-4864D105B8B5}" type="slidenum">
              <a:rPr kumimoji="0" lang="en-US" altLang="zh-TW" sz="2000" b="1" smtClean="0">
                <a:solidFill>
                  <a:srgbClr val="000000"/>
                </a:solidFill>
                <a:latin typeface="Verdana" panose="020B0604030504040204" pitchFamily="34" charset="0"/>
              </a:rPr>
              <a:pPr algn="r" eaLnBrk="1" hangingPunct="1">
                <a:defRPr/>
              </a:pPr>
              <a:t>‹#›</a:t>
            </a:fld>
            <a:endParaRPr kumimoji="0" lang="en-US" altLang="zh-TW" sz="2000" b="1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999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4"/>
            <a:ext cx="10668000" cy="5087821"/>
          </a:xfrm>
        </p:spPr>
        <p:txBody>
          <a:bodyPr/>
          <a:lstStyle>
            <a:lvl1pPr marL="469806" indent="-469806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7868" indent="-436476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664" indent="-395209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907439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DD9"/>
              </a:buClr>
              <a:buFont typeface="Wingdings" panose="05000000000000000000" pitchFamily="2" charset="2"/>
              <a:buNone/>
              <a:defRPr/>
            </a:pPr>
            <a:endParaRPr lang="zh-TW" altLang="en-US" sz="3599" b="0" smtClean="0">
              <a:solidFill>
                <a:prstClr val="black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3999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1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799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FA4D92F-1461-4049-80F7-B9E33F67294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4760909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37FDCE6-18AF-4957-A799-E0D6AFF7CDF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6841217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9" indent="0">
              <a:buNone/>
              <a:defRPr sz="1800"/>
            </a:lvl2pPr>
            <a:lvl3pPr marL="914217" indent="0">
              <a:buNone/>
              <a:defRPr sz="1600"/>
            </a:lvl3pPr>
            <a:lvl4pPr marL="1371326" indent="0">
              <a:buNone/>
              <a:defRPr sz="1400"/>
            </a:lvl4pPr>
            <a:lvl5pPr marL="1828434" indent="0">
              <a:buNone/>
              <a:defRPr sz="1400"/>
            </a:lvl5pPr>
            <a:lvl6pPr marL="2285543" indent="0">
              <a:buNone/>
              <a:defRPr sz="1400"/>
            </a:lvl6pPr>
            <a:lvl7pPr marL="2742651" indent="0">
              <a:buNone/>
              <a:defRPr sz="1400"/>
            </a:lvl7pPr>
            <a:lvl8pPr marL="3199760" indent="0">
              <a:buNone/>
              <a:defRPr sz="1400"/>
            </a:lvl8pPr>
            <a:lvl9pPr marL="3656868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923E858-78A3-4C8A-B99C-BAA5BCD49E2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6306651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7D2D50B-6B88-41A5-BF0D-860781731AC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6263796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8" y="2174876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1154D56-0F5F-4680-92E9-CAB454562DC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992767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8407ADF-E75A-45E8-8BA6-F312047E7A7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750605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261F470-5858-4C68-88FD-DBF97D67DCC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8204393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4"/>
            <a:ext cx="6815667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3ECDF38-3F90-4D27-B9B0-13792436E4B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51759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4739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8ABD1-E448-462B-A656-F1CF1872DF0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4031627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 sz="3199"/>
            </a:lvl1pPr>
            <a:lvl2pPr marL="457109" indent="0">
              <a:buNone/>
              <a:defRPr sz="2799"/>
            </a:lvl2pPr>
            <a:lvl3pPr marL="914217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3" indent="0">
              <a:buNone/>
              <a:defRPr sz="2000"/>
            </a:lvl6pPr>
            <a:lvl7pPr marL="2742651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CAD64E7-3D21-4522-991F-34DCD2A7004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4588084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B884950-3C52-4DB1-9C90-3EEE9AFBE42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722007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24130E7-42AE-49B7-9FDC-AC454E5C089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293795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4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DAF3DA8-17DB-4FA0-9534-EECBD47F674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3127381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4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467116B-1530-41A1-827A-D9F2D1DA4F4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0545957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27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1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C0225-4B35-4CBB-AC12-988717AB655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746392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3539B-A2A6-4454-8F11-E86F183A38B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0645726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096F1-E39F-43CC-9A14-4FA864D57DA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1531862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17815-B747-4BAD-AF39-A3DBCC96682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7358711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A9FD6-0533-49D0-83EF-CEAC8A50BF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41990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38217" y="65278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5FF3E-8C51-4AC0-97BD-FC6DCA5E4B4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79151908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3D87B-E4CB-41BF-A1C5-5C0998FEC89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1444276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19959-84F7-4CC0-9DF4-5E2E50BA3D5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4066125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4A101-A8F8-4D8B-860F-862F3496494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9352298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F8BA5-5EA9-4F3F-A3D1-E1D92C42CF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725786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508A7-C4E1-4704-BC74-75E53F61106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9483134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060A2-EFF6-4FAF-9E56-6674D4EA5DE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8528423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FE3C9-1507-42CF-AEA1-3BD94AF0219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9467051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DCE6F-EA3D-4884-A645-0A3D49C2683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37518514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818" y="5699126"/>
            <a:ext cx="230716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821700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0C6C6-6C5F-4943-A58D-9A6888EB47A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3060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CCE6A-A35A-4713-BE41-824A270FA84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773292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48D43E-D86D-4030-8A31-5F83003B861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1503241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6E963-B59C-4AE4-9076-9DB0D8C960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1256429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52697-9383-464A-A4C4-D142E0BF925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71610333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92701-E794-4809-9380-5B5D9F1A2BD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76009071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8AE07-126B-4ED1-893C-4C82C020A24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44540503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9E07A-6331-44BF-9CBE-0AFEB943772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699915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35628-1C4E-456B-BB4C-A2A4B2C0BD9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80869206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62931-6466-40F5-A72D-907E919EB5F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59328094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4D99D-FF6B-459C-A385-70065AD9697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64694091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8C90E-44C6-4E04-8607-C6E90C7EE44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92150457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4933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26BEE-3017-4D0C-90F1-FD3091A4FFA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343452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AC92A-3CA8-4E14-B05C-6BAE8B51886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2796476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1" y="647541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94E24-BECB-4760-86C8-E384606722B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47131865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6836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39BDE-9D96-430A-98F2-12D9ADD28A5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2270440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57784" y="64770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131AD-D71F-4967-88CA-5586353CC5D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29652366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2254F-10C6-4920-A308-084C437C3E2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3755965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2E5D82-4272-4280-BCF5-68F7AC30776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38588823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78558-3AF1-4B78-99C2-523EA6BF876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6243153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48254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C623D-BDF5-417B-B032-9730CC036F9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5058586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A61BB-1A40-4994-B036-9087CC93CAF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77442559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197DF-FF1F-41BD-8456-C37194C2E77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58924862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9BB8B-080E-493F-81F1-B0D5713F10B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526034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19FC2-C48E-4639-BE79-12D45404924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41265137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F8F35-94AF-48EF-BCDF-6D688696D11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00339784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B0D36-8E3F-4147-8DC7-6338E7D2540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96465354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3A793-6601-44FF-9685-6F8E557D1B4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4173248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5267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37B0F5-AA42-4816-9724-33CEA2300E7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89825694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8C54D-E269-49CD-92F3-7EB5AD5BB6E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2968279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818" y="5699126"/>
            <a:ext cx="230716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7153146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8694399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57012346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67006665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371194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4933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B32CC-314B-48A7-87E0-C4D80F99B35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62769209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34983678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14744279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ABF4155-E3D9-4962-BBBA-64A75663F5A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38385234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05BCC9-8269-4E90-B086-67EDB45DC7A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67573946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486F2-A0C1-46EC-961E-794EB07E926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7332390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F0853-7458-492F-A3DC-229AEC7DF7F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14687853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C51AD-EC1E-4B16-9A72-9CF096E4AA9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95919789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8DE4B-1102-4261-AC71-D7822C52038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87350027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F9EF8-8945-41E6-9590-63BA3DE202B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40294447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18AE3-7873-4FFE-AD39-14BC6182283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304494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4933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453CF-D00D-4BBB-853C-316DC58C322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3193094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3C99B-F7F7-4EE2-BF0B-41F23D344B4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7472798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914CF-DC53-4E2F-B55E-15A7F55FD00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7040704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BFF80-5D6E-4D85-91D4-419A4A5A61D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44405282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4933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D2DAF-46C7-4E83-ABF1-D5191DBAB4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72329291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1" y="647541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77BBB-4AA8-4A16-8779-854FE4207BA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39806193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6836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7004E-6255-4B98-BF02-F28D8B5E065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14956589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57784" y="64770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B7364-0AE1-4C14-A8B6-70E4EDE8512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17698866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C763C-27A3-41F8-BF12-F9B2E8ED2C5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5948786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638FB-F002-4698-BA6E-EE849E0CF40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93666741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F82F5-B5AE-470F-91A3-875F9830D2F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302937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688389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48811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1A196-0C3B-4BC3-AF92-8F86092C955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444621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48254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C6EDB-2C7B-45B2-99CC-8BA37D49657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99703009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825A3-35D2-4138-A665-C22DB3E34F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55933867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099B3-7250-4C41-96FF-7737116C935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5966647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BEE4C-7E64-4C70-AFC3-85575A4BA58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2355293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940B4-DD04-4CA9-A6FD-1DAD94C5299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7618549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12788-883F-46BE-B78F-691BB67C7AD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88791103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08D59-C0AC-48CF-9918-797D3346A72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77470426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5267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21EFF-BC44-40E8-9138-75E9B7C5BBD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29919486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84A85-C2DC-48C2-A608-44BE5D4D9A9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61925510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818" y="5699126"/>
            <a:ext cx="230716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04171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1EA10D-A69E-45C8-B776-7E250392AED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05048881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55781176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69555862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55068449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A34FC10-5454-43C6-A179-6AFAB49576A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61787518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10372502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47302899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15404648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76417713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03A96FC-4166-4B18-80F8-6DD22E92E9E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9442349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059114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F0184-E9B4-4C85-BE45-76DD38CF824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81736154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80752652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85454251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58673562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99D3DDD-3285-4709-8932-5E06C01AD06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9969955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95966531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19360758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51789934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57292766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9BB47D5-902D-4CE2-8CFD-E1387908743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06421087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187828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818" y="5699126"/>
            <a:ext cx="230716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7772265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72397049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29685703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27D9A34-6C80-4A06-8FFD-B86E6BB55E2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10387410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DA04A03F-A9AB-47A8-B3B8-BCD96FB80FA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60324469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3A03A6-E7EA-4FF7-B9F9-80D9ABFC3B1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58526502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37B85A-2557-4D01-8239-EABDCB8ECC0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70733567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6761B4-E73E-4F6D-AFAD-95F23675766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27136430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37A8E0-1973-40F2-96B9-33F08FDBD5B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46306090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DD4674-1A97-4593-9993-6B45955DDB5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93908704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EA83D8-A849-4125-9D01-10D029FB6D6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539330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F3979-6C4D-4B7C-AE41-BBB01074E0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4602231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6768C1-C666-449B-B3D4-C651CEE7C98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69465822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9F0984-BF3E-48C5-B05D-4199A46CA62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2754255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93CE70-45C5-4FBA-B80F-323B35C021F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85909760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4933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fld id="{2B10F4CC-C7B3-4E86-B90A-593B45962DA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72585102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1" y="647541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fld id="{7A87F4AA-B61E-478E-9D1D-2D96DEC451E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63469026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 dirty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6836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fld id="{AA05EDC9-9A31-4D9D-9883-94EBDBE3A3C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56179605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218830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671062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970605674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4078817" y="6237288"/>
            <a:ext cx="3860800" cy="47625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688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9530D-32A1-439D-85ED-9BAB4F97A21B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999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CE4250-5D67-4418-B491-F4BAFA2E939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416952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CB84D-67E5-4ABB-85A0-F93824521E7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2317484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6041E-9715-4381-9EB3-CAF38780B877}" type="slidenum">
              <a:rPr lang="zh-TW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14814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591236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203411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176891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647152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516760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690421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89630-45E9-4085-B69F-3FBA32955E6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43471574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E38AB-BA62-442D-AF3B-4FE663B1A36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8586138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FF3EB-D9E4-447E-A5D0-CDA7004E7EE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122449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086A9-EC1B-405D-A3E7-9B2B4951BCF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32269173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B3177-75ED-42CE-8D49-B36370000AF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69187372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0A439-B227-4319-BE5F-25E55441145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22478628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B826F-403F-428E-AE49-3B97626F6B6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0469571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5B1E6-04C7-42AC-8E5A-BCDCB4075AB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63101672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58F7E-8135-46DA-8487-AA306E678B1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71057060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0C779-E144-4973-AADB-9994CD70999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63576095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F3E43-9F82-4000-B532-BFAE03062D1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72124310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4933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C88A2-5EE1-4527-B40A-FE7EA27018B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13376782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1" y="647541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6F8F9-77DB-49C5-8E03-2C9A8CC5B5C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4775932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6836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2D39A-A38E-4CA0-A9E6-EEE58A4C987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108569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1E699-CB34-4724-B2AC-495D7E96121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22109590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57784" y="64770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064C7-95C8-458E-B088-82229003095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64767393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BA6D9-E6C8-4ED5-ABC9-3F99F920D44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480789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CB49D-5551-41E6-BBC6-F490F45C73C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14800581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8E94D-DD9F-42FD-BD84-5A8DF54DCB8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81458173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7" y="2148254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5DFA5-4D7F-4C4D-B1CE-667CB68D160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03864280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EAC6F-16B6-428F-AD3E-8185E07C83C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15964615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D65DE-2CEF-4239-9A14-395C9C4D248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2762281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14826-691E-498F-9372-D7A2E3229F5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39237412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EBD3B-9087-4CDB-8737-2D926EA9C89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33177104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8CCF3-9644-4355-A598-EB61727B871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647256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43016-B310-45C1-AF0B-A8A0E085022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75790103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68E38-9222-42D0-A331-39EAD7EA308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01506460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5267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911AF-8E67-459A-88AC-E8239D91F95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2054762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3FDD4-B596-4147-8456-D536B4B4473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980535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818" y="5699126"/>
            <a:ext cx="230716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0753294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4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68054052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57784" y="64770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6AD84-8759-4331-9C37-E6B489BD293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63649204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49BE4-DEF6-43B2-B78E-EDF6D89EA7D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36276107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5AD6F-BBB2-4601-9EF1-6D9AF24F7FC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96621399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874BD7-A55E-46DF-87FF-F935E07984C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89654905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48254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7116F-1F9C-4C1B-9BDE-270D84CC9FC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753222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B1857-B059-4B4C-ADB5-2B608AFAF7B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75078225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64737-B2C4-4278-AE30-F766A4ED67E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9056976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CE1DF-1C9D-4A9D-ADFB-1992F4DDEAD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63034631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39983-54B4-4C0F-962D-A49F3D1F553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70429670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76427-66BC-422F-8FB5-439BD3A6A67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78655158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9A12A-D6F1-4F13-8FB8-F94F7B2B6C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84544178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81799-5C46-413A-AC69-1329796E3AA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15359294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5267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35D59-1209-4DCD-9958-335FFDCA1DB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63519602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E916D-9D48-4E71-85F4-89BD2DBC96A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55591700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818" y="5699126"/>
            <a:ext cx="230716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7279824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343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60BF5-2DC7-4B2F-AD35-9424D2B5B19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8338385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16963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650639717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57784" y="64770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CCC24-C5CB-42DD-9F5A-A32E24A5399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75715692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23926-07A1-4D39-B5C3-DA00C2EE41A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3139296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DA8D5-E14D-4A5B-AF27-73433CF230B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33593877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7A827-4EE0-495F-9C07-A1031997AF1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38768036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48254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6A5D51-990A-46E3-969E-DE14540E14A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61734158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11F03-AC40-41AE-90FA-9208730EB23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47874168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D29FB-EF10-41EF-BFF1-88435C8FA65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07746128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AA27FD-6D99-459E-99A4-8E5D6C34534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508020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121A4-01D7-400B-A17E-78B43E35B57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0724816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32B73-3766-474C-90C1-8E3D7F537D1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66569121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9341F-1BE9-407C-BC4D-E86755020D8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97598344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AAA1C-C7C1-4275-9A60-E4B7A719E16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69781578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5267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7085C-3CF9-420C-9882-31CD79ECE83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28205296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10A25-F740-41A1-8B98-B3AACC9DB8F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50993797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818" y="5699126"/>
            <a:ext cx="230716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6970472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14F13549-1280-4A88-92DA-DE229D82F10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11537886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899460D5-D27C-4920-B732-863E08250F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99399808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192DB1D7-99C7-489A-A358-1AD4782C7BD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27346136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2BD8C8BA-0D5C-4E0E-B124-5BE715B2200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080087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5F0DC-9B1F-48C1-8D69-49E82F133B5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45005008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E98BC6FA-0518-4109-8288-239C88BEF71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54972009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94F144EF-72DA-42AD-ABA5-A4C4473971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47846154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2FD8F93E-55D5-4D7B-9206-E3DDC419057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4042567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4607F033-A92E-4047-A232-CE3A98723DC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20225363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7466EB16-86BE-4290-99C4-D57EC5388C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6161235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4E32AB0D-B10D-4138-817A-D22E812397C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26451789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4933" y="6483350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C7FE773-B934-46A7-B4F7-7BC472B0C51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99555978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1" y="6475413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EC65CC8B-547F-4422-BD71-94AC285807E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77850235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68367" y="6619875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997E4A29-F5C0-4A03-812B-70D81930F25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03717819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279176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EE440-D56E-45B8-AD2B-CC8218FB04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7397551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55496589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24795916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10869085" y="0"/>
            <a:ext cx="1322916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defRPr/>
            </a:pPr>
            <a:r>
              <a:rPr kumimoji="0" lang="en-US" altLang="zh-TW" sz="1400" b="1" smtClean="0">
                <a:solidFill>
                  <a:srgbClr val="000000"/>
                </a:solidFill>
                <a:latin typeface="Verdana" panose="020B0604030504040204" pitchFamily="34" charset="0"/>
              </a:rPr>
              <a:t>p.</a:t>
            </a:r>
            <a:fld id="{EBF9B1A6-42F8-46DE-BDB5-3E3A40CAA71D}" type="slidenum">
              <a:rPr kumimoji="0" lang="en-US" altLang="zh-TW" sz="1400" b="1" smtClean="0">
                <a:solidFill>
                  <a:srgbClr val="000000"/>
                </a:solidFill>
                <a:latin typeface="Verdana" panose="020B0604030504040204" pitchFamily="34" charset="0"/>
              </a:rPr>
              <a:pPr algn="r" eaLnBrk="1" hangingPunct="1">
                <a:defRPr/>
              </a:pPr>
              <a:t>‹#›</a:t>
            </a:fld>
            <a:endParaRPr kumimoji="0" lang="en-US" altLang="zh-TW" sz="1400" b="1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96802099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347384" y="6484939"/>
            <a:ext cx="4622800" cy="365125"/>
          </a:xfrm>
        </p:spPr>
        <p:txBody>
          <a:bodyPr/>
          <a:lstStyle>
            <a:lvl1pPr fontAlgn="auto">
              <a:spcAft>
                <a:spcPts val="0"/>
              </a:spcAf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5232400" y="6438901"/>
            <a:ext cx="2844800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451E8F1-E8B5-4372-AAD9-3115F91FEC9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74896831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EFF15177-1B5B-479B-B909-5BD2AB988C2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79659628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93591230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33391575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91990555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88267905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CC0E29E-5B40-4A97-8229-D2F7BC95C53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736456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4933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72FB3-6C3C-4A56-A28A-F76243EB91B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43332870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37773265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04014696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44536049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0980869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67892573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83579406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77881913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01787720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89798171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62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4E9225-C6B5-4B65-95E3-FDA933A6A80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820890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1" y="647541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28F71-2932-430E-98D7-309BB7875DB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32384031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772322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838405393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62738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9530D-32A1-439D-85ED-9BAB4F97A21B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569354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74607811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15583815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4218393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C956BE6-CCA5-447F-A9B9-FE11DCA7A53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20325373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62BEF55E-00CC-4758-BE43-A13D7804D43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3620639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1064942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893553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6836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6EB59-2E19-4DB8-A740-BB017E4C49A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1673545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84284060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82149273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4024993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82012544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D961C83-CC10-4E88-A559-FBAC0188E310}" type="slidenum">
              <a:rPr lang="zh-TW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331786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877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>
            <a:extLst>
              <a:ext uri="{FF2B5EF4-FFF2-40B4-BE49-F238E27FC236}"/>
            </a:extLst>
          </p:cNvPr>
          <p:cNvSpPr/>
          <p:nvPr userDrawn="1"/>
        </p:nvSpPr>
        <p:spPr>
          <a:xfrm>
            <a:off x="228601" y="147639"/>
            <a:ext cx="11766551" cy="6562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CN" altLang="en-US">
              <a:solidFill>
                <a:prstClr val="white"/>
              </a:solidFill>
            </a:endParaRPr>
          </a:p>
        </p:txBody>
      </p:sp>
      <p:pic>
        <p:nvPicPr>
          <p:cNvPr id="4" name="图片 7" descr="背景图案&#10;&#10;描述已自动生成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33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1761956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A6AFE61-6D16-4DCA-98F4-2710145A4B8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21626836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DBC0CD11-DE05-4EAB-A23C-4842F1E8FC7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36761449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ACC2FF98-86BB-41A8-8163-346CE4A2AE5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35025925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531E6519-B278-4745-9A00-D613BE7A2B2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484462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52000" y="6629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8D89A-D95D-45B9-83A4-B0AC056D718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43708912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DF9AEC74-F2FB-4ABF-94C9-CBD210AF812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16412807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19161240-3837-4D7E-9F21-1807E71754F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80053034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76DEE4E3-21CC-453C-8DC8-0F5D831759D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67893169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180A992C-3417-4334-9B62-38715D72D0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40699647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55791D7-5748-4C1B-8207-51A673B0A91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59336948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BB1B623-3C8F-406D-B767-82C14F7CD13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85827404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4933" y="6483350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CA6AA661-CCEC-4D4A-B387-9C2B895C6D9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69660428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1" y="6475413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9AFCBEA7-67DE-417B-8C1F-F76CDFAC121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87740632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68367" y="6619875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2A64A9A5-86EE-47BE-97A8-3A76A80A98D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74395603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184244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246F1-A7D8-4565-BB79-E05205DB3A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61147932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51236843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90296211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10869085" y="0"/>
            <a:ext cx="1322916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defRPr/>
            </a:pPr>
            <a:r>
              <a:rPr kumimoji="0" lang="en-US" altLang="zh-TW" sz="1400" b="1" smtClean="0">
                <a:solidFill>
                  <a:srgbClr val="000000"/>
                </a:solidFill>
                <a:latin typeface="Verdana" panose="020B0604030504040204" pitchFamily="34" charset="0"/>
              </a:rPr>
              <a:t>p.</a:t>
            </a:r>
            <a:fld id="{25E2412B-0C0F-455E-9E5F-42429295546C}" type="slidenum">
              <a:rPr kumimoji="0" lang="en-US" altLang="zh-TW" sz="1400" b="1" smtClean="0">
                <a:solidFill>
                  <a:srgbClr val="000000"/>
                </a:solidFill>
                <a:latin typeface="Verdana" panose="020B0604030504040204" pitchFamily="34" charset="0"/>
              </a:rPr>
              <a:pPr algn="r" eaLnBrk="1" hangingPunct="1">
                <a:defRPr/>
              </a:pPr>
              <a:t>‹#›</a:t>
            </a:fld>
            <a:endParaRPr kumimoji="0" lang="en-US" altLang="zh-TW" sz="1400" b="1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79338382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347384" y="6484939"/>
            <a:ext cx="4622800" cy="365125"/>
          </a:xfrm>
        </p:spPr>
        <p:txBody>
          <a:bodyPr/>
          <a:lstStyle>
            <a:lvl1pPr fontAlgn="auto">
              <a:spcAft>
                <a:spcPts val="0"/>
              </a:spcAf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5232400" y="6438901"/>
            <a:ext cx="2844800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7E28D0B-38CF-41E8-9114-05DB6E1D789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35275385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822E6F1F-088C-4DE1-BA5B-101FFE9C143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58276982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02383659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79119323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93821065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41203649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F716BA5-5108-4A6C-882D-258B6B92BD4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050179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FD16E-FEB5-4615-B23C-C38A80F746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74655196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18887838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48572515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45835588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97119513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03382778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99258036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09941220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1846133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63166579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9046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7E36AA-8939-4F2C-AE20-A46EB928F4A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28022788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423267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534452133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047613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209906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745408689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4078817" y="6237288"/>
            <a:ext cx="3860800" cy="47625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688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9530D-32A1-439D-85ED-9BAB4F97A21B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428810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57784" y="6477000"/>
            <a:ext cx="2540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AE04F5D-A7D6-49CE-8C38-07AB220701F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71913743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B9ACC18-7CD2-4B7E-8D90-20AD05A62D4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24483149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0E3997-2E14-4167-BE1E-2860E0B7BCC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59137632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63251F-965C-47A1-AF7E-4D7B88ACBD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6785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19A92-A65A-4A7B-8F37-1BB65DE60E8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00535964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48254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65FC50C-7B76-4E8F-8734-D13D9DE9561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25776019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2C7BC75-449E-4FD0-9079-B205BE9BD2F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42330506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96E689C-DD04-41FC-9496-86291C9E262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82443661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1C88D0A-A54C-4CE3-B701-9D9D344E2E5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2945261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7E4336-9C4F-4A62-BB32-CB58972C18F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89085365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51164D-DC4A-4609-AA6D-EBB19071556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74831863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7364D89-8868-48E9-94C5-0A0BC93E1DF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66804414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5267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C1DC0CC-F958-44BD-B9B7-D5684A8D162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48249855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6C1B400-650D-4DF8-B5D7-55C9EF1492A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46827990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818" y="5699126"/>
            <a:ext cx="230716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24769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46112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CF362-A7D1-4676-B70A-53FC261F8EC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28620716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27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8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1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298F8A2-D073-46E4-849C-F007230173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7385665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716B0975-50B0-44E7-839F-9A09079F3F4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10011989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882B193B-2AA6-4878-8095-1DF26551E65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88403814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03B90969-3950-48FE-8226-E1A3E4F135E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65499724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1E5AE6D-9973-43A0-99C8-F3E9307C7EC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83120713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8CE2DAE-ED8E-486E-A0AD-BFBED82503E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8492404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435BA025-FE2F-4AFB-BF01-BB9FB88454C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26486888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DA76E018-E610-42E1-82EA-8B843F075D9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96556703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5EF6A93-DB17-433B-8C41-52D96951E17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29769601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3B66AA1-4725-42C4-A102-41180E952D1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47840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7B4C3-6BCD-45E8-A362-AC60568CE97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66047080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4933" y="6483350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7F65701-AC21-441F-A108-E1B4DB3DB4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38979731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1" y="6475413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EDBDB9FC-CE58-4057-8D56-4D2A446AA54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98328163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68367" y="6619875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C0FE475B-49E2-4240-BDDE-96CC7AB9942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31462483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65944252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93238401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0154405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10869086" y="0"/>
            <a:ext cx="1322916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defRPr/>
            </a:pPr>
            <a:r>
              <a:rPr kumimoji="0" lang="en-US" altLang="zh-TW" sz="1050" b="1" smtClean="0">
                <a:solidFill>
                  <a:srgbClr val="000000"/>
                </a:solidFill>
                <a:latin typeface="Verdana" panose="020B0604030504040204" pitchFamily="34" charset="0"/>
              </a:rPr>
              <a:t>p.</a:t>
            </a:r>
            <a:fld id="{E8B080C8-E5FB-4E05-89B5-084779A234BA}" type="slidenum">
              <a:rPr kumimoji="0" lang="en-US" altLang="zh-TW" sz="1050" b="1" smtClean="0">
                <a:solidFill>
                  <a:srgbClr val="000000"/>
                </a:solidFill>
                <a:latin typeface="Verdana" panose="020B0604030504040204" pitchFamily="34" charset="0"/>
              </a:rPr>
              <a:pPr algn="r" eaLnBrk="1" hangingPunct="1">
                <a:defRPr/>
              </a:pPr>
              <a:t>‹#›</a:t>
            </a:fld>
            <a:endParaRPr kumimoji="0" lang="en-US" altLang="zh-TW" sz="1050" b="1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76490611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347384" y="6484941"/>
            <a:ext cx="4622800" cy="365125"/>
          </a:xfrm>
        </p:spPr>
        <p:txBody>
          <a:bodyPr/>
          <a:lstStyle>
            <a:lvl1pPr fontAlgn="auto">
              <a:spcAft>
                <a:spcPts val="0"/>
              </a:spcAf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5232400" y="6438903"/>
            <a:ext cx="2844800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FE08082-A8D2-43CA-B463-435D4F440EC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69646854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B2C42B5-A1FC-43C0-9C20-367CA01D45C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3777381"/>
      </p:ext>
    </p:extLst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884293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1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BA1F5-5671-4282-A2F5-290128E3B34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20524082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34472245"/>
      </p:ext>
    </p:extLst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557362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038913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402660378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27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8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1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298F8A2-D073-46E4-849C-F007230173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32981138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716B0975-50B0-44E7-839F-9A09079F3F4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22853851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882B193B-2AA6-4878-8095-1DF26551E65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04323137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03B90969-3950-48FE-8226-E1A3E4F135E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49398027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1E5AE6D-9973-43A0-99C8-F3E9307C7EC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29504856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8CE2DAE-ED8E-486E-A0AD-BFBED82503E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41240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7" y="2148254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FEBCB-6FBC-4C0B-89F2-4504C789318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5308389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C7E6A-AEA7-4429-9C2F-004038F2123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1564919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435BA025-FE2F-4AFB-BF01-BB9FB88454C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0113926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DA76E018-E610-42E1-82EA-8B843F075D9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31860067"/>
      </p:ext>
    </p:extLst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5EF6A93-DB17-433B-8C41-52D96951E17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05408718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3B66AA1-4725-42C4-A102-41180E952D1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57121413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4933" y="6483350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7F65701-AC21-441F-A108-E1B4DB3DB4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59377874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1" y="6475413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EDBDB9FC-CE58-4057-8D56-4D2A446AA54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83190419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68367" y="6619875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C0FE475B-49E2-4240-BDDE-96CC7AB9942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2334335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66778886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53487197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905691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1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FACA76-9CC2-451F-846D-D93B84CD08A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3662968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10869086" y="0"/>
            <a:ext cx="1322916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defRPr/>
            </a:pPr>
            <a:r>
              <a:rPr kumimoji="0" lang="en-US" altLang="zh-TW" sz="1050" b="1" smtClean="0">
                <a:solidFill>
                  <a:srgbClr val="000000"/>
                </a:solidFill>
                <a:latin typeface="Verdana" panose="020B0604030504040204" pitchFamily="34" charset="0"/>
              </a:rPr>
              <a:t>p.</a:t>
            </a:r>
            <a:fld id="{E8B080C8-E5FB-4E05-89B5-084779A234BA}" type="slidenum">
              <a:rPr kumimoji="0" lang="en-US" altLang="zh-TW" sz="1050" b="1" smtClean="0">
                <a:solidFill>
                  <a:srgbClr val="000000"/>
                </a:solidFill>
                <a:latin typeface="Verdana" panose="020B0604030504040204" pitchFamily="34" charset="0"/>
              </a:rPr>
              <a:pPr algn="r" eaLnBrk="1" hangingPunct="1">
                <a:defRPr/>
              </a:pPr>
              <a:t>‹#›</a:t>
            </a:fld>
            <a:endParaRPr kumimoji="0" lang="en-US" altLang="zh-TW" sz="1050" b="1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34472968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347384" y="6484941"/>
            <a:ext cx="4622800" cy="365125"/>
          </a:xfrm>
        </p:spPr>
        <p:txBody>
          <a:bodyPr/>
          <a:lstStyle>
            <a:lvl1pPr fontAlgn="auto">
              <a:spcAft>
                <a:spcPts val="0"/>
              </a:spcAf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5232400" y="6438903"/>
            <a:ext cx="2844800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FE08082-A8D2-43CA-B463-435D4F440EC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42565622"/>
      </p:ext>
    </p:extLst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B2C42B5-A1FC-43C0-9C20-367CA01D45C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3652865"/>
      </p:ext>
    </p:extLst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77994288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06893162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57784" y="64770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4DF31-A970-4C73-99E2-C6DBAE22F87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10964910"/>
      </p:ext>
    </p:extLst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CCE6A-A35A-4713-BE41-824A270FA84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32142463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CE4250-5D67-4418-B491-F4BAFA2E939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82120335"/>
      </p:ext>
    </p:extLst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4E9225-C6B5-4B65-95E3-FDA933A6A80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3612778"/>
      </p:ext>
    </p:extLst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7" y="2148254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FEBCB-6FBC-4C0B-89F2-4504C789318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699543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9238E-42A6-4A23-8D3C-44465D63489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24840539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E974B-47DB-459D-AB5C-7ACA79E7315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86483325"/>
      </p:ext>
    </p:extLst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07B3F-B30C-413D-B1E0-DF313A13078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49974249"/>
      </p:ext>
    </p:extLst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8C5C6-5FC8-4C30-9994-371349E4449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53578533"/>
      </p:ext>
    </p:extLst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123B6-C8C7-4850-9105-45A4B21CABA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01229540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9EAF8-86B9-428D-88DA-34FF3C27421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19776426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0F1F3-53D0-4C53-968B-CDBE1020034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4195630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5267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EBC26-D9B0-4DBC-A566-0AEDBCF0C39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33945066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D1B26-7636-43BB-BC96-05032A93220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05884838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818" y="5699126"/>
            <a:ext cx="230716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1725986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27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8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1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57784" y="64770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1982C-CE26-4A9C-BA16-16F045B5BEF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5902635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02233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2D20C-BDA6-4E3D-BC48-D2E18DE3846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5766282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905FC2-D694-489B-AB78-4D44A18A34C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60567443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75494-2CA5-4E18-ABB8-3EBD6670D29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5541310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A7AB2-9F2B-4FE3-9065-91DBF9E343D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94516462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0" y="2148254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2E6B4-7A3C-47FE-A612-BC913F68C9C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1766804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7288E-0F02-4DB1-A49F-522E0DEF526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64401143"/>
      </p:ext>
    </p:extLst>
  </p:cSld>
  <p:clrMapOvr>
    <a:masterClrMapping/>
  </p:clrMapOvr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C7B5E-38D6-4C28-8943-B97FD228B85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36742056"/>
      </p:ext>
    </p:extLst>
  </p:cSld>
  <p:clrMapOvr>
    <a:masterClrMapping/>
  </p:clrMapOvr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40F7A-6FB0-4C27-B412-6CEAD83B499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53211369"/>
      </p:ext>
    </p:extLst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A6C42-E3A0-4C15-86EB-BAFF7235B34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05185534"/>
      </p:ext>
    </p:extLst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E78D5-74F2-4B28-AD28-23F380B73D9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54397625"/>
      </p:ext>
    </p:extLst>
  </p:cSld>
  <p:clrMapOvr>
    <a:masterClrMapping/>
  </p:clrMapOvr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30FE7-EACB-4F83-A3A5-7E572CEA77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035817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7EFDB-3C2D-485A-A65A-3A77CD4C3D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52764015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5267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A5A50-4D39-4BF5-9618-DFC8A58B6F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19930099"/>
      </p:ext>
    </p:extLst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DEACD-42C8-42E2-AB27-80D993D7C60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96624736"/>
      </p:ext>
    </p:extLst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819" y="5699128"/>
            <a:ext cx="230716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4193290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27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8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1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57784" y="64770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1982C-CE26-4A9C-BA16-16F045B5BEF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54724274"/>
      </p:ext>
    </p:extLst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905FC2-D694-489B-AB78-4D44A18A34C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84698486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75494-2CA5-4E18-ABB8-3EBD6670D29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6612067"/>
      </p:ext>
    </p:extLst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A7AB2-9F2B-4FE3-9065-91DBF9E343D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00091898"/>
      </p:ext>
    </p:extLst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0" y="2148254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2E6B4-7A3C-47FE-A612-BC913F68C9C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0341442"/>
      </p:ext>
    </p:extLst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7288E-0F02-4DB1-A49F-522E0DEF526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44223171"/>
      </p:ext>
    </p:extLst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C7B5E-38D6-4C28-8943-B97FD228B85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058499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90100" y="6629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0270E-4502-4D23-AD27-B765329ED94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57241209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40F7A-6FB0-4C27-B412-6CEAD83B499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7307909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A6C42-E3A0-4C15-86EB-BAFF7235B34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43422853"/>
      </p:ext>
    </p:extLst>
  </p:cSld>
  <p:clrMapOvr>
    <a:masterClrMapping/>
  </p:clrMapOvr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E78D5-74F2-4B28-AD28-23F380B73D9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59011253"/>
      </p:ext>
    </p:extLst>
  </p:cSld>
  <p:clrMapOvr>
    <a:masterClrMapping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30FE7-EACB-4F83-A3A5-7E572CEA77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80161493"/>
      </p:ext>
    </p:extLst>
  </p:cSld>
  <p:clrMapOvr>
    <a:masterClrMapping/>
  </p:clrMapOvr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5267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A5A50-4D39-4BF5-9618-DFC8A58B6F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65068241"/>
      </p:ext>
    </p:extLst>
  </p:cSld>
  <p:clrMapOvr>
    <a:masterClrMapping/>
  </p:clrMapOvr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DEACD-42C8-42E2-AB27-80D993D7C60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1528104"/>
      </p:ext>
    </p:extLst>
  </p:cSld>
  <p:clrMapOvr>
    <a:masterClrMapping/>
  </p:clrMapOvr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819" y="5699128"/>
            <a:ext cx="230716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1716444"/>
      </p:ext>
    </p:extLst>
  </p:cSld>
  <p:clrMapOvr>
    <a:masterClrMapping/>
  </p:clrMapOvr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84657935"/>
      </p:ext>
    </p:extLst>
  </p:cSld>
  <p:clrMapOvr>
    <a:masterClrMapping/>
  </p:clrMapOvr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297237"/>
      </p:ext>
    </p:extLst>
  </p:cSld>
  <p:clrMapOvr>
    <a:masterClrMapping/>
  </p:clrMapOvr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2816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4933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C63EC-936C-439C-B04C-1F5E3B5646D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70843630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026088139"/>
      </p:ext>
    </p:extLst>
  </p:cSld>
  <p:clrMapOvr>
    <a:masterClrMapping/>
  </p:clrMapOvr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015" y="1465063"/>
            <a:ext cx="11011300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2981326"/>
            <a:ext cx="93472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381595"/>
      </p:ext>
    </p:extLst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651" y="86628"/>
            <a:ext cx="10668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63184"/>
      </p:ext>
    </p:extLst>
  </p:cSld>
  <p:clrMapOvr>
    <a:masterClrMapping/>
  </p:clrMapOvr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102186530"/>
      </p:ext>
    </p:extLst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prstClr val="black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prstClr val="black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A064B-ECB8-4436-8A2B-D9B50E5A7BC6}" type="slidenum">
              <a:rPr lang="zh-TW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TW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339201"/>
      </p:ext>
    </p:extLst>
  </p:cSld>
  <p:clrMapOvr>
    <a:masterClrMapping/>
  </p:clrMapOvr>
  <p:transition/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27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8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1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298F8A2-D073-46E4-849C-F007230173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13137714"/>
      </p:ext>
    </p:extLst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716B0975-50B0-44E7-839F-9A09079F3F4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8346735"/>
      </p:ext>
    </p:extLst>
  </p:cSld>
  <p:clrMapOvr>
    <a:masterClrMapping/>
  </p:clrMapOvr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882B193B-2AA6-4878-8095-1DF26551E65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3274342"/>
      </p:ext>
    </p:extLst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03B90969-3950-48FE-8226-E1A3E4F135E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78330094"/>
      </p:ext>
    </p:extLst>
  </p:cSld>
  <p:clrMapOvr>
    <a:masterClrMapping/>
  </p:clrMapOvr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1E5AE6D-9973-43A0-99C8-F3E9307C7EC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815732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98029-324E-4292-B716-9C221B4283A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99839484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8CE2DAE-ED8E-486E-A0AD-BFBED82503E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27019072"/>
      </p:ext>
    </p:extLst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435BA025-FE2F-4AFB-BF01-BB9FB88454C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0663253"/>
      </p:ext>
    </p:extLst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DA76E018-E610-42E1-82EA-8B843F075D9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16345094"/>
      </p:ext>
    </p:extLst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5EF6A93-DB17-433B-8C41-52D96951E17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33835504"/>
      </p:ext>
    </p:extLst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3B66AA1-4725-42C4-A102-41180E952D1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5808369"/>
      </p:ext>
    </p:extLst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4933" y="6483350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7F65701-AC21-441F-A108-E1B4DB3DB4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45103389"/>
      </p:ext>
    </p:extLst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1" y="6475413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EDBDB9FC-CE58-4057-8D56-4D2A446AA54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16627154"/>
      </p:ext>
    </p:extLst>
  </p:cSld>
  <p:clrMapOvr>
    <a:masterClrMapping/>
  </p:clrMapOvr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68367" y="6619875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C0FE475B-49E2-4240-BDDE-96CC7AB9942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82667819"/>
      </p:ext>
    </p:extLst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90294024"/>
      </p:ext>
    </p:extLst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4236366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E2EEE-63C0-447B-B38F-4FC865BE3EE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08358036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50981561"/>
      </p:ext>
    </p:extLst>
  </p:cSld>
  <p:clrMapOvr>
    <a:masterClrMapping/>
  </p:clrMapOvr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10869086" y="0"/>
            <a:ext cx="1322916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defRPr/>
            </a:pPr>
            <a:r>
              <a:rPr kumimoji="0" lang="en-US" altLang="zh-TW" sz="1050" b="1" smtClean="0">
                <a:solidFill>
                  <a:srgbClr val="000000"/>
                </a:solidFill>
                <a:latin typeface="Verdana" panose="020B0604030504040204" pitchFamily="34" charset="0"/>
              </a:rPr>
              <a:t>p.</a:t>
            </a:r>
            <a:fld id="{E8B080C8-E5FB-4E05-89B5-084779A234BA}" type="slidenum">
              <a:rPr kumimoji="0" lang="en-US" altLang="zh-TW" sz="1050" b="1" smtClean="0">
                <a:solidFill>
                  <a:srgbClr val="000000"/>
                </a:solidFill>
                <a:latin typeface="Verdana" panose="020B0604030504040204" pitchFamily="34" charset="0"/>
              </a:rPr>
              <a:pPr algn="r" eaLnBrk="1" hangingPunct="1">
                <a:defRPr/>
              </a:pPr>
              <a:t>‹#›</a:t>
            </a:fld>
            <a:endParaRPr kumimoji="0" lang="en-US" altLang="zh-TW" sz="1050" b="1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9707998"/>
      </p:ext>
    </p:extLst>
  </p:cSld>
  <p:clrMapOvr>
    <a:masterClrMapping/>
  </p:clrMapOvr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347384" y="6484941"/>
            <a:ext cx="4622800" cy="365125"/>
          </a:xfrm>
        </p:spPr>
        <p:txBody>
          <a:bodyPr/>
          <a:lstStyle>
            <a:lvl1pPr fontAlgn="auto">
              <a:spcAft>
                <a:spcPts val="0"/>
              </a:spcAf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5232400" y="6438903"/>
            <a:ext cx="2844800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FE08082-A8D2-43CA-B463-435D4F440EC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50531930"/>
      </p:ext>
    </p:extLst>
  </p:cSld>
  <p:clrMapOvr>
    <a:masterClrMapping/>
  </p:clrMapOvr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B2C42B5-A1FC-43C0-9C20-367CA01D45C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97717705"/>
      </p:ext>
    </p:extLst>
  </p:cSld>
  <p:clrMapOvr>
    <a:masterClrMapping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86070163"/>
      </p:ext>
    </p:extLst>
  </p:cSld>
  <p:clrMapOvr>
    <a:masterClrMapping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10188269"/>
      </p:ext>
    </p:extLst>
  </p:cSld>
  <p:clrMapOvr>
    <a:masterClrMapping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27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8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1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298F8A2-D073-46E4-849C-F007230173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5812274"/>
      </p:ext>
    </p:extLst>
  </p:cSld>
  <p:clrMapOvr>
    <a:masterClrMapping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716B0975-50B0-44E7-839F-9A09079F3F4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90453252"/>
      </p:ext>
    </p:extLst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882B193B-2AA6-4878-8095-1DF26551E65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3323924"/>
      </p:ext>
    </p:extLst>
  </p:cSld>
  <p:clrMapOvr>
    <a:masterClrMapping/>
  </p:clrMapOvr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03B90969-3950-48FE-8226-E1A3E4F135E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231714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5278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92521-1451-4416-B259-65D4D0448B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7622182"/>
      </p:ext>
    </p:extLst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1E5AE6D-9973-43A0-99C8-F3E9307C7EC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5162393"/>
      </p:ext>
    </p:extLst>
  </p:cSld>
  <p:clrMapOvr>
    <a:masterClrMapping/>
  </p:clrMapOvr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8CE2DAE-ED8E-486E-A0AD-BFBED82503E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31061755"/>
      </p:ext>
    </p:extLst>
  </p:cSld>
  <p:clrMapOvr>
    <a:masterClrMapping/>
  </p:clrMapOvr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435BA025-FE2F-4AFB-BF01-BB9FB88454C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06143376"/>
      </p:ext>
    </p:extLst>
  </p:cSld>
  <p:clrMapOvr>
    <a:masterClrMapping/>
  </p:clrMapOvr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DA76E018-E610-42E1-82EA-8B843F075D9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21205538"/>
      </p:ext>
    </p:extLst>
  </p:cSld>
  <p:clrMapOvr>
    <a:masterClrMapping/>
  </p:clrMapOvr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5EF6A93-DB17-433B-8C41-52D96951E17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72266364"/>
      </p:ext>
    </p:extLst>
  </p:cSld>
  <p:clrMapOvr>
    <a:masterClrMapping/>
  </p:clrMapOvr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3B66AA1-4725-42C4-A102-41180E952D1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98586505"/>
      </p:ext>
    </p:extLst>
  </p:cSld>
  <p:clrMapOvr>
    <a:masterClrMapping/>
  </p:clrMapOvr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4933" y="6483350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7F65701-AC21-441F-A108-E1B4DB3DB4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91247901"/>
      </p:ext>
    </p:extLst>
  </p:cSld>
  <p:clrMapOvr>
    <a:masterClrMapping/>
  </p:clrMapOvr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1" y="6475413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EDBDB9FC-CE58-4057-8D56-4D2A446AA54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99170392"/>
      </p:ext>
    </p:extLst>
  </p:cSld>
  <p:clrMapOvr>
    <a:masterClrMapping/>
  </p:clrMapOvr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68367" y="6619875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C0FE475B-49E2-4240-BDDE-96CC7AB9942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82675999"/>
      </p:ext>
    </p:extLst>
  </p:cSld>
  <p:clrMapOvr>
    <a:masterClrMapping/>
  </p:clrMapOvr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03109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E974B-47DB-459D-AB5C-7ACA79E7315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534877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77381-6AB8-4A38-B5F2-F6509D333F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93433063"/>
      </p:ext>
    </p:extLst>
  </p:cSld>
  <p:clrMapOvr>
    <a:masterClrMapping/>
  </p:clrMapOvr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45413226"/>
      </p:ext>
    </p:extLst>
  </p:cSld>
  <p:clrMapOvr>
    <a:masterClrMapping/>
  </p:clrMapOvr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22726370"/>
      </p:ext>
    </p:extLst>
  </p:cSld>
  <p:clrMapOvr>
    <a:masterClrMapping/>
  </p:clrMapOvr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10869086" y="0"/>
            <a:ext cx="1322916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defRPr/>
            </a:pPr>
            <a:r>
              <a:rPr kumimoji="0" lang="en-US" altLang="zh-TW" sz="1050" b="1" smtClean="0">
                <a:solidFill>
                  <a:srgbClr val="000000"/>
                </a:solidFill>
                <a:latin typeface="Verdana" panose="020B0604030504040204" pitchFamily="34" charset="0"/>
              </a:rPr>
              <a:t>p.</a:t>
            </a:r>
            <a:fld id="{E8B080C8-E5FB-4E05-89B5-084779A234BA}" type="slidenum">
              <a:rPr kumimoji="0" lang="en-US" altLang="zh-TW" sz="1050" b="1" smtClean="0">
                <a:solidFill>
                  <a:srgbClr val="000000"/>
                </a:solidFill>
                <a:latin typeface="Verdana" panose="020B0604030504040204" pitchFamily="34" charset="0"/>
              </a:rPr>
              <a:pPr algn="r" eaLnBrk="1" hangingPunct="1">
                <a:defRPr/>
              </a:pPr>
              <a:t>‹#›</a:t>
            </a:fld>
            <a:endParaRPr kumimoji="0" lang="en-US" altLang="zh-TW" sz="1050" b="1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05951710"/>
      </p:ext>
    </p:extLst>
  </p:cSld>
  <p:clrMapOvr>
    <a:masterClrMapping/>
  </p:clrMapOvr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347384" y="6484941"/>
            <a:ext cx="4622800" cy="365125"/>
          </a:xfrm>
        </p:spPr>
        <p:txBody>
          <a:bodyPr/>
          <a:lstStyle>
            <a:lvl1pPr fontAlgn="auto">
              <a:spcAft>
                <a:spcPts val="0"/>
              </a:spcAf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5232400" y="6438903"/>
            <a:ext cx="2844800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FE08082-A8D2-43CA-B463-435D4F440EC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02110396"/>
      </p:ext>
    </p:extLst>
  </p:cSld>
  <p:clrMapOvr>
    <a:masterClrMapping/>
  </p:clrMapOvr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B2C42B5-A1FC-43C0-9C20-367CA01D45C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47465995"/>
      </p:ext>
    </p:extLst>
  </p:cSld>
  <p:clrMapOvr>
    <a:masterClrMapping/>
  </p:clrMapOvr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8902871"/>
      </p:ext>
    </p:extLst>
  </p:cSld>
  <p:clrMapOvr>
    <a:masterClrMapping/>
  </p:clrMapOvr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33824150"/>
      </p:ext>
    </p:extLst>
  </p:cSld>
  <p:clrMapOvr>
    <a:masterClrMapping/>
  </p:clrMapOvr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27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8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1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298F8A2-D073-46E4-849C-F007230173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94666373"/>
      </p:ext>
    </p:extLst>
  </p:cSld>
  <p:clrMapOvr>
    <a:masterClrMapping/>
  </p:clrMapOvr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716B0975-50B0-44E7-839F-9A09079F3F4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42023075"/>
      </p:ext>
    </p:extLst>
  </p:cSld>
  <p:clrMapOvr>
    <a:masterClrMapping/>
  </p:clrMapOvr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882B193B-2AA6-4878-8095-1DF26551E65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751948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07D70-03C0-4022-A187-DB9FE5DC869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08301973"/>
      </p:ext>
    </p:extLst>
  </p:cSld>
  <p:clrMapOvr>
    <a:masterClrMapping/>
  </p:clrMapOvr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03B90969-3950-48FE-8226-E1A3E4F135E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3264929"/>
      </p:ext>
    </p:extLst>
  </p:cSld>
  <p:clrMapOvr>
    <a:masterClrMapping/>
  </p:clrMapOvr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1E5AE6D-9973-43A0-99C8-F3E9307C7EC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57569339"/>
      </p:ext>
    </p:extLst>
  </p:cSld>
  <p:clrMapOvr>
    <a:masterClrMapping/>
  </p:clrMapOvr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8CE2DAE-ED8E-486E-A0AD-BFBED82503E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93985212"/>
      </p:ext>
    </p:extLst>
  </p:cSld>
  <p:clrMapOvr>
    <a:masterClrMapping/>
  </p:clrMapOvr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435BA025-FE2F-4AFB-BF01-BB9FB88454C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30543543"/>
      </p:ext>
    </p:extLst>
  </p:cSld>
  <p:clrMapOvr>
    <a:masterClrMapping/>
  </p:clrMapOvr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DA76E018-E610-42E1-82EA-8B843F075D9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84211133"/>
      </p:ext>
    </p:extLst>
  </p:cSld>
  <p:clrMapOvr>
    <a:masterClrMapping/>
  </p:clrMapOvr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35EF6A93-DB17-433B-8C41-52D96951E17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95234235"/>
      </p:ext>
    </p:extLst>
  </p:cSld>
  <p:clrMapOvr>
    <a:masterClrMapping/>
  </p:clrMapOvr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3B66AA1-4725-42C4-A102-41180E952D1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45230465"/>
      </p:ext>
    </p:extLst>
  </p:cSld>
  <p:clrMapOvr>
    <a:masterClrMapping/>
  </p:clrMapOvr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4933" y="6483350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B7F65701-AC21-441F-A108-E1B4DB3DB4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62939092"/>
      </p:ext>
    </p:extLst>
  </p:cSld>
  <p:clrMapOvr>
    <a:masterClrMapping/>
  </p:clrMapOvr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1" y="6475413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EDBDB9FC-CE58-4057-8D56-4D2A446AA54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27187067"/>
      </p:ext>
    </p:extLst>
  </p:cSld>
  <p:clrMapOvr>
    <a:masterClrMapping/>
  </p:clrMapOvr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68367" y="6619875"/>
            <a:ext cx="2641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C0FE475B-49E2-4240-BDDE-96CC7AB9942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247535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02233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259ED-D4FE-489E-A9C9-FFF64BBE5C5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66844112"/>
      </p:ext>
    </p:extLst>
  </p:cSld>
  <p:clrMapOvr>
    <a:masterClrMapping/>
  </p:clrMapOvr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47563978"/>
      </p:ext>
    </p:extLst>
  </p:cSld>
  <p:clrMapOvr>
    <a:masterClrMapping/>
  </p:clrMapOvr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19315783"/>
      </p:ext>
    </p:extLst>
  </p:cSld>
  <p:clrMapOvr>
    <a:masterClrMapping/>
  </p:clrMapOvr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63660189"/>
      </p:ext>
    </p:extLst>
  </p:cSld>
  <p:clrMapOvr>
    <a:masterClrMapping/>
  </p:clrMapOvr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10869086" y="0"/>
            <a:ext cx="1322916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defRPr/>
            </a:pPr>
            <a:r>
              <a:rPr kumimoji="0" lang="en-US" altLang="zh-TW" sz="1050" b="1" smtClean="0">
                <a:solidFill>
                  <a:srgbClr val="000000"/>
                </a:solidFill>
                <a:latin typeface="Verdana" panose="020B0604030504040204" pitchFamily="34" charset="0"/>
              </a:rPr>
              <a:t>p.</a:t>
            </a:r>
            <a:fld id="{E8B080C8-E5FB-4E05-89B5-084779A234BA}" type="slidenum">
              <a:rPr kumimoji="0" lang="en-US" altLang="zh-TW" sz="1050" b="1" smtClean="0">
                <a:solidFill>
                  <a:srgbClr val="000000"/>
                </a:solidFill>
                <a:latin typeface="Verdana" panose="020B0604030504040204" pitchFamily="34" charset="0"/>
              </a:rPr>
              <a:pPr algn="r" eaLnBrk="1" hangingPunct="1">
                <a:defRPr/>
              </a:pPr>
              <a:t>‹#›</a:t>
            </a:fld>
            <a:endParaRPr kumimoji="0" lang="en-US" altLang="zh-TW" sz="1050" b="1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48626237"/>
      </p:ext>
    </p:extLst>
  </p:cSld>
  <p:clrMapOvr>
    <a:masterClrMapping/>
  </p:clrMapOvr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347384" y="6484941"/>
            <a:ext cx="4622800" cy="365125"/>
          </a:xfrm>
        </p:spPr>
        <p:txBody>
          <a:bodyPr/>
          <a:lstStyle>
            <a:lvl1pPr fontAlgn="auto">
              <a:spcAft>
                <a:spcPts val="0"/>
              </a:spcAf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5232400" y="6438903"/>
            <a:ext cx="2844800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FE08082-A8D2-43CA-B463-435D4F440EC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47791890"/>
      </p:ext>
    </p:extLst>
  </p:cSld>
  <p:clrMapOvr>
    <a:masterClrMapping/>
  </p:clrMapOvr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fld id="{FB2C42B5-A1FC-43C0-9C20-367CA01D45C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11186513"/>
      </p:ext>
    </p:extLst>
  </p:cSld>
  <p:clrMapOvr>
    <a:masterClrMapping/>
  </p:clrMapOvr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4828113"/>
      </p:ext>
    </p:extLst>
  </p:cSld>
  <p:clrMapOvr>
    <a:masterClrMapping/>
  </p:clrMapOvr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 anchor="ctr"/>
          <a:lstStyle>
            <a:lvl1pPr algn="ctr">
              <a:defRPr sz="3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2"/>
            <a:ext cx="10668000" cy="5087821"/>
          </a:xfrm>
        </p:spPr>
        <p:txBody>
          <a:bodyPr/>
          <a:lstStyle>
            <a:lvl1pPr marL="352425" indent="-352425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681038" indent="-327422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978694" indent="-296466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63561362"/>
      </p:ext>
    </p:extLst>
  </p:cSld>
  <p:clrMapOvr>
    <a:masterClrMapping/>
  </p:clrMapOvr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57784" y="64770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9EF8B-5E85-425E-B6E3-E68793078A9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81505609"/>
      </p:ext>
    </p:extLst>
  </p:cSld>
  <p:clrMapOvr>
    <a:masterClrMapping/>
  </p:clrMapOvr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CF63C-881A-46D1-9AE7-5575BD820E2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185605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0081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2CC90-2890-4A24-ADD7-D933C3613AB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46447622"/>
      </p:ext>
    </p:extLst>
  </p:cSld>
  <p:clrMapOvr>
    <a:masterClrMapping/>
  </p:clrMapOvr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5D314-687A-49D0-B696-54531683CEF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0676818"/>
      </p:ext>
    </p:extLst>
  </p:cSld>
  <p:clrMapOvr>
    <a:masterClrMapping/>
  </p:clrMapOvr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2B739-8A13-442B-92F3-1F9E13E388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25460119"/>
      </p:ext>
    </p:extLst>
  </p:cSld>
  <p:clrMapOvr>
    <a:masterClrMapping/>
  </p:clrMapOvr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7" y="2148254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829E1-EE89-4A7D-B2A5-34F6834D6FB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69257823"/>
      </p:ext>
    </p:extLst>
  </p:cSld>
  <p:clrMapOvr>
    <a:masterClrMapping/>
  </p:clrMapOvr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8EE9CC-6EFB-4E3D-B165-99586A7B67D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36206605"/>
      </p:ext>
    </p:extLst>
  </p:cSld>
  <p:clrMapOvr>
    <a:masterClrMapping/>
  </p:clrMapOvr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05171-ADB6-4DCC-84E4-81CB8B44068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06515282"/>
      </p:ext>
    </p:extLst>
  </p:cSld>
  <p:clrMapOvr>
    <a:masterClrMapping/>
  </p:clrMapOvr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9AFC0-FCE3-4948-ACF1-FA5B7888CC3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18783244"/>
      </p:ext>
    </p:extLst>
  </p:cSld>
  <p:clrMapOvr>
    <a:masterClrMapping/>
  </p:clrMapOvr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344AF-916A-4A45-BFE5-A5B6D38EE8F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3672794"/>
      </p:ext>
    </p:extLst>
  </p:cSld>
  <p:clrMapOvr>
    <a:masterClrMapping/>
  </p:clrMapOvr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21C54-F156-41FF-8DD3-AE066CDCA49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72572770"/>
      </p:ext>
    </p:extLst>
  </p:cSld>
  <p:clrMapOvr>
    <a:masterClrMapping/>
  </p:clrMapOvr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45B104-2122-40B0-8CAC-E1ED7B7B396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40373319"/>
      </p:ext>
    </p:extLst>
  </p:cSld>
  <p:clrMapOvr>
    <a:masterClrMapping/>
  </p:clrMapOvr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5267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DA906-9396-4FD8-BE80-8832B17584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1699472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E1591-75E5-4763-9F78-13B0FB07BB1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65280667"/>
      </p:ext>
    </p:extLst>
  </p:cSld>
  <p:clrMapOvr>
    <a:masterClrMapping/>
  </p:clrMapOvr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907E6-54D4-45E0-AFCE-1C98DD5DC3C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41703469"/>
      </p:ext>
    </p:extLst>
  </p:cSld>
  <p:clrMapOvr>
    <a:masterClrMapping/>
  </p:clrMapOvr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818" y="5699126"/>
            <a:ext cx="2307167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7230155"/>
      </p:ext>
    </p:extLst>
  </p:cSld>
  <p:clrMapOvr>
    <a:masterClrMapping/>
  </p:clrMapOvr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5"/>
            <a:ext cx="10668000" cy="770021"/>
          </a:xfrm>
        </p:spPr>
        <p:txBody>
          <a:bodyPr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4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3118141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A026A-C269-4A2F-8096-F3ED2935B6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163258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4E3E2-612F-4F1E-8FD1-79A7DE95215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1232071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1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D35B2-E4B6-465E-A435-88BE024F3E8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7486969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90100" y="6629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0D73B-6980-46FF-AFCC-E39016140ED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4978553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BEA85-78E0-4EBF-8C79-930EA790103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51809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07B3F-B30C-413D-B1E0-DF313A13078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204765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16533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54B30-4F26-4F5C-B08E-A6F5313DE1B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424927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4AACF-50E9-490F-9F49-674863D8CB0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754441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278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593D1-4C33-43A7-B2A7-EC27ED728EF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945191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9E116-CB54-44EA-80D0-A5AA652980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931185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62738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837EE-1B21-4C19-A2C7-568DB200509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610673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84FDC4-291F-490E-86D3-C8D209D89D3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9435024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36D40-C9C0-45A2-B312-E0C4884BD6C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5101985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98E8C-E4E4-4BAD-A95A-BC5E60D50A8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5970088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382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7A751-DD8D-4A3E-8CFE-61A76AAC52E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3906204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6FF26-443F-4108-8A25-6C79FE485B8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6257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8C5C6-5FC8-4C30-9994-371349E4449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4918249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61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1F62A-BB77-4E1D-BC18-A9D961BAB9C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8104143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pattFill prst="ltHorz">
            <a:fgClr>
              <a:srgbClr val="C0C0C0"/>
            </a:fgClr>
            <a:bgClr>
              <a:schemeClr val="bg1"/>
            </a:bgClr>
          </a:patt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itchFamily="2" charset="2"/>
              <a:buNone/>
              <a:defRPr/>
            </a:pPr>
            <a:endParaRPr lang="zh-TW" altLang="en-US" sz="3599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2688"/>
            <a:ext cx="12192000" cy="313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3969"/>
            <a:ext cx="10363200" cy="1020526"/>
          </a:xfrm>
        </p:spPr>
        <p:txBody>
          <a:bodyPr/>
          <a:lstStyle>
            <a:lvl1pPr>
              <a:defRPr sz="3999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8206"/>
            <a:ext cx="9347200" cy="159983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799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52000" y="6629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814F3-87B2-4B48-916E-42E28027569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4301995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4688" y="914526"/>
            <a:ext cx="10668000" cy="5113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240A8-BCC9-4998-A1BF-1942F650986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0083346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5880"/>
            <a:ext cx="10363200" cy="1361760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040"/>
            <a:ext cx="10363200" cy="14998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9" indent="0">
              <a:buNone/>
              <a:defRPr sz="1800"/>
            </a:lvl2pPr>
            <a:lvl3pPr marL="914217" indent="0">
              <a:buNone/>
              <a:defRPr sz="1600"/>
            </a:lvl3pPr>
            <a:lvl4pPr marL="1371326" indent="0">
              <a:buNone/>
              <a:defRPr sz="1400"/>
            </a:lvl4pPr>
            <a:lvl5pPr marL="1828434" indent="0">
              <a:buNone/>
              <a:defRPr sz="1400"/>
            </a:lvl5pPr>
            <a:lvl6pPr marL="2285543" indent="0">
              <a:buNone/>
              <a:defRPr sz="1400"/>
            </a:lvl6pPr>
            <a:lvl7pPr marL="2742651" indent="0">
              <a:buNone/>
              <a:defRPr sz="1400"/>
            </a:lvl7pPr>
            <a:lvl8pPr marL="3199760" indent="0">
              <a:buNone/>
              <a:defRPr sz="1400"/>
            </a:lvl8pPr>
            <a:lvl9pPr marL="3656868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174F6-C7D7-45CE-80F7-CCA7F163386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4724340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270"/>
            <a:ext cx="5232400" cy="511215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270"/>
            <a:ext cx="5232400" cy="511215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A2339-399A-4879-9BA3-402D14E3E76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2603263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589"/>
            <a:ext cx="10972800" cy="1142735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4758"/>
            <a:ext cx="5386917" cy="63961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377"/>
            <a:ext cx="5386917" cy="395037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7" y="1534758"/>
            <a:ext cx="5389033" cy="63961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7" y="2174377"/>
            <a:ext cx="5389033" cy="395037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2621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A68AB-F107-4528-A1AB-87E2E3D6BE2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7997934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43C4F-1DFD-4B7C-BE4F-115AA8EACD1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2753147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75199-CA7D-462A-9865-2FBA6F17C14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9085629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01"/>
            <a:ext cx="4011084" cy="116178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2987"/>
            <a:ext cx="6815667" cy="5851758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4770"/>
            <a:ext cx="4011084" cy="4689977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B5F7E-4744-4047-ABF7-47A94CB4A67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4878139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799503"/>
            <a:ext cx="7315200" cy="56660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647"/>
            <a:ext cx="7315200" cy="4113847"/>
          </a:xfrm>
        </p:spPr>
        <p:txBody>
          <a:bodyPr/>
          <a:lstStyle>
            <a:lvl1pPr marL="0" indent="0">
              <a:buNone/>
              <a:defRPr sz="3199"/>
            </a:lvl1pPr>
            <a:lvl2pPr marL="457109" indent="0">
              <a:buNone/>
              <a:defRPr sz="2799"/>
            </a:lvl2pPr>
            <a:lvl3pPr marL="914217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3" indent="0">
              <a:buNone/>
              <a:defRPr sz="2000"/>
            </a:lvl6pPr>
            <a:lvl7pPr marL="2742651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6095"/>
            <a:ext cx="7315200" cy="804676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9004F-8B53-4DF8-98C1-3A2863719A3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92616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123B6-C8C7-4850-9105-45A4B21CABA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9226792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B26BF-D05D-4C7E-B41F-EFA9D08D71F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3882587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14"/>
            <a:ext cx="2675467" cy="616442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14"/>
            <a:ext cx="7825317" cy="616442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5763E-DA02-44BD-BEB8-2C9A6BD8950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8667699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41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270"/>
            <a:ext cx="5232400" cy="511215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270"/>
            <a:ext cx="5232400" cy="511215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606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80FC7-0FC1-4E37-842D-FF417B99F48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1648334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4"/>
            <a:ext cx="10668000" cy="114114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436370"/>
            <a:ext cx="10668000" cy="6978621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4E04D-28CD-4D42-8EB3-CF6AE218CE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2135858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719667" y="0"/>
            <a:ext cx="10703984" cy="616601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FC92B-F500-459C-BFCD-CA6589CBDAA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7768217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4255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A1424-61D5-47F9-A6B8-896CCD677D0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7364219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15"/>
            <a:ext cx="10668000" cy="83641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273"/>
            <a:ext cx="5232400" cy="511374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1251" y="1052269"/>
            <a:ext cx="5232400" cy="24806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191251" y="3685336"/>
            <a:ext cx="5232400" cy="2480689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9CD7B-F1B9-4CF3-8B53-DABE7AB5CEB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9242628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104"/>
            <a:ext cx="9144000" cy="2388634"/>
          </a:xfrm>
        </p:spPr>
        <p:txBody>
          <a:bodyPr/>
          <a:lstStyle>
            <a:lvl1pPr algn="ctr">
              <a:defRPr sz="5999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791"/>
            <a:ext cx="9144000" cy="165538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09" indent="0" algn="ctr">
              <a:buNone/>
              <a:defRPr sz="2000"/>
            </a:lvl2pPr>
            <a:lvl3pPr marL="914217" indent="0" algn="ctr">
              <a:buNone/>
              <a:defRPr sz="1800"/>
            </a:lvl3pPr>
            <a:lvl4pPr marL="1371326" indent="0" algn="ctr">
              <a:buNone/>
              <a:defRPr sz="1600"/>
            </a:lvl4pPr>
            <a:lvl5pPr marL="1828434" indent="0" algn="ctr">
              <a:buNone/>
              <a:defRPr sz="1600"/>
            </a:lvl5pPr>
            <a:lvl6pPr marL="2285543" indent="0" algn="ctr">
              <a:buNone/>
              <a:defRPr sz="1600"/>
            </a:lvl6pPr>
            <a:lvl7pPr marL="2742651" indent="0" algn="ctr">
              <a:buNone/>
              <a:defRPr sz="1600"/>
            </a:lvl7pPr>
            <a:lvl8pPr marL="3199760" indent="0" algn="ctr">
              <a:buNone/>
              <a:defRPr sz="1600"/>
            </a:lvl8pPr>
            <a:lvl9pPr marL="3656868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17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E4064-6641-4EA8-872E-8DEC21CA82D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2612393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12177184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DD9"/>
              </a:buClr>
              <a:buFont typeface="Wingdings" panose="05000000000000000000" pitchFamily="2" charset="2"/>
              <a:buNone/>
              <a:defRPr/>
            </a:pPr>
            <a:endParaRPr lang="zh-TW" altLang="en-US" sz="3599" b="0" smtClean="0">
              <a:solidFill>
                <a:prstClr val="black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3999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1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799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6C531CB-BB06-45BF-9344-4953D611869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4016850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ED66B5E-C7BD-47E4-95BE-AC0DAF200DA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15761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8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13" Type="http://schemas.openxmlformats.org/officeDocument/2006/relationships/slideLayout" Target="../slideLayouts/slideLayout155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slideLayout" Target="../slideLayouts/slideLayout154.xml"/><Relationship Id="rId2" Type="http://schemas.openxmlformats.org/officeDocument/2006/relationships/slideLayout" Target="../slideLayouts/slideLayout14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18" Type="http://schemas.openxmlformats.org/officeDocument/2006/relationships/image" Target="../media/image8.jpeg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17" Type="http://schemas.openxmlformats.org/officeDocument/2006/relationships/theme" Target="../theme/theme13.xml"/><Relationship Id="rId2" Type="http://schemas.openxmlformats.org/officeDocument/2006/relationships/slideLayout" Target="../slideLayouts/slideLayout157.xml"/><Relationship Id="rId16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slideLayout" Target="../slideLayouts/slideLayout169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9.xml"/><Relationship Id="rId13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4.xml"/><Relationship Id="rId7" Type="http://schemas.openxmlformats.org/officeDocument/2006/relationships/slideLayout" Target="../slideLayouts/slideLayout178.xml"/><Relationship Id="rId12" Type="http://schemas.openxmlformats.org/officeDocument/2006/relationships/slideLayout" Target="../slideLayouts/slideLayout183.xml"/><Relationship Id="rId2" Type="http://schemas.openxmlformats.org/officeDocument/2006/relationships/slideLayout" Target="../slideLayouts/slideLayout17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72.xml"/><Relationship Id="rId6" Type="http://schemas.openxmlformats.org/officeDocument/2006/relationships/slideLayout" Target="../slideLayouts/slideLayout177.xml"/><Relationship Id="rId11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76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75.xml"/><Relationship Id="rId9" Type="http://schemas.openxmlformats.org/officeDocument/2006/relationships/slideLayout" Target="../slideLayouts/slideLayout180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2.xml"/><Relationship Id="rId13" Type="http://schemas.openxmlformats.org/officeDocument/2006/relationships/slideLayout" Target="../slideLayouts/slideLayout197.xml"/><Relationship Id="rId3" Type="http://schemas.openxmlformats.org/officeDocument/2006/relationships/slideLayout" Target="../slideLayouts/slideLayout187.xml"/><Relationship Id="rId7" Type="http://schemas.openxmlformats.org/officeDocument/2006/relationships/slideLayout" Target="../slideLayouts/slideLayout191.xml"/><Relationship Id="rId12" Type="http://schemas.openxmlformats.org/officeDocument/2006/relationships/slideLayout" Target="../slideLayouts/slideLayout196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86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85.xml"/><Relationship Id="rId6" Type="http://schemas.openxmlformats.org/officeDocument/2006/relationships/slideLayout" Target="../slideLayouts/slideLayout190.xml"/><Relationship Id="rId11" Type="http://schemas.openxmlformats.org/officeDocument/2006/relationships/slideLayout" Target="../slideLayouts/slideLayout195.xml"/><Relationship Id="rId5" Type="http://schemas.openxmlformats.org/officeDocument/2006/relationships/slideLayout" Target="../slideLayouts/slideLayout189.xml"/><Relationship Id="rId15" Type="http://schemas.openxmlformats.org/officeDocument/2006/relationships/theme" Target="../theme/theme15.xml"/><Relationship Id="rId10" Type="http://schemas.openxmlformats.org/officeDocument/2006/relationships/slideLayout" Target="../slideLayouts/slideLayout194.xml"/><Relationship Id="rId4" Type="http://schemas.openxmlformats.org/officeDocument/2006/relationships/slideLayout" Target="../slideLayouts/slideLayout188.xml"/><Relationship Id="rId9" Type="http://schemas.openxmlformats.org/officeDocument/2006/relationships/slideLayout" Target="../slideLayouts/slideLayout193.xml"/><Relationship Id="rId14" Type="http://schemas.openxmlformats.org/officeDocument/2006/relationships/slideLayout" Target="../slideLayouts/slideLayout198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slideLayout" Target="../slideLayouts/slideLayout211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slideLayout" Target="../slideLayouts/slideLayout210.xml"/><Relationship Id="rId2" Type="http://schemas.openxmlformats.org/officeDocument/2006/relationships/slideLayout" Target="../slideLayouts/slideLayout20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Relationship Id="rId1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9.xml"/><Relationship Id="rId13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214.xml"/><Relationship Id="rId7" Type="http://schemas.openxmlformats.org/officeDocument/2006/relationships/slideLayout" Target="../slideLayouts/slideLayout218.xml"/><Relationship Id="rId12" Type="http://schemas.openxmlformats.org/officeDocument/2006/relationships/slideLayout" Target="../slideLayouts/slideLayout2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12.xml"/><Relationship Id="rId6" Type="http://schemas.openxmlformats.org/officeDocument/2006/relationships/slideLayout" Target="../slideLayouts/slideLayout217.xml"/><Relationship Id="rId11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216.xml"/><Relationship Id="rId15" Type="http://schemas.openxmlformats.org/officeDocument/2006/relationships/theme" Target="../theme/theme17.xml"/><Relationship Id="rId10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215.xml"/><Relationship Id="rId9" Type="http://schemas.openxmlformats.org/officeDocument/2006/relationships/slideLayout" Target="../slideLayouts/slideLayout220.xml"/><Relationship Id="rId14" Type="http://schemas.openxmlformats.org/officeDocument/2006/relationships/slideLayout" Target="../slideLayouts/slideLayout225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8.xml"/><Relationship Id="rId2" Type="http://schemas.openxmlformats.org/officeDocument/2006/relationships/slideLayout" Target="../slideLayouts/slideLayout227.xml"/><Relationship Id="rId1" Type="http://schemas.openxmlformats.org/officeDocument/2006/relationships/slideLayout" Target="../slideLayouts/slideLayout226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30.xml"/><Relationship Id="rId1" Type="http://schemas.openxmlformats.org/officeDocument/2006/relationships/slideLayout" Target="../slideLayouts/slideLayout229.xml"/><Relationship Id="rId6" Type="http://schemas.openxmlformats.org/officeDocument/2006/relationships/image" Target="../media/image7.png"/><Relationship Id="rId5" Type="http://schemas.openxmlformats.org/officeDocument/2006/relationships/theme" Target="../theme/theme19.xml"/><Relationship Id="rId4" Type="http://schemas.openxmlformats.org/officeDocument/2006/relationships/slideLayout" Target="../slideLayouts/slideLayout23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0.xml"/><Relationship Id="rId13" Type="http://schemas.openxmlformats.org/officeDocument/2006/relationships/slideLayout" Target="../slideLayouts/slideLayout245.xml"/><Relationship Id="rId3" Type="http://schemas.openxmlformats.org/officeDocument/2006/relationships/slideLayout" Target="../slideLayouts/slideLayout235.xml"/><Relationship Id="rId7" Type="http://schemas.openxmlformats.org/officeDocument/2006/relationships/slideLayout" Target="../slideLayouts/slideLayout239.xml"/><Relationship Id="rId12" Type="http://schemas.openxmlformats.org/officeDocument/2006/relationships/slideLayout" Target="../slideLayouts/slideLayout244.xml"/><Relationship Id="rId2" Type="http://schemas.openxmlformats.org/officeDocument/2006/relationships/slideLayout" Target="../slideLayouts/slideLayout23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5" Type="http://schemas.openxmlformats.org/officeDocument/2006/relationships/slideLayout" Target="../slideLayouts/slideLayout23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2.xm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3.xml"/><Relationship Id="rId13" Type="http://schemas.openxmlformats.org/officeDocument/2006/relationships/slideLayout" Target="../slideLayouts/slideLayout258.xml"/><Relationship Id="rId3" Type="http://schemas.openxmlformats.org/officeDocument/2006/relationships/slideLayout" Target="../slideLayouts/slideLayout248.xml"/><Relationship Id="rId7" Type="http://schemas.openxmlformats.org/officeDocument/2006/relationships/slideLayout" Target="../slideLayouts/slideLayout252.xml"/><Relationship Id="rId12" Type="http://schemas.openxmlformats.org/officeDocument/2006/relationships/slideLayout" Target="../slideLayouts/slideLayout257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47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46.xml"/><Relationship Id="rId6" Type="http://schemas.openxmlformats.org/officeDocument/2006/relationships/slideLayout" Target="../slideLayouts/slideLayout251.xml"/><Relationship Id="rId11" Type="http://schemas.openxmlformats.org/officeDocument/2006/relationships/slideLayout" Target="../slideLayouts/slideLayout256.xml"/><Relationship Id="rId5" Type="http://schemas.openxmlformats.org/officeDocument/2006/relationships/slideLayout" Target="../slideLayouts/slideLayout250.xml"/><Relationship Id="rId15" Type="http://schemas.openxmlformats.org/officeDocument/2006/relationships/theme" Target="../theme/theme21.xml"/><Relationship Id="rId10" Type="http://schemas.openxmlformats.org/officeDocument/2006/relationships/slideLayout" Target="../slideLayouts/slideLayout255.xml"/><Relationship Id="rId4" Type="http://schemas.openxmlformats.org/officeDocument/2006/relationships/slideLayout" Target="../slideLayouts/slideLayout249.xml"/><Relationship Id="rId9" Type="http://schemas.openxmlformats.org/officeDocument/2006/relationships/slideLayout" Target="../slideLayouts/slideLayout254.xml"/><Relationship Id="rId14" Type="http://schemas.openxmlformats.org/officeDocument/2006/relationships/slideLayout" Target="../slideLayouts/slideLayout25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6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61.xml"/><Relationship Id="rId1" Type="http://schemas.openxmlformats.org/officeDocument/2006/relationships/slideLayout" Target="../slideLayouts/slideLayout260.xml"/><Relationship Id="rId6" Type="http://schemas.openxmlformats.org/officeDocument/2006/relationships/theme" Target="../theme/theme22.xml"/><Relationship Id="rId5" Type="http://schemas.openxmlformats.org/officeDocument/2006/relationships/slideLayout" Target="../slideLayouts/slideLayout264.xml"/><Relationship Id="rId4" Type="http://schemas.openxmlformats.org/officeDocument/2006/relationships/slideLayout" Target="../slideLayouts/slideLayout263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67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66.xml"/><Relationship Id="rId1" Type="http://schemas.openxmlformats.org/officeDocument/2006/relationships/slideLayout" Target="../slideLayouts/slideLayout265.xml"/><Relationship Id="rId6" Type="http://schemas.openxmlformats.org/officeDocument/2006/relationships/theme" Target="../theme/theme23.xml"/><Relationship Id="rId5" Type="http://schemas.openxmlformats.org/officeDocument/2006/relationships/slideLayout" Target="../slideLayouts/slideLayout269.xml"/><Relationship Id="rId4" Type="http://schemas.openxmlformats.org/officeDocument/2006/relationships/slideLayout" Target="../slideLayouts/slideLayout268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7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71.xml"/><Relationship Id="rId1" Type="http://schemas.openxmlformats.org/officeDocument/2006/relationships/slideLayout" Target="../slideLayouts/slideLayout270.xml"/><Relationship Id="rId6" Type="http://schemas.openxmlformats.org/officeDocument/2006/relationships/theme" Target="../theme/theme24.xml"/><Relationship Id="rId5" Type="http://schemas.openxmlformats.org/officeDocument/2006/relationships/slideLayout" Target="../slideLayouts/slideLayout274.xml"/><Relationship Id="rId4" Type="http://schemas.openxmlformats.org/officeDocument/2006/relationships/slideLayout" Target="../slideLayouts/slideLayout273.xml"/></Relationships>
</file>

<file path=ppt/slideMasters/_rels/slideMaster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76.xml"/><Relationship Id="rId1" Type="http://schemas.openxmlformats.org/officeDocument/2006/relationships/slideLayout" Target="../slideLayouts/slideLayout275.xml"/><Relationship Id="rId6" Type="http://schemas.openxmlformats.org/officeDocument/2006/relationships/image" Target="../media/image7.png"/><Relationship Id="rId5" Type="http://schemas.openxmlformats.org/officeDocument/2006/relationships/theme" Target="../theme/theme25.xml"/><Relationship Id="rId4" Type="http://schemas.openxmlformats.org/officeDocument/2006/relationships/slideLayout" Target="../slideLayouts/slideLayout278.xml"/></Relationships>
</file>

<file path=ppt/slideMasters/_rels/slideMaster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80.xml"/><Relationship Id="rId1" Type="http://schemas.openxmlformats.org/officeDocument/2006/relationships/slideLayout" Target="../slideLayouts/slideLayout279.xml"/><Relationship Id="rId6" Type="http://schemas.openxmlformats.org/officeDocument/2006/relationships/image" Target="../media/image7.png"/><Relationship Id="rId5" Type="http://schemas.openxmlformats.org/officeDocument/2006/relationships/theme" Target="../theme/theme26.xml"/><Relationship Id="rId4" Type="http://schemas.openxmlformats.org/officeDocument/2006/relationships/slideLayout" Target="../slideLayouts/slideLayout282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0.xml"/><Relationship Id="rId13" Type="http://schemas.openxmlformats.org/officeDocument/2006/relationships/slideLayout" Target="../slideLayouts/slideLayout295.xml"/><Relationship Id="rId3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89.xml"/><Relationship Id="rId12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8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83.xml"/><Relationship Id="rId6" Type="http://schemas.openxmlformats.org/officeDocument/2006/relationships/slideLayout" Target="../slideLayouts/slideLayout288.xml"/><Relationship Id="rId11" Type="http://schemas.openxmlformats.org/officeDocument/2006/relationships/slideLayout" Target="../slideLayouts/slideLayout293.xml"/><Relationship Id="rId5" Type="http://schemas.openxmlformats.org/officeDocument/2006/relationships/slideLayout" Target="../slideLayouts/slideLayout28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92.xml"/><Relationship Id="rId4" Type="http://schemas.openxmlformats.org/officeDocument/2006/relationships/slideLayout" Target="../slideLayouts/slideLayout286.xml"/><Relationship Id="rId9" Type="http://schemas.openxmlformats.org/officeDocument/2006/relationships/slideLayout" Target="../slideLayouts/slideLayout291.xml"/><Relationship Id="rId14" Type="http://schemas.openxmlformats.org/officeDocument/2006/relationships/theme" Target="../theme/theme27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3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298.xml"/><Relationship Id="rId7" Type="http://schemas.openxmlformats.org/officeDocument/2006/relationships/slideLayout" Target="../slideLayouts/slideLayout302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297.xml"/><Relationship Id="rId1" Type="http://schemas.openxmlformats.org/officeDocument/2006/relationships/slideLayout" Target="../slideLayouts/slideLayout296.xml"/><Relationship Id="rId6" Type="http://schemas.openxmlformats.org/officeDocument/2006/relationships/slideLayout" Target="../slideLayouts/slideLayout301.xml"/><Relationship Id="rId11" Type="http://schemas.openxmlformats.org/officeDocument/2006/relationships/slideLayout" Target="../slideLayouts/slideLayout306.xml"/><Relationship Id="rId5" Type="http://schemas.openxmlformats.org/officeDocument/2006/relationships/slideLayout" Target="../slideLayouts/slideLayout300.xml"/><Relationship Id="rId10" Type="http://schemas.openxmlformats.org/officeDocument/2006/relationships/slideLayout" Target="../slideLayouts/slideLayout305.xml"/><Relationship Id="rId4" Type="http://schemas.openxmlformats.org/officeDocument/2006/relationships/slideLayout" Target="../slideLayouts/slideLayout299.xml"/><Relationship Id="rId9" Type="http://schemas.openxmlformats.org/officeDocument/2006/relationships/slideLayout" Target="../slideLayouts/slideLayout304.xml"/><Relationship Id="rId14" Type="http://schemas.openxmlformats.org/officeDocument/2006/relationships/image" Target="../media/image2.png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4.xml"/><Relationship Id="rId13" Type="http://schemas.openxmlformats.org/officeDocument/2006/relationships/slideLayout" Target="../slideLayouts/slideLayout319.xml"/><Relationship Id="rId3" Type="http://schemas.openxmlformats.org/officeDocument/2006/relationships/slideLayout" Target="../slideLayouts/slideLayout309.xml"/><Relationship Id="rId7" Type="http://schemas.openxmlformats.org/officeDocument/2006/relationships/slideLayout" Target="../slideLayouts/slideLayout313.xml"/><Relationship Id="rId12" Type="http://schemas.openxmlformats.org/officeDocument/2006/relationships/slideLayout" Target="../slideLayouts/slideLayout318.xml"/><Relationship Id="rId2" Type="http://schemas.openxmlformats.org/officeDocument/2006/relationships/slideLayout" Target="../slideLayouts/slideLayout308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07.xml"/><Relationship Id="rId6" Type="http://schemas.openxmlformats.org/officeDocument/2006/relationships/slideLayout" Target="../slideLayouts/slideLayout312.xml"/><Relationship Id="rId11" Type="http://schemas.openxmlformats.org/officeDocument/2006/relationships/slideLayout" Target="../slideLayouts/slideLayout317.xml"/><Relationship Id="rId5" Type="http://schemas.openxmlformats.org/officeDocument/2006/relationships/slideLayout" Target="../slideLayouts/slideLayout31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16.xml"/><Relationship Id="rId4" Type="http://schemas.openxmlformats.org/officeDocument/2006/relationships/slideLayout" Target="../slideLayouts/slideLayout310.xml"/><Relationship Id="rId9" Type="http://schemas.openxmlformats.org/officeDocument/2006/relationships/slideLayout" Target="../slideLayouts/slideLayout315.xml"/><Relationship Id="rId14" Type="http://schemas.openxmlformats.org/officeDocument/2006/relationships/theme" Target="../theme/theme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3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7.xml"/><Relationship Id="rId13" Type="http://schemas.openxmlformats.org/officeDocument/2006/relationships/slideLayout" Target="../slideLayouts/slideLayout332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22.xml"/><Relationship Id="rId7" Type="http://schemas.openxmlformats.org/officeDocument/2006/relationships/slideLayout" Target="../slideLayouts/slideLayout326.xml"/><Relationship Id="rId12" Type="http://schemas.openxmlformats.org/officeDocument/2006/relationships/slideLayout" Target="../slideLayouts/slideLayout331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21.xml"/><Relationship Id="rId16" Type="http://schemas.openxmlformats.org/officeDocument/2006/relationships/theme" Target="../theme/theme30.xml"/><Relationship Id="rId1" Type="http://schemas.openxmlformats.org/officeDocument/2006/relationships/slideLayout" Target="../slideLayouts/slideLayout320.xml"/><Relationship Id="rId6" Type="http://schemas.openxmlformats.org/officeDocument/2006/relationships/slideLayout" Target="../slideLayouts/slideLayout325.xml"/><Relationship Id="rId11" Type="http://schemas.openxmlformats.org/officeDocument/2006/relationships/slideLayout" Target="../slideLayouts/slideLayout330.xml"/><Relationship Id="rId5" Type="http://schemas.openxmlformats.org/officeDocument/2006/relationships/slideLayout" Target="../slideLayouts/slideLayout324.xml"/><Relationship Id="rId15" Type="http://schemas.openxmlformats.org/officeDocument/2006/relationships/slideLayout" Target="../slideLayouts/slideLayout334.xml"/><Relationship Id="rId10" Type="http://schemas.openxmlformats.org/officeDocument/2006/relationships/slideLayout" Target="../slideLayouts/slideLayout329.xml"/><Relationship Id="rId4" Type="http://schemas.openxmlformats.org/officeDocument/2006/relationships/slideLayout" Target="../slideLayouts/slideLayout323.xml"/><Relationship Id="rId9" Type="http://schemas.openxmlformats.org/officeDocument/2006/relationships/slideLayout" Target="../slideLayouts/slideLayout328.xml"/><Relationship Id="rId14" Type="http://schemas.openxmlformats.org/officeDocument/2006/relationships/slideLayout" Target="../slideLayouts/slideLayout333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2.xml"/><Relationship Id="rId13" Type="http://schemas.openxmlformats.org/officeDocument/2006/relationships/slideLayout" Target="../slideLayouts/slideLayout347.xml"/><Relationship Id="rId3" Type="http://schemas.openxmlformats.org/officeDocument/2006/relationships/slideLayout" Target="../slideLayouts/slideLayout337.xml"/><Relationship Id="rId7" Type="http://schemas.openxmlformats.org/officeDocument/2006/relationships/slideLayout" Target="../slideLayouts/slideLayout341.xml"/><Relationship Id="rId12" Type="http://schemas.openxmlformats.org/officeDocument/2006/relationships/slideLayout" Target="../slideLayouts/slideLayout346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33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335.xml"/><Relationship Id="rId6" Type="http://schemas.openxmlformats.org/officeDocument/2006/relationships/slideLayout" Target="../slideLayouts/slideLayout340.xml"/><Relationship Id="rId11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339.xml"/><Relationship Id="rId15" Type="http://schemas.openxmlformats.org/officeDocument/2006/relationships/theme" Target="../theme/theme31.xml"/><Relationship Id="rId10" Type="http://schemas.openxmlformats.org/officeDocument/2006/relationships/slideLayout" Target="../slideLayouts/slideLayout344.xml"/><Relationship Id="rId4" Type="http://schemas.openxmlformats.org/officeDocument/2006/relationships/slideLayout" Target="../slideLayouts/slideLayout338.xml"/><Relationship Id="rId9" Type="http://schemas.openxmlformats.org/officeDocument/2006/relationships/slideLayout" Target="../slideLayouts/slideLayout343.xml"/><Relationship Id="rId14" Type="http://schemas.openxmlformats.org/officeDocument/2006/relationships/slideLayout" Target="../slideLayouts/slideLayout348.xml"/></Relationships>
</file>

<file path=ppt/slideMasters/_rels/slideMaster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1.xml"/><Relationship Id="rId2" Type="http://schemas.openxmlformats.org/officeDocument/2006/relationships/slideLayout" Target="../slideLayouts/slideLayout350.xml"/><Relationship Id="rId1" Type="http://schemas.openxmlformats.org/officeDocument/2006/relationships/slideLayout" Target="../slideLayouts/slideLayout349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theme" Target="../theme/theme32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9.xml"/><Relationship Id="rId13" Type="http://schemas.openxmlformats.org/officeDocument/2006/relationships/slideLayout" Target="../slideLayouts/slideLayout364.xml"/><Relationship Id="rId3" Type="http://schemas.openxmlformats.org/officeDocument/2006/relationships/slideLayout" Target="../slideLayouts/slideLayout354.xml"/><Relationship Id="rId7" Type="http://schemas.openxmlformats.org/officeDocument/2006/relationships/slideLayout" Target="../slideLayouts/slideLayout358.xml"/><Relationship Id="rId12" Type="http://schemas.openxmlformats.org/officeDocument/2006/relationships/slideLayout" Target="../slideLayouts/slideLayout36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353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352.xml"/><Relationship Id="rId6" Type="http://schemas.openxmlformats.org/officeDocument/2006/relationships/slideLayout" Target="../slideLayouts/slideLayout357.xml"/><Relationship Id="rId11" Type="http://schemas.openxmlformats.org/officeDocument/2006/relationships/slideLayout" Target="../slideLayouts/slideLayout362.xml"/><Relationship Id="rId5" Type="http://schemas.openxmlformats.org/officeDocument/2006/relationships/slideLayout" Target="../slideLayouts/slideLayout356.xml"/><Relationship Id="rId15" Type="http://schemas.openxmlformats.org/officeDocument/2006/relationships/theme" Target="../theme/theme33.xml"/><Relationship Id="rId10" Type="http://schemas.openxmlformats.org/officeDocument/2006/relationships/slideLayout" Target="../slideLayouts/slideLayout361.xml"/><Relationship Id="rId4" Type="http://schemas.openxmlformats.org/officeDocument/2006/relationships/slideLayout" Target="../slideLayouts/slideLayout355.xml"/><Relationship Id="rId9" Type="http://schemas.openxmlformats.org/officeDocument/2006/relationships/slideLayout" Target="../slideLayouts/slideLayout360.xml"/><Relationship Id="rId14" Type="http://schemas.openxmlformats.org/officeDocument/2006/relationships/slideLayout" Target="../slideLayouts/slideLayout365.xml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3.xml"/><Relationship Id="rId13" Type="http://schemas.openxmlformats.org/officeDocument/2006/relationships/slideLayout" Target="../slideLayouts/slideLayout378.xml"/><Relationship Id="rId18" Type="http://schemas.openxmlformats.org/officeDocument/2006/relationships/slideLayout" Target="../slideLayouts/slideLayout383.xml"/><Relationship Id="rId3" Type="http://schemas.openxmlformats.org/officeDocument/2006/relationships/slideLayout" Target="../slideLayouts/slideLayout368.xml"/><Relationship Id="rId21" Type="http://schemas.openxmlformats.org/officeDocument/2006/relationships/theme" Target="../theme/theme34.xml"/><Relationship Id="rId7" Type="http://schemas.openxmlformats.org/officeDocument/2006/relationships/slideLayout" Target="../slideLayouts/slideLayout372.xml"/><Relationship Id="rId12" Type="http://schemas.openxmlformats.org/officeDocument/2006/relationships/slideLayout" Target="../slideLayouts/slideLayout377.xml"/><Relationship Id="rId17" Type="http://schemas.openxmlformats.org/officeDocument/2006/relationships/slideLayout" Target="../slideLayouts/slideLayout382.xml"/><Relationship Id="rId2" Type="http://schemas.openxmlformats.org/officeDocument/2006/relationships/slideLayout" Target="../slideLayouts/slideLayout367.xml"/><Relationship Id="rId16" Type="http://schemas.openxmlformats.org/officeDocument/2006/relationships/slideLayout" Target="../slideLayouts/slideLayout381.xml"/><Relationship Id="rId20" Type="http://schemas.openxmlformats.org/officeDocument/2006/relationships/slideLayout" Target="../slideLayouts/slideLayout385.xml"/><Relationship Id="rId1" Type="http://schemas.openxmlformats.org/officeDocument/2006/relationships/slideLayout" Target="../slideLayouts/slideLayout366.xml"/><Relationship Id="rId6" Type="http://schemas.openxmlformats.org/officeDocument/2006/relationships/slideLayout" Target="../slideLayouts/slideLayout371.xml"/><Relationship Id="rId11" Type="http://schemas.openxmlformats.org/officeDocument/2006/relationships/slideLayout" Target="../slideLayouts/slideLayout376.xml"/><Relationship Id="rId5" Type="http://schemas.openxmlformats.org/officeDocument/2006/relationships/slideLayout" Target="../slideLayouts/slideLayout370.xml"/><Relationship Id="rId15" Type="http://schemas.openxmlformats.org/officeDocument/2006/relationships/slideLayout" Target="../slideLayouts/slideLayout380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375.xml"/><Relationship Id="rId19" Type="http://schemas.openxmlformats.org/officeDocument/2006/relationships/slideLayout" Target="../slideLayouts/slideLayout384.xml"/><Relationship Id="rId4" Type="http://schemas.openxmlformats.org/officeDocument/2006/relationships/slideLayout" Target="../slideLayouts/slideLayout369.xml"/><Relationship Id="rId9" Type="http://schemas.openxmlformats.org/officeDocument/2006/relationships/slideLayout" Target="../slideLayouts/slideLayout374.xml"/><Relationship Id="rId14" Type="http://schemas.openxmlformats.org/officeDocument/2006/relationships/slideLayout" Target="../slideLayouts/slideLayout379.xml"/><Relationship Id="rId22" Type="http://schemas.openxmlformats.org/officeDocument/2006/relationships/image" Target="../media/image1.png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88.xml"/><Relationship Id="rId7" Type="http://schemas.openxmlformats.org/officeDocument/2006/relationships/slideLayout" Target="../slideLayouts/slideLayout392.xml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387.xml"/><Relationship Id="rId1" Type="http://schemas.openxmlformats.org/officeDocument/2006/relationships/slideLayout" Target="../slideLayouts/slideLayout386.xml"/><Relationship Id="rId6" Type="http://schemas.openxmlformats.org/officeDocument/2006/relationships/slideLayout" Target="../slideLayouts/slideLayout391.xml"/><Relationship Id="rId11" Type="http://schemas.openxmlformats.org/officeDocument/2006/relationships/theme" Target="../theme/theme35.xml"/><Relationship Id="rId5" Type="http://schemas.openxmlformats.org/officeDocument/2006/relationships/slideLayout" Target="../slideLayouts/slideLayout390.xml"/><Relationship Id="rId10" Type="http://schemas.openxmlformats.org/officeDocument/2006/relationships/slideLayout" Target="../slideLayouts/slideLayout395.xml"/><Relationship Id="rId4" Type="http://schemas.openxmlformats.org/officeDocument/2006/relationships/slideLayout" Target="../slideLayouts/slideLayout389.xml"/><Relationship Id="rId9" Type="http://schemas.openxmlformats.org/officeDocument/2006/relationships/slideLayout" Target="../slideLayouts/slideLayout394.xml"/></Relationships>
</file>

<file path=ppt/slideMasters/_rels/slideMaster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8.xml"/><Relationship Id="rId2" Type="http://schemas.openxmlformats.org/officeDocument/2006/relationships/slideLayout" Target="../slideLayouts/slideLayout397.xml"/><Relationship Id="rId1" Type="http://schemas.openxmlformats.org/officeDocument/2006/relationships/slideLayout" Target="../slideLayouts/slideLayout396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theme" Target="../theme/theme36.xml"/></Relationships>
</file>

<file path=ppt/slideMasters/_rels/slideMaster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00.xml"/><Relationship Id="rId1" Type="http://schemas.openxmlformats.org/officeDocument/2006/relationships/slideLayout" Target="../slideLayouts/slideLayout399.xml"/><Relationship Id="rId6" Type="http://schemas.openxmlformats.org/officeDocument/2006/relationships/image" Target="../media/image7.png"/><Relationship Id="rId5" Type="http://schemas.openxmlformats.org/officeDocument/2006/relationships/theme" Target="../theme/theme37.xml"/><Relationship Id="rId4" Type="http://schemas.openxmlformats.org/officeDocument/2006/relationships/slideLayout" Target="../slideLayouts/slideLayout402.xml"/></Relationships>
</file>

<file path=ppt/slideMasters/_rels/slideMaster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0.xml"/><Relationship Id="rId13" Type="http://schemas.openxmlformats.org/officeDocument/2006/relationships/slideLayout" Target="../slideLayouts/slideLayout415.xml"/><Relationship Id="rId3" Type="http://schemas.openxmlformats.org/officeDocument/2006/relationships/slideLayout" Target="../slideLayouts/slideLayout405.xml"/><Relationship Id="rId7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4.xml"/><Relationship Id="rId2" Type="http://schemas.openxmlformats.org/officeDocument/2006/relationships/slideLayout" Target="../slideLayouts/slideLayout40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03.xml"/><Relationship Id="rId6" Type="http://schemas.openxmlformats.org/officeDocument/2006/relationships/slideLayout" Target="../slideLayouts/slideLayout408.xml"/><Relationship Id="rId11" Type="http://schemas.openxmlformats.org/officeDocument/2006/relationships/slideLayout" Target="../slideLayouts/slideLayout413.xml"/><Relationship Id="rId5" Type="http://schemas.openxmlformats.org/officeDocument/2006/relationships/slideLayout" Target="../slideLayouts/slideLayout407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412.xml"/><Relationship Id="rId4" Type="http://schemas.openxmlformats.org/officeDocument/2006/relationships/slideLayout" Target="../slideLayouts/slideLayout406.xml"/><Relationship Id="rId9" Type="http://schemas.openxmlformats.org/officeDocument/2006/relationships/slideLayout" Target="../slideLayouts/slideLayout411.xml"/><Relationship Id="rId14" Type="http://schemas.openxmlformats.org/officeDocument/2006/relationships/theme" Target="../theme/theme38.xml"/></Relationships>
</file>

<file path=ppt/slideMasters/_rels/slideMaster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3.xml"/><Relationship Id="rId13" Type="http://schemas.openxmlformats.org/officeDocument/2006/relationships/slideLayout" Target="../slideLayouts/slideLayout428.xml"/><Relationship Id="rId18" Type="http://schemas.openxmlformats.org/officeDocument/2006/relationships/slideLayout" Target="../slideLayouts/slideLayout433.xml"/><Relationship Id="rId3" Type="http://schemas.openxmlformats.org/officeDocument/2006/relationships/slideLayout" Target="../slideLayouts/slideLayout418.xml"/><Relationship Id="rId21" Type="http://schemas.openxmlformats.org/officeDocument/2006/relationships/theme" Target="../theme/theme39.xml"/><Relationship Id="rId7" Type="http://schemas.openxmlformats.org/officeDocument/2006/relationships/slideLayout" Target="../slideLayouts/slideLayout422.xml"/><Relationship Id="rId12" Type="http://schemas.openxmlformats.org/officeDocument/2006/relationships/slideLayout" Target="../slideLayouts/slideLayout427.xml"/><Relationship Id="rId17" Type="http://schemas.openxmlformats.org/officeDocument/2006/relationships/slideLayout" Target="../slideLayouts/slideLayout432.xml"/><Relationship Id="rId2" Type="http://schemas.openxmlformats.org/officeDocument/2006/relationships/slideLayout" Target="../slideLayouts/slideLayout417.xml"/><Relationship Id="rId16" Type="http://schemas.openxmlformats.org/officeDocument/2006/relationships/slideLayout" Target="../slideLayouts/slideLayout431.xml"/><Relationship Id="rId20" Type="http://schemas.openxmlformats.org/officeDocument/2006/relationships/slideLayout" Target="../slideLayouts/slideLayout435.xml"/><Relationship Id="rId1" Type="http://schemas.openxmlformats.org/officeDocument/2006/relationships/slideLayout" Target="../slideLayouts/slideLayout416.xml"/><Relationship Id="rId6" Type="http://schemas.openxmlformats.org/officeDocument/2006/relationships/slideLayout" Target="../slideLayouts/slideLayout421.xml"/><Relationship Id="rId11" Type="http://schemas.openxmlformats.org/officeDocument/2006/relationships/slideLayout" Target="../slideLayouts/slideLayout426.xml"/><Relationship Id="rId5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30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425.xml"/><Relationship Id="rId19" Type="http://schemas.openxmlformats.org/officeDocument/2006/relationships/slideLayout" Target="../slideLayouts/slideLayout434.xml"/><Relationship Id="rId4" Type="http://schemas.openxmlformats.org/officeDocument/2006/relationships/slideLayout" Target="../slideLayouts/slideLayout419.xml"/><Relationship Id="rId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29.xml"/><Relationship Id="rId22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theme" Target="../theme/theme4.xml"/></Relationships>
</file>

<file path=ppt/slideMasters/_rels/slideMaster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38.xml"/><Relationship Id="rId7" Type="http://schemas.openxmlformats.org/officeDocument/2006/relationships/slideLayout" Target="../slideLayouts/slideLayout442.xml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437.xml"/><Relationship Id="rId1" Type="http://schemas.openxmlformats.org/officeDocument/2006/relationships/slideLayout" Target="../slideLayouts/slideLayout436.xml"/><Relationship Id="rId6" Type="http://schemas.openxmlformats.org/officeDocument/2006/relationships/slideLayout" Target="../slideLayouts/slideLayout441.xml"/><Relationship Id="rId11" Type="http://schemas.openxmlformats.org/officeDocument/2006/relationships/theme" Target="../theme/theme40.xml"/><Relationship Id="rId5" Type="http://schemas.openxmlformats.org/officeDocument/2006/relationships/slideLayout" Target="../slideLayouts/slideLayout440.xml"/><Relationship Id="rId10" Type="http://schemas.openxmlformats.org/officeDocument/2006/relationships/slideLayout" Target="../slideLayouts/slideLayout445.xml"/><Relationship Id="rId4" Type="http://schemas.openxmlformats.org/officeDocument/2006/relationships/slideLayout" Target="../slideLayouts/slideLayout439.xml"/><Relationship Id="rId9" Type="http://schemas.openxmlformats.org/officeDocument/2006/relationships/slideLayout" Target="../slideLayouts/slideLayout444.xml"/></Relationships>
</file>

<file path=ppt/slideMasters/_rels/slideMaster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8.xml"/><Relationship Id="rId2" Type="http://schemas.openxmlformats.org/officeDocument/2006/relationships/slideLayout" Target="../slideLayouts/slideLayout447.xml"/><Relationship Id="rId1" Type="http://schemas.openxmlformats.org/officeDocument/2006/relationships/slideLayout" Target="../slideLayouts/slideLayout446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theme" Target="../theme/theme41.xml"/></Relationships>
</file>

<file path=ppt/slideMasters/_rels/slideMaster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1.xml"/><Relationship Id="rId2" Type="http://schemas.openxmlformats.org/officeDocument/2006/relationships/slideLayout" Target="../slideLayouts/slideLayout450.xml"/><Relationship Id="rId1" Type="http://schemas.openxmlformats.org/officeDocument/2006/relationships/slideLayout" Target="../slideLayouts/slideLayout449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theme" Target="../theme/theme42.xml"/></Relationships>
</file>

<file path=ppt/slideMasters/_rels/slideMaster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53.xml"/><Relationship Id="rId1" Type="http://schemas.openxmlformats.org/officeDocument/2006/relationships/slideLayout" Target="../slideLayouts/slideLayout452.xml"/><Relationship Id="rId6" Type="http://schemas.openxmlformats.org/officeDocument/2006/relationships/image" Target="../media/image7.png"/><Relationship Id="rId5" Type="http://schemas.openxmlformats.org/officeDocument/2006/relationships/theme" Target="../theme/theme43.xml"/><Relationship Id="rId4" Type="http://schemas.openxmlformats.org/officeDocument/2006/relationships/slideLayout" Target="../slideLayouts/slideLayout455.xml"/></Relationships>
</file>

<file path=ppt/slideMasters/_rels/slideMaster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3.xml"/><Relationship Id="rId13" Type="http://schemas.openxmlformats.org/officeDocument/2006/relationships/slideLayout" Target="../slideLayouts/slideLayout468.xml"/><Relationship Id="rId3" Type="http://schemas.openxmlformats.org/officeDocument/2006/relationships/slideLayout" Target="../slideLayouts/slideLayout458.xml"/><Relationship Id="rId7" Type="http://schemas.openxmlformats.org/officeDocument/2006/relationships/slideLayout" Target="../slideLayouts/slideLayout462.xml"/><Relationship Id="rId12" Type="http://schemas.openxmlformats.org/officeDocument/2006/relationships/slideLayout" Target="../slideLayouts/slideLayout467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457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56.xml"/><Relationship Id="rId6" Type="http://schemas.openxmlformats.org/officeDocument/2006/relationships/slideLayout" Target="../slideLayouts/slideLayout461.xml"/><Relationship Id="rId11" Type="http://schemas.openxmlformats.org/officeDocument/2006/relationships/slideLayout" Target="../slideLayouts/slideLayout466.xml"/><Relationship Id="rId5" Type="http://schemas.openxmlformats.org/officeDocument/2006/relationships/slideLayout" Target="../slideLayouts/slideLayout460.xml"/><Relationship Id="rId15" Type="http://schemas.openxmlformats.org/officeDocument/2006/relationships/theme" Target="../theme/theme44.xml"/><Relationship Id="rId10" Type="http://schemas.openxmlformats.org/officeDocument/2006/relationships/slideLayout" Target="../slideLayouts/slideLayout465.xml"/><Relationship Id="rId4" Type="http://schemas.openxmlformats.org/officeDocument/2006/relationships/slideLayout" Target="../slideLayouts/slideLayout459.xml"/><Relationship Id="rId9" Type="http://schemas.openxmlformats.org/officeDocument/2006/relationships/slideLayout" Target="../slideLayouts/slideLayout464.xml"/><Relationship Id="rId14" Type="http://schemas.openxmlformats.org/officeDocument/2006/relationships/slideLayout" Target="../slideLayouts/slideLayout469.xml"/></Relationships>
</file>

<file path=ppt/slideMasters/_rels/slideMaster4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7.xml"/><Relationship Id="rId13" Type="http://schemas.openxmlformats.org/officeDocument/2006/relationships/slideLayout" Target="../slideLayouts/slideLayout482.xml"/><Relationship Id="rId18" Type="http://schemas.openxmlformats.org/officeDocument/2006/relationships/slideLayout" Target="../slideLayouts/slideLayout487.xml"/><Relationship Id="rId3" Type="http://schemas.openxmlformats.org/officeDocument/2006/relationships/slideLayout" Target="../slideLayouts/slideLayout472.xml"/><Relationship Id="rId21" Type="http://schemas.openxmlformats.org/officeDocument/2006/relationships/slideLayout" Target="../slideLayouts/slideLayout490.xml"/><Relationship Id="rId7" Type="http://schemas.openxmlformats.org/officeDocument/2006/relationships/slideLayout" Target="../slideLayouts/slideLayout476.xml"/><Relationship Id="rId12" Type="http://schemas.openxmlformats.org/officeDocument/2006/relationships/slideLayout" Target="../slideLayouts/slideLayout481.xml"/><Relationship Id="rId17" Type="http://schemas.openxmlformats.org/officeDocument/2006/relationships/slideLayout" Target="../slideLayouts/slideLayout486.xml"/><Relationship Id="rId2" Type="http://schemas.openxmlformats.org/officeDocument/2006/relationships/slideLayout" Target="../slideLayouts/slideLayout471.xml"/><Relationship Id="rId16" Type="http://schemas.openxmlformats.org/officeDocument/2006/relationships/slideLayout" Target="../slideLayouts/slideLayout485.xml"/><Relationship Id="rId20" Type="http://schemas.openxmlformats.org/officeDocument/2006/relationships/slideLayout" Target="../slideLayouts/slideLayout489.xml"/><Relationship Id="rId1" Type="http://schemas.openxmlformats.org/officeDocument/2006/relationships/slideLayout" Target="../slideLayouts/slideLayout470.xml"/><Relationship Id="rId6" Type="http://schemas.openxmlformats.org/officeDocument/2006/relationships/slideLayout" Target="../slideLayouts/slideLayout475.xml"/><Relationship Id="rId11" Type="http://schemas.openxmlformats.org/officeDocument/2006/relationships/slideLayout" Target="../slideLayouts/slideLayout480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474.xml"/><Relationship Id="rId15" Type="http://schemas.openxmlformats.org/officeDocument/2006/relationships/slideLayout" Target="../slideLayouts/slideLayout484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479.xml"/><Relationship Id="rId19" Type="http://schemas.openxmlformats.org/officeDocument/2006/relationships/slideLayout" Target="../slideLayouts/slideLayout488.xml"/><Relationship Id="rId4" Type="http://schemas.openxmlformats.org/officeDocument/2006/relationships/slideLayout" Target="../slideLayouts/slideLayout473.xml"/><Relationship Id="rId9" Type="http://schemas.openxmlformats.org/officeDocument/2006/relationships/slideLayout" Target="../slideLayouts/slideLayout478.xml"/><Relationship Id="rId14" Type="http://schemas.openxmlformats.org/officeDocument/2006/relationships/slideLayout" Target="../slideLayouts/slideLayout483.xml"/><Relationship Id="rId22" Type="http://schemas.openxmlformats.org/officeDocument/2006/relationships/theme" Target="../theme/theme45.xml"/></Relationships>
</file>

<file path=ppt/slideMasters/_rels/slideMaster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3.xml"/><Relationship Id="rId2" Type="http://schemas.openxmlformats.org/officeDocument/2006/relationships/slideLayout" Target="../slideLayouts/slideLayout492.xml"/><Relationship Id="rId1" Type="http://schemas.openxmlformats.org/officeDocument/2006/relationships/slideLayout" Target="../slideLayouts/slideLayout49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theme" Target="../theme/theme46.xml"/></Relationships>
</file>

<file path=ppt/slideMasters/_rels/slideMaster4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1.xml"/><Relationship Id="rId13" Type="http://schemas.openxmlformats.org/officeDocument/2006/relationships/slideLayout" Target="../slideLayouts/slideLayout506.xml"/><Relationship Id="rId18" Type="http://schemas.openxmlformats.org/officeDocument/2006/relationships/slideLayout" Target="../slideLayouts/slideLayout511.xml"/><Relationship Id="rId3" Type="http://schemas.openxmlformats.org/officeDocument/2006/relationships/slideLayout" Target="../slideLayouts/slideLayout496.xml"/><Relationship Id="rId21" Type="http://schemas.openxmlformats.org/officeDocument/2006/relationships/slideLayout" Target="../slideLayouts/slideLayout514.xml"/><Relationship Id="rId7" Type="http://schemas.openxmlformats.org/officeDocument/2006/relationships/slideLayout" Target="../slideLayouts/slideLayout500.xml"/><Relationship Id="rId12" Type="http://schemas.openxmlformats.org/officeDocument/2006/relationships/slideLayout" Target="../slideLayouts/slideLayout505.xml"/><Relationship Id="rId17" Type="http://schemas.openxmlformats.org/officeDocument/2006/relationships/slideLayout" Target="../slideLayouts/slideLayout510.xml"/><Relationship Id="rId2" Type="http://schemas.openxmlformats.org/officeDocument/2006/relationships/slideLayout" Target="../slideLayouts/slideLayout495.xml"/><Relationship Id="rId16" Type="http://schemas.openxmlformats.org/officeDocument/2006/relationships/slideLayout" Target="../slideLayouts/slideLayout509.xml"/><Relationship Id="rId20" Type="http://schemas.openxmlformats.org/officeDocument/2006/relationships/slideLayout" Target="../slideLayouts/slideLayout513.xml"/><Relationship Id="rId1" Type="http://schemas.openxmlformats.org/officeDocument/2006/relationships/slideLayout" Target="../slideLayouts/slideLayout494.xml"/><Relationship Id="rId6" Type="http://schemas.openxmlformats.org/officeDocument/2006/relationships/slideLayout" Target="../slideLayouts/slideLayout499.xml"/><Relationship Id="rId11" Type="http://schemas.openxmlformats.org/officeDocument/2006/relationships/slideLayout" Target="../slideLayouts/slideLayout504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498.xml"/><Relationship Id="rId15" Type="http://schemas.openxmlformats.org/officeDocument/2006/relationships/slideLayout" Target="../slideLayouts/slideLayout508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503.xml"/><Relationship Id="rId19" Type="http://schemas.openxmlformats.org/officeDocument/2006/relationships/slideLayout" Target="../slideLayouts/slideLayout512.xml"/><Relationship Id="rId4" Type="http://schemas.openxmlformats.org/officeDocument/2006/relationships/slideLayout" Target="../slideLayouts/slideLayout497.xml"/><Relationship Id="rId9" Type="http://schemas.openxmlformats.org/officeDocument/2006/relationships/slideLayout" Target="../slideLayouts/slideLayout502.xml"/><Relationship Id="rId14" Type="http://schemas.openxmlformats.org/officeDocument/2006/relationships/slideLayout" Target="../slideLayouts/slideLayout507.xml"/><Relationship Id="rId22" Type="http://schemas.openxmlformats.org/officeDocument/2006/relationships/theme" Target="../theme/theme47.xml"/></Relationships>
</file>

<file path=ppt/slideMasters/_rels/slideMaster4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2.xml"/><Relationship Id="rId13" Type="http://schemas.openxmlformats.org/officeDocument/2006/relationships/slideLayout" Target="../slideLayouts/slideLayout527.xml"/><Relationship Id="rId3" Type="http://schemas.openxmlformats.org/officeDocument/2006/relationships/slideLayout" Target="../slideLayouts/slideLayout517.xml"/><Relationship Id="rId7" Type="http://schemas.openxmlformats.org/officeDocument/2006/relationships/slideLayout" Target="../slideLayouts/slideLayout521.xml"/><Relationship Id="rId12" Type="http://schemas.openxmlformats.org/officeDocument/2006/relationships/slideLayout" Target="../slideLayouts/slideLayout526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5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15.xml"/><Relationship Id="rId6" Type="http://schemas.openxmlformats.org/officeDocument/2006/relationships/slideLayout" Target="../slideLayouts/slideLayout520.xml"/><Relationship Id="rId11" Type="http://schemas.openxmlformats.org/officeDocument/2006/relationships/slideLayout" Target="../slideLayouts/slideLayout525.xml"/><Relationship Id="rId5" Type="http://schemas.openxmlformats.org/officeDocument/2006/relationships/slideLayout" Target="../slideLayouts/slideLayout519.xml"/><Relationship Id="rId15" Type="http://schemas.openxmlformats.org/officeDocument/2006/relationships/theme" Target="../theme/theme48.xml"/><Relationship Id="rId10" Type="http://schemas.openxmlformats.org/officeDocument/2006/relationships/slideLayout" Target="../slideLayouts/slideLayout524.xml"/><Relationship Id="rId4" Type="http://schemas.openxmlformats.org/officeDocument/2006/relationships/slideLayout" Target="../slideLayouts/slideLayout518.xml"/><Relationship Id="rId9" Type="http://schemas.openxmlformats.org/officeDocument/2006/relationships/slideLayout" Target="../slideLayouts/slideLayout523.xml"/><Relationship Id="rId14" Type="http://schemas.openxmlformats.org/officeDocument/2006/relationships/slideLayout" Target="../slideLayouts/slideLayout528.xml"/></Relationships>
</file>

<file path=ppt/slideMasters/_rels/slideMaster4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6.xml"/><Relationship Id="rId13" Type="http://schemas.openxmlformats.org/officeDocument/2006/relationships/slideLayout" Target="../slideLayouts/slideLayout541.xml"/><Relationship Id="rId3" Type="http://schemas.openxmlformats.org/officeDocument/2006/relationships/slideLayout" Target="../slideLayouts/slideLayout531.xml"/><Relationship Id="rId7" Type="http://schemas.openxmlformats.org/officeDocument/2006/relationships/slideLayout" Target="../slideLayouts/slideLayout535.xml"/><Relationship Id="rId12" Type="http://schemas.openxmlformats.org/officeDocument/2006/relationships/slideLayout" Target="../slideLayouts/slideLayout540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530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529.xml"/><Relationship Id="rId6" Type="http://schemas.openxmlformats.org/officeDocument/2006/relationships/slideLayout" Target="../slideLayouts/slideLayout534.xml"/><Relationship Id="rId11" Type="http://schemas.openxmlformats.org/officeDocument/2006/relationships/slideLayout" Target="../slideLayouts/slideLayout539.xml"/><Relationship Id="rId5" Type="http://schemas.openxmlformats.org/officeDocument/2006/relationships/slideLayout" Target="../slideLayouts/slideLayout533.xml"/><Relationship Id="rId15" Type="http://schemas.openxmlformats.org/officeDocument/2006/relationships/theme" Target="../theme/theme49.xml"/><Relationship Id="rId10" Type="http://schemas.openxmlformats.org/officeDocument/2006/relationships/slideLayout" Target="../slideLayouts/slideLayout538.xml"/><Relationship Id="rId4" Type="http://schemas.openxmlformats.org/officeDocument/2006/relationships/slideLayout" Target="../slideLayouts/slideLayout532.xml"/><Relationship Id="rId9" Type="http://schemas.openxmlformats.org/officeDocument/2006/relationships/slideLayout" Target="../slideLayouts/slideLayout537.xml"/><Relationship Id="rId14" Type="http://schemas.openxmlformats.org/officeDocument/2006/relationships/slideLayout" Target="../slideLayouts/slideLayout5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theme" Target="../theme/theme5.xml"/></Relationships>
</file>

<file path=ppt/slideMasters/_rels/slideMaster5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0.xml"/><Relationship Id="rId13" Type="http://schemas.openxmlformats.org/officeDocument/2006/relationships/slideLayout" Target="../slideLayouts/slideLayout555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545.xml"/><Relationship Id="rId7" Type="http://schemas.openxmlformats.org/officeDocument/2006/relationships/slideLayout" Target="../slideLayouts/slideLayout549.xml"/><Relationship Id="rId12" Type="http://schemas.openxmlformats.org/officeDocument/2006/relationships/slideLayout" Target="../slideLayouts/slideLayout554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544.xml"/><Relationship Id="rId16" Type="http://schemas.openxmlformats.org/officeDocument/2006/relationships/theme" Target="../theme/theme50.xml"/><Relationship Id="rId1" Type="http://schemas.openxmlformats.org/officeDocument/2006/relationships/slideLayout" Target="../slideLayouts/slideLayout543.xml"/><Relationship Id="rId6" Type="http://schemas.openxmlformats.org/officeDocument/2006/relationships/slideLayout" Target="../slideLayouts/slideLayout548.xml"/><Relationship Id="rId11" Type="http://schemas.openxmlformats.org/officeDocument/2006/relationships/slideLayout" Target="../slideLayouts/slideLayout553.xml"/><Relationship Id="rId5" Type="http://schemas.openxmlformats.org/officeDocument/2006/relationships/slideLayout" Target="../slideLayouts/slideLayout547.xml"/><Relationship Id="rId15" Type="http://schemas.openxmlformats.org/officeDocument/2006/relationships/slideLayout" Target="../slideLayouts/slideLayout557.xml"/><Relationship Id="rId10" Type="http://schemas.openxmlformats.org/officeDocument/2006/relationships/slideLayout" Target="../slideLayouts/slideLayout552.xml"/><Relationship Id="rId4" Type="http://schemas.openxmlformats.org/officeDocument/2006/relationships/slideLayout" Target="../slideLayouts/slideLayout546.xml"/><Relationship Id="rId9" Type="http://schemas.openxmlformats.org/officeDocument/2006/relationships/slideLayout" Target="../slideLayouts/slideLayout551.xml"/><Relationship Id="rId14" Type="http://schemas.openxmlformats.org/officeDocument/2006/relationships/slideLayout" Target="../slideLayouts/slideLayout556.xml"/></Relationships>
</file>

<file path=ppt/slideMasters/_rels/slideMaster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0.xml"/><Relationship Id="rId2" Type="http://schemas.openxmlformats.org/officeDocument/2006/relationships/slideLayout" Target="../slideLayouts/slideLayout559.xml"/><Relationship Id="rId1" Type="http://schemas.openxmlformats.org/officeDocument/2006/relationships/slideLayout" Target="../slideLayouts/slideLayout558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theme" Target="../theme/theme51.xml"/></Relationships>
</file>

<file path=ppt/slideMasters/_rels/slideMaster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562.xml"/><Relationship Id="rId1" Type="http://schemas.openxmlformats.org/officeDocument/2006/relationships/slideLayout" Target="../slideLayouts/slideLayout561.xml"/><Relationship Id="rId6" Type="http://schemas.openxmlformats.org/officeDocument/2006/relationships/image" Target="../media/image7.png"/><Relationship Id="rId5" Type="http://schemas.openxmlformats.org/officeDocument/2006/relationships/theme" Target="../theme/theme52.xml"/><Relationship Id="rId4" Type="http://schemas.openxmlformats.org/officeDocument/2006/relationships/slideLayout" Target="../slideLayouts/slideLayout564.xml"/></Relationships>
</file>

<file path=ppt/slideMasters/_rels/slideMaster5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2.xml"/><Relationship Id="rId13" Type="http://schemas.openxmlformats.org/officeDocument/2006/relationships/slideLayout" Target="../slideLayouts/slideLayout577.xml"/><Relationship Id="rId18" Type="http://schemas.openxmlformats.org/officeDocument/2006/relationships/slideLayout" Target="../slideLayouts/slideLayout582.xml"/><Relationship Id="rId3" Type="http://schemas.openxmlformats.org/officeDocument/2006/relationships/slideLayout" Target="../slideLayouts/slideLayout567.xml"/><Relationship Id="rId21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71.xml"/><Relationship Id="rId12" Type="http://schemas.openxmlformats.org/officeDocument/2006/relationships/slideLayout" Target="../slideLayouts/slideLayout576.xml"/><Relationship Id="rId17" Type="http://schemas.openxmlformats.org/officeDocument/2006/relationships/slideLayout" Target="../slideLayouts/slideLayout581.xml"/><Relationship Id="rId2" Type="http://schemas.openxmlformats.org/officeDocument/2006/relationships/slideLayout" Target="../slideLayouts/slideLayout566.xml"/><Relationship Id="rId16" Type="http://schemas.openxmlformats.org/officeDocument/2006/relationships/slideLayout" Target="../slideLayouts/slideLayout580.xml"/><Relationship Id="rId20" Type="http://schemas.openxmlformats.org/officeDocument/2006/relationships/slideLayout" Target="../slideLayouts/slideLayout584.xml"/><Relationship Id="rId1" Type="http://schemas.openxmlformats.org/officeDocument/2006/relationships/slideLayout" Target="../slideLayouts/slideLayout565.xml"/><Relationship Id="rId6" Type="http://schemas.openxmlformats.org/officeDocument/2006/relationships/slideLayout" Target="../slideLayouts/slideLayout570.xml"/><Relationship Id="rId11" Type="http://schemas.openxmlformats.org/officeDocument/2006/relationships/slideLayout" Target="../slideLayouts/slideLayout575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69.xml"/><Relationship Id="rId15" Type="http://schemas.openxmlformats.org/officeDocument/2006/relationships/slideLayout" Target="../slideLayouts/slideLayout579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574.xml"/><Relationship Id="rId19" Type="http://schemas.openxmlformats.org/officeDocument/2006/relationships/slideLayout" Target="../slideLayouts/slideLayout583.xml"/><Relationship Id="rId4" Type="http://schemas.openxmlformats.org/officeDocument/2006/relationships/slideLayout" Target="../slideLayouts/slideLayout568.xml"/><Relationship Id="rId9" Type="http://schemas.openxmlformats.org/officeDocument/2006/relationships/slideLayout" Target="../slideLayouts/slideLayout573.xml"/><Relationship Id="rId14" Type="http://schemas.openxmlformats.org/officeDocument/2006/relationships/slideLayout" Target="../slideLayouts/slideLayout578.xml"/><Relationship Id="rId22" Type="http://schemas.openxmlformats.org/officeDocument/2006/relationships/theme" Target="../theme/theme53.xml"/></Relationships>
</file>

<file path=ppt/slideMasters/_rels/slideMaster5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3.xml"/><Relationship Id="rId13" Type="http://schemas.openxmlformats.org/officeDocument/2006/relationships/slideLayout" Target="../slideLayouts/slideLayout598.xml"/><Relationship Id="rId18" Type="http://schemas.openxmlformats.org/officeDocument/2006/relationships/slideLayout" Target="../slideLayouts/slideLayout603.xml"/><Relationship Id="rId3" Type="http://schemas.openxmlformats.org/officeDocument/2006/relationships/slideLayout" Target="../slideLayouts/slideLayout588.xml"/><Relationship Id="rId21" Type="http://schemas.openxmlformats.org/officeDocument/2006/relationships/slideLayout" Target="../slideLayouts/slideLayout606.xml"/><Relationship Id="rId7" Type="http://schemas.openxmlformats.org/officeDocument/2006/relationships/slideLayout" Target="../slideLayouts/slideLayout592.xml"/><Relationship Id="rId12" Type="http://schemas.openxmlformats.org/officeDocument/2006/relationships/slideLayout" Target="../slideLayouts/slideLayout597.xml"/><Relationship Id="rId17" Type="http://schemas.openxmlformats.org/officeDocument/2006/relationships/slideLayout" Target="../slideLayouts/slideLayout602.xml"/><Relationship Id="rId2" Type="http://schemas.openxmlformats.org/officeDocument/2006/relationships/slideLayout" Target="../slideLayouts/slideLayout587.xml"/><Relationship Id="rId16" Type="http://schemas.openxmlformats.org/officeDocument/2006/relationships/slideLayout" Target="../slideLayouts/slideLayout601.xml"/><Relationship Id="rId20" Type="http://schemas.openxmlformats.org/officeDocument/2006/relationships/slideLayout" Target="../slideLayouts/slideLayout605.xml"/><Relationship Id="rId1" Type="http://schemas.openxmlformats.org/officeDocument/2006/relationships/slideLayout" Target="../slideLayouts/slideLayout586.xml"/><Relationship Id="rId6" Type="http://schemas.openxmlformats.org/officeDocument/2006/relationships/slideLayout" Target="../slideLayouts/slideLayout591.xml"/><Relationship Id="rId11" Type="http://schemas.openxmlformats.org/officeDocument/2006/relationships/slideLayout" Target="../slideLayouts/slideLayout596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90.xml"/><Relationship Id="rId15" Type="http://schemas.openxmlformats.org/officeDocument/2006/relationships/slideLayout" Target="../slideLayouts/slideLayout600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595.xml"/><Relationship Id="rId19" Type="http://schemas.openxmlformats.org/officeDocument/2006/relationships/slideLayout" Target="../slideLayouts/slideLayout604.xml"/><Relationship Id="rId4" Type="http://schemas.openxmlformats.org/officeDocument/2006/relationships/slideLayout" Target="../slideLayouts/slideLayout589.xml"/><Relationship Id="rId9" Type="http://schemas.openxmlformats.org/officeDocument/2006/relationships/slideLayout" Target="../slideLayouts/slideLayout594.xml"/><Relationship Id="rId14" Type="http://schemas.openxmlformats.org/officeDocument/2006/relationships/slideLayout" Target="../slideLayouts/slideLayout599.xml"/><Relationship Id="rId22" Type="http://schemas.openxmlformats.org/officeDocument/2006/relationships/theme" Target="../theme/theme54.xml"/></Relationships>
</file>

<file path=ppt/slideMasters/_rels/slideMaster5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4.xml"/><Relationship Id="rId13" Type="http://schemas.openxmlformats.org/officeDocument/2006/relationships/slideLayout" Target="../slideLayouts/slideLayout619.xml"/><Relationship Id="rId18" Type="http://schemas.openxmlformats.org/officeDocument/2006/relationships/slideLayout" Target="../slideLayouts/slideLayout624.xml"/><Relationship Id="rId3" Type="http://schemas.openxmlformats.org/officeDocument/2006/relationships/slideLayout" Target="../slideLayouts/slideLayout609.xml"/><Relationship Id="rId21" Type="http://schemas.openxmlformats.org/officeDocument/2006/relationships/slideLayout" Target="../slideLayouts/slideLayout627.xml"/><Relationship Id="rId7" Type="http://schemas.openxmlformats.org/officeDocument/2006/relationships/slideLayout" Target="../slideLayouts/slideLayout613.xml"/><Relationship Id="rId12" Type="http://schemas.openxmlformats.org/officeDocument/2006/relationships/slideLayout" Target="../slideLayouts/slideLayout618.xml"/><Relationship Id="rId17" Type="http://schemas.openxmlformats.org/officeDocument/2006/relationships/slideLayout" Target="../slideLayouts/slideLayout623.xml"/><Relationship Id="rId2" Type="http://schemas.openxmlformats.org/officeDocument/2006/relationships/slideLayout" Target="../slideLayouts/slideLayout608.xml"/><Relationship Id="rId16" Type="http://schemas.openxmlformats.org/officeDocument/2006/relationships/slideLayout" Target="../slideLayouts/slideLayout622.xml"/><Relationship Id="rId20" Type="http://schemas.openxmlformats.org/officeDocument/2006/relationships/slideLayout" Target="../slideLayouts/slideLayout626.xml"/><Relationship Id="rId1" Type="http://schemas.openxmlformats.org/officeDocument/2006/relationships/slideLayout" Target="../slideLayouts/slideLayout607.xml"/><Relationship Id="rId6" Type="http://schemas.openxmlformats.org/officeDocument/2006/relationships/slideLayout" Target="../slideLayouts/slideLayout612.xml"/><Relationship Id="rId11" Type="http://schemas.openxmlformats.org/officeDocument/2006/relationships/slideLayout" Target="../slideLayouts/slideLayout617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611.xml"/><Relationship Id="rId15" Type="http://schemas.openxmlformats.org/officeDocument/2006/relationships/slideLayout" Target="../slideLayouts/slideLayout621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616.xml"/><Relationship Id="rId19" Type="http://schemas.openxmlformats.org/officeDocument/2006/relationships/slideLayout" Target="../slideLayouts/slideLayout625.xml"/><Relationship Id="rId4" Type="http://schemas.openxmlformats.org/officeDocument/2006/relationships/slideLayout" Target="../slideLayouts/slideLayout610.xml"/><Relationship Id="rId9" Type="http://schemas.openxmlformats.org/officeDocument/2006/relationships/slideLayout" Target="../slideLayouts/slideLayout615.xml"/><Relationship Id="rId14" Type="http://schemas.openxmlformats.org/officeDocument/2006/relationships/slideLayout" Target="../slideLayouts/slideLayout620.xml"/><Relationship Id="rId22" Type="http://schemas.openxmlformats.org/officeDocument/2006/relationships/theme" Target="../theme/theme55.xml"/></Relationships>
</file>

<file path=ppt/slideMasters/_rels/slideMaster5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5.xml"/><Relationship Id="rId13" Type="http://schemas.openxmlformats.org/officeDocument/2006/relationships/slideLayout" Target="../slideLayouts/slideLayout640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630.xml"/><Relationship Id="rId7" Type="http://schemas.openxmlformats.org/officeDocument/2006/relationships/slideLayout" Target="../slideLayouts/slideLayout634.xml"/><Relationship Id="rId12" Type="http://schemas.openxmlformats.org/officeDocument/2006/relationships/slideLayout" Target="../slideLayouts/slideLayout639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629.xml"/><Relationship Id="rId16" Type="http://schemas.openxmlformats.org/officeDocument/2006/relationships/theme" Target="../theme/theme56.xml"/><Relationship Id="rId1" Type="http://schemas.openxmlformats.org/officeDocument/2006/relationships/slideLayout" Target="../slideLayouts/slideLayout628.xml"/><Relationship Id="rId6" Type="http://schemas.openxmlformats.org/officeDocument/2006/relationships/slideLayout" Target="../slideLayouts/slideLayout633.xml"/><Relationship Id="rId11" Type="http://schemas.openxmlformats.org/officeDocument/2006/relationships/slideLayout" Target="../slideLayouts/slideLayout638.xml"/><Relationship Id="rId5" Type="http://schemas.openxmlformats.org/officeDocument/2006/relationships/slideLayout" Target="../slideLayouts/slideLayout632.xml"/><Relationship Id="rId15" Type="http://schemas.openxmlformats.org/officeDocument/2006/relationships/slideLayout" Target="../slideLayouts/slideLayout642.xml"/><Relationship Id="rId10" Type="http://schemas.openxmlformats.org/officeDocument/2006/relationships/slideLayout" Target="../slideLayouts/slideLayout637.xml"/><Relationship Id="rId4" Type="http://schemas.openxmlformats.org/officeDocument/2006/relationships/slideLayout" Target="../slideLayouts/slideLayout631.xml"/><Relationship Id="rId9" Type="http://schemas.openxmlformats.org/officeDocument/2006/relationships/slideLayout" Target="../slideLayouts/slideLayout636.xml"/><Relationship Id="rId14" Type="http://schemas.openxmlformats.org/officeDocument/2006/relationships/slideLayout" Target="../slideLayouts/slideLayout64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19" Type="http://schemas.openxmlformats.org/officeDocument/2006/relationships/image" Target="../media/image8.jpeg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2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slideLayout" Target="../slideLayouts/slideLayout1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10BDCAD-639A-4173-81B9-A33BA3BC290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391" r:id="rId1"/>
    <p:sldLayoutId id="2147626392" r:id="rId2"/>
    <p:sldLayoutId id="2147626393" r:id="rId3"/>
    <p:sldLayoutId id="2147626394" r:id="rId4"/>
    <p:sldLayoutId id="2147626395" r:id="rId5"/>
    <p:sldLayoutId id="2147626396" r:id="rId6"/>
    <p:sldLayoutId id="2147626397" r:id="rId7"/>
    <p:sldLayoutId id="2147626398" r:id="rId8"/>
    <p:sldLayoutId id="2147626399" r:id="rId9"/>
    <p:sldLayoutId id="2147626400" r:id="rId10"/>
    <p:sldLayoutId id="2147626401" r:id="rId11"/>
    <p:sldLayoutId id="2147626402" r:id="rId12"/>
    <p:sldLayoutId id="2147626403" r:id="rId13"/>
    <p:sldLayoutId id="2147626404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Verdana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Verdana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D6DE2E7-1DB4-43B2-B6B9-36FB6824409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247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A6B727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10249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523" r:id="rId1"/>
    <p:sldLayoutId id="2147626524" r:id="rId2"/>
    <p:sldLayoutId id="2147626525" r:id="rId3"/>
    <p:sldLayoutId id="2147626526" r:id="rId4"/>
    <p:sldLayoutId id="2147626527" r:id="rId5"/>
    <p:sldLayoutId id="2147626528" r:id="rId6"/>
    <p:sldLayoutId id="2147626529" r:id="rId7"/>
    <p:sldLayoutId id="2147626530" r:id="rId8"/>
    <p:sldLayoutId id="2147626531" r:id="rId9"/>
    <p:sldLayoutId id="2147626532" r:id="rId10"/>
    <p:sldLayoutId id="2147626533" r:id="rId11"/>
    <p:sldLayoutId id="2147626534" r:id="rId12"/>
    <p:sldLayoutId id="2147626535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Verdana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Verdana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21A41BC-0F3B-4894-81EC-FD9EACFD911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Picture 12" descr="CYCH-logo橫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1127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536" r:id="rId1"/>
    <p:sldLayoutId id="2147626537" r:id="rId2"/>
    <p:sldLayoutId id="2147626538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prstClr val="black"/>
                </a:solidFill>
                <a:latin typeface="Verdana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prstClr val="black"/>
                </a:solidFill>
                <a:latin typeface="Verdana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7530E61-8758-4875-A7BF-42927F51FE5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2295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DD9"/>
              </a:buClr>
              <a:buFont typeface="Wingdings" panose="05000000000000000000" pitchFamily="2" charset="2"/>
              <a:buNone/>
              <a:defRPr/>
            </a:pPr>
            <a:endParaRPr lang="zh-TW" altLang="en-US" sz="3599" b="0" smtClean="0">
              <a:solidFill>
                <a:prstClr val="black"/>
              </a:solidFill>
            </a:endParaRPr>
          </a:p>
        </p:txBody>
      </p:sp>
      <p:sp>
        <p:nvSpPr>
          <p:cNvPr id="12297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539" r:id="rId1"/>
    <p:sldLayoutId id="2147626540" r:id="rId2"/>
    <p:sldLayoutId id="2147626541" r:id="rId3"/>
    <p:sldLayoutId id="2147626542" r:id="rId4"/>
    <p:sldLayoutId id="2147626543" r:id="rId5"/>
    <p:sldLayoutId id="2147626544" r:id="rId6"/>
    <p:sldLayoutId id="2147626545" r:id="rId7"/>
    <p:sldLayoutId id="2147626546" r:id="rId8"/>
    <p:sldLayoutId id="2147626547" r:id="rId9"/>
    <p:sldLayoutId id="2147626548" r:id="rId10"/>
    <p:sldLayoutId id="2147626549" r:id="rId11"/>
    <p:sldLayoutId id="2147626550" r:id="rId12"/>
    <p:sldLayoutId id="2147626551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109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217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326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434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8313" indent="-4683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900">
          <a:solidFill>
            <a:schemeClr val="tx1"/>
          </a:solidFill>
          <a:latin typeface="+mn-lt"/>
          <a:ea typeface="+mn-ea"/>
          <a:cs typeface="+mn-cs"/>
        </a:defRPr>
      </a:lvl1pPr>
      <a:lvl2pPr marL="906463" indent="-4349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500">
          <a:solidFill>
            <a:schemeClr val="tx1"/>
          </a:solidFill>
          <a:latin typeface="+mn-lt"/>
          <a:ea typeface="+mn-ea"/>
        </a:defRPr>
      </a:lvl2pPr>
      <a:lvl3pPr marL="1303338" indent="-3937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2275" indent="-3857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2325" indent="-396875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0603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7711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4820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1928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1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8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>
                <a:solidFill>
                  <a:srgbClr val="000000"/>
                </a:solidFill>
                <a:latin typeface="Verdana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>
                <a:solidFill>
                  <a:srgbClr val="000000"/>
                </a:solidFill>
                <a:latin typeface="Verdana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AD82FFC-6396-4415-A5E6-8647300EF7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pattFill prst="ltHorz">
            <a:fgClr>
              <a:schemeClr val="bg2"/>
            </a:fgClr>
            <a:bgClr>
              <a:schemeClr val="bg1"/>
            </a:bgClr>
          </a:patt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itchFamily="2" charset="2"/>
              <a:buNone/>
              <a:defRPr/>
            </a:pPr>
            <a:endParaRPr lang="zh-TW" altLang="en-US" sz="3599" smtClean="0">
              <a:solidFill>
                <a:srgbClr val="000000"/>
              </a:solidFill>
            </a:endParaRPr>
          </a:p>
        </p:txBody>
      </p:sp>
      <p:sp>
        <p:nvSpPr>
          <p:cNvPr id="2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zh-TW" altLang="en-US" sz="3599">
              <a:solidFill>
                <a:srgbClr val="000000"/>
              </a:solidFill>
              <a:latin typeface="Verdana" pitchFamily="34" charset="0"/>
              <a:ea typeface="標楷體" pitchFamily="65" charset="-120"/>
            </a:endParaRPr>
          </a:p>
        </p:txBody>
      </p:sp>
      <p:pic>
        <p:nvPicPr>
          <p:cNvPr id="13321" name="Picture 14" descr="院徽全銜(新版1)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1" y="6407150"/>
            <a:ext cx="24003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626552" r:id="rId1"/>
    <p:sldLayoutId id="2147626553" r:id="rId2"/>
    <p:sldLayoutId id="2147626554" r:id="rId3"/>
    <p:sldLayoutId id="2147626555" r:id="rId4"/>
    <p:sldLayoutId id="2147626556" r:id="rId5"/>
    <p:sldLayoutId id="2147626557" r:id="rId6"/>
    <p:sldLayoutId id="2147626558" r:id="rId7"/>
    <p:sldLayoutId id="2147626559" r:id="rId8"/>
    <p:sldLayoutId id="2147626560" r:id="rId9"/>
    <p:sldLayoutId id="2147626561" r:id="rId10"/>
    <p:sldLayoutId id="2147626562" r:id="rId11"/>
    <p:sldLayoutId id="2147626563" r:id="rId12"/>
    <p:sldLayoutId id="2147626564" r:id="rId13"/>
    <p:sldLayoutId id="2147626565" r:id="rId14"/>
    <p:sldLayoutId id="2147626566" r:id="rId15"/>
    <p:sldLayoutId id="2147626567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109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217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326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434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8313" indent="-4683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900">
          <a:solidFill>
            <a:schemeClr val="tx1"/>
          </a:solidFill>
          <a:latin typeface="+mn-lt"/>
          <a:ea typeface="+mn-ea"/>
          <a:cs typeface="+mn-cs"/>
        </a:defRPr>
      </a:lvl1pPr>
      <a:lvl2pPr marL="906463" indent="-4349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500">
          <a:solidFill>
            <a:schemeClr val="tx1"/>
          </a:solidFill>
          <a:latin typeface="+mn-lt"/>
          <a:ea typeface="+mn-ea"/>
        </a:defRPr>
      </a:lvl2pPr>
      <a:lvl3pPr marL="1303338" indent="-3937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2275" indent="-3857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2325" indent="-396875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0603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7711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4820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1928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1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8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prstClr val="black"/>
                </a:solidFill>
                <a:latin typeface="Verdana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prstClr val="black"/>
                </a:solidFill>
                <a:latin typeface="Verdana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1E23BBF-13F1-4140-84F3-C7B99D0A2DE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4343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DD9"/>
              </a:buClr>
              <a:buFont typeface="Wingdings" panose="05000000000000000000" pitchFamily="2" charset="2"/>
              <a:buNone/>
              <a:defRPr/>
            </a:pPr>
            <a:endParaRPr lang="zh-TW" altLang="en-US" sz="3599" b="0" smtClean="0">
              <a:solidFill>
                <a:prstClr val="black"/>
              </a:solidFill>
            </a:endParaRPr>
          </a:p>
        </p:txBody>
      </p:sp>
      <p:sp>
        <p:nvSpPr>
          <p:cNvPr id="14345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568" r:id="rId1"/>
    <p:sldLayoutId id="2147626569" r:id="rId2"/>
    <p:sldLayoutId id="2147626570" r:id="rId3"/>
    <p:sldLayoutId id="2147626571" r:id="rId4"/>
    <p:sldLayoutId id="2147626572" r:id="rId5"/>
    <p:sldLayoutId id="2147626573" r:id="rId6"/>
    <p:sldLayoutId id="2147626574" r:id="rId7"/>
    <p:sldLayoutId id="2147626575" r:id="rId8"/>
    <p:sldLayoutId id="2147626576" r:id="rId9"/>
    <p:sldLayoutId id="2147626577" r:id="rId10"/>
    <p:sldLayoutId id="2147626578" r:id="rId11"/>
    <p:sldLayoutId id="2147626579" r:id="rId12"/>
    <p:sldLayoutId id="214762658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109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217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326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434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8313" indent="-4683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900">
          <a:solidFill>
            <a:schemeClr val="tx1"/>
          </a:solidFill>
          <a:latin typeface="+mn-lt"/>
          <a:ea typeface="+mn-ea"/>
          <a:cs typeface="+mn-cs"/>
        </a:defRPr>
      </a:lvl1pPr>
      <a:lvl2pPr marL="906463" indent="-4349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500">
          <a:solidFill>
            <a:schemeClr val="tx1"/>
          </a:solidFill>
          <a:latin typeface="+mn-lt"/>
          <a:ea typeface="+mn-ea"/>
        </a:defRPr>
      </a:lvl2pPr>
      <a:lvl3pPr marL="1303338" indent="-3937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2275" indent="-3857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2325" indent="-396875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0603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7711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4820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1928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1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8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9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9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9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EA27514-43AA-4C91-8DF7-DB2E9C75B4D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6391" name="Picture 12" descr="CYCH-logo橫式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7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2700" b="0" smtClean="0">
              <a:solidFill>
                <a:srgbClr val="000000"/>
              </a:solidFill>
            </a:endParaRPr>
          </a:p>
        </p:txBody>
      </p:sp>
      <p:sp>
        <p:nvSpPr>
          <p:cNvPr id="1639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592" r:id="rId1"/>
    <p:sldLayoutId id="2147626593" r:id="rId2"/>
    <p:sldLayoutId id="2147626594" r:id="rId3"/>
    <p:sldLayoutId id="2147626595" r:id="rId4"/>
    <p:sldLayoutId id="2147626596" r:id="rId5"/>
    <p:sldLayoutId id="2147626597" r:id="rId6"/>
    <p:sldLayoutId id="2147626598" r:id="rId7"/>
    <p:sldLayoutId id="2147626599" r:id="rId8"/>
    <p:sldLayoutId id="2147626600" r:id="rId9"/>
    <p:sldLayoutId id="2147626601" r:id="rId10"/>
    <p:sldLayoutId id="2147626602" r:id="rId11"/>
    <p:sldLayoutId id="2147626603" r:id="rId12"/>
    <p:sldLayoutId id="2147626604" r:id="rId13"/>
    <p:sldLayoutId id="2147626605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352425" indent="-3524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200">
          <a:solidFill>
            <a:schemeClr val="tx1"/>
          </a:solidFill>
          <a:latin typeface="+mn-lt"/>
          <a:ea typeface="+mn-ea"/>
          <a:cs typeface="+mn-cs"/>
        </a:defRPr>
      </a:lvl1pPr>
      <a:lvl2pPr marL="681038" indent="-3270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1900">
          <a:solidFill>
            <a:schemeClr val="tx1"/>
          </a:solidFill>
          <a:latin typeface="+mn-lt"/>
          <a:ea typeface="+mn-ea"/>
        </a:defRPr>
      </a:lvl2pPr>
      <a:lvl3pPr marL="977900" indent="-2952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1700">
          <a:solidFill>
            <a:schemeClr val="tx1"/>
          </a:solidFill>
          <a:latin typeface="+mn-lt"/>
          <a:ea typeface="+mn-ea"/>
        </a:defRPr>
      </a:lvl3pPr>
      <a:lvl4pPr marL="1270000" indent="-2905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1500">
          <a:solidFill>
            <a:schemeClr val="tx1"/>
          </a:solidFill>
          <a:latin typeface="+mn-lt"/>
          <a:ea typeface="+mn-ea"/>
        </a:defRPr>
      </a:lvl4pPr>
      <a:lvl5pPr marL="1570038" indent="-29845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5pPr>
      <a:lvl6pPr marL="19133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6pPr>
      <a:lvl7pPr marL="22562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7pPr>
      <a:lvl8pPr marL="25991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8pPr>
      <a:lvl9pPr marL="29420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0FFB316-1A48-4C03-B810-4FBBCFFBAE5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7415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17417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606" r:id="rId1"/>
    <p:sldLayoutId id="2147626607" r:id="rId2"/>
    <p:sldLayoutId id="2147626608" r:id="rId3"/>
    <p:sldLayoutId id="2147626609" r:id="rId4"/>
    <p:sldLayoutId id="2147626610" r:id="rId5"/>
    <p:sldLayoutId id="2147626611" r:id="rId6"/>
    <p:sldLayoutId id="2147626612" r:id="rId7"/>
    <p:sldLayoutId id="2147626613" r:id="rId8"/>
    <p:sldLayoutId id="2147626614" r:id="rId9"/>
    <p:sldLayoutId id="2147626615" r:id="rId10"/>
    <p:sldLayoutId id="2147626616" r:id="rId11"/>
    <p:sldLayoutId id="2147626617" r:id="rId12"/>
    <p:sldLayoutId id="2147626618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B04153E-DC4C-4EF3-B58A-CED6438CECE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8439" name="Picture 12" descr="CYCH-logo橫式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18441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619" r:id="rId1"/>
    <p:sldLayoutId id="2147626620" r:id="rId2"/>
    <p:sldLayoutId id="2147626621" r:id="rId3"/>
    <p:sldLayoutId id="2147626622" r:id="rId4"/>
    <p:sldLayoutId id="2147626623" r:id="rId5"/>
    <p:sldLayoutId id="2147626624" r:id="rId6"/>
    <p:sldLayoutId id="2147626625" r:id="rId7"/>
    <p:sldLayoutId id="2147626626" r:id="rId8"/>
    <p:sldLayoutId id="2147626627" r:id="rId9"/>
    <p:sldLayoutId id="2147626628" r:id="rId10"/>
    <p:sldLayoutId id="2147626629" r:id="rId11"/>
    <p:sldLayoutId id="2147626630" r:id="rId12"/>
    <p:sldLayoutId id="2147626631" r:id="rId13"/>
    <p:sldLayoutId id="2147626632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Verdana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Verdana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C1DE368-F332-496A-BEBA-CED9F1141A3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9463" name="Picture 12" descr="CYCH-logo橫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19465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633" r:id="rId1"/>
    <p:sldLayoutId id="2147626634" r:id="rId2"/>
    <p:sldLayoutId id="2147626635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Verdana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Verdana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7898074-4DB3-4D5D-AB71-E2476286C73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0487" name="Picture 12" descr="CYCH-logo橫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7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20489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636" r:id="rId1"/>
    <p:sldLayoutId id="2147626637" r:id="rId2"/>
    <p:sldLayoutId id="2147626638" r:id="rId3"/>
    <p:sldLayoutId id="2147626639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ACFDB69-790D-49C3-AB10-AB4450E0C8F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055" name="Picture 12" descr="CYCH-logo橫式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2057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408" r:id="rId1"/>
    <p:sldLayoutId id="2147626409" r:id="rId2"/>
    <p:sldLayoutId id="2147626410" r:id="rId3"/>
    <p:sldLayoutId id="2147626411" r:id="rId4"/>
    <p:sldLayoutId id="2147626412" r:id="rId5"/>
    <p:sldLayoutId id="2147626413" r:id="rId6"/>
    <p:sldLayoutId id="2147626414" r:id="rId7"/>
    <p:sldLayoutId id="2147626415" r:id="rId8"/>
    <p:sldLayoutId id="2147626416" r:id="rId9"/>
    <p:sldLayoutId id="2147626417" r:id="rId10"/>
    <p:sldLayoutId id="2147626418" r:id="rId11"/>
    <p:sldLayoutId id="2147626419" r:id="rId12"/>
    <p:sldLayoutId id="2147626420" r:id="rId13"/>
    <p:sldLayoutId id="2147626421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08344E3-A113-44F7-983A-4803B0CD7FE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1511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2151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640" r:id="rId1"/>
    <p:sldLayoutId id="2147626641" r:id="rId2"/>
    <p:sldLayoutId id="2147626642" r:id="rId3"/>
    <p:sldLayoutId id="2147626643" r:id="rId4"/>
    <p:sldLayoutId id="2147626644" r:id="rId5"/>
    <p:sldLayoutId id="2147626645" r:id="rId6"/>
    <p:sldLayoutId id="2147626646" r:id="rId7"/>
    <p:sldLayoutId id="2147626647" r:id="rId8"/>
    <p:sldLayoutId id="2147626648" r:id="rId9"/>
    <p:sldLayoutId id="2147626649" r:id="rId10"/>
    <p:sldLayoutId id="2147626650" r:id="rId11"/>
    <p:sldLayoutId id="2147626651" r:id="rId12"/>
    <p:sldLayoutId id="2147626652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2AD2D2D-D68E-477B-814C-F9D2CEF5468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2535" name="Picture 12" descr="CYCH-logo橫式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22537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653" r:id="rId1"/>
    <p:sldLayoutId id="2147626654" r:id="rId2"/>
    <p:sldLayoutId id="2147626655" r:id="rId3"/>
    <p:sldLayoutId id="2147626656" r:id="rId4"/>
    <p:sldLayoutId id="2147626657" r:id="rId5"/>
    <p:sldLayoutId id="2147626658" r:id="rId6"/>
    <p:sldLayoutId id="2147626659" r:id="rId7"/>
    <p:sldLayoutId id="2147626660" r:id="rId8"/>
    <p:sldLayoutId id="2147626661" r:id="rId9"/>
    <p:sldLayoutId id="2147626662" r:id="rId10"/>
    <p:sldLayoutId id="2147626663" r:id="rId11"/>
    <p:sldLayoutId id="2147626664" r:id="rId12"/>
    <p:sldLayoutId id="2147626665" r:id="rId13"/>
    <p:sldLayoutId id="2147626666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Verdana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Verdana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F75AE13-2838-4F3E-B9DB-8560AA3AFE8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3559" name="Picture 12" descr="CYCH-logo橫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8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23561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667" r:id="rId1"/>
    <p:sldLayoutId id="2147626668" r:id="rId2"/>
    <p:sldLayoutId id="2147626669" r:id="rId3"/>
    <p:sldLayoutId id="2147626670" r:id="rId4"/>
    <p:sldLayoutId id="2147626671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Verdana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Verdana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3D987A8-2243-4886-8F92-EE67CD7E37A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4583" name="Picture 12" descr="CYCH-logo橫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8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24585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672" r:id="rId1"/>
    <p:sldLayoutId id="2147626673" r:id="rId2"/>
    <p:sldLayoutId id="2147626674" r:id="rId3"/>
    <p:sldLayoutId id="2147626675" r:id="rId4"/>
    <p:sldLayoutId id="2147626676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Verdana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Verdana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D139375-D8BB-4B17-8D72-83B7F8B3578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5607" name="Picture 12" descr="CYCH-logo橫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8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25609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677" r:id="rId1"/>
    <p:sldLayoutId id="2147626678" r:id="rId2"/>
    <p:sldLayoutId id="2147626679" r:id="rId3"/>
    <p:sldLayoutId id="2147626680" r:id="rId4"/>
    <p:sldLayoutId id="2147626681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Verdana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Verdana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9B4028C5-3BF8-498C-A39F-5BEE00B1492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6631" name="Picture 12" descr="CYCH-logo橫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7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266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131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696" r:id="rId1"/>
    <p:sldLayoutId id="2147626697" r:id="rId2"/>
    <p:sldLayoutId id="2147626698" r:id="rId3"/>
    <p:sldLayoutId id="2147626699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Verdana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Verdana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BDF0416A-BDD9-4302-953A-4C87913DE0A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7655" name="Picture 12" descr="CYCH-logo橫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7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27657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75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701" r:id="rId1"/>
    <p:sldLayoutId id="2147626702" r:id="rId2"/>
    <p:sldLayoutId id="2147626703" r:id="rId3"/>
    <p:sldLayoutId id="2147626704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 dirty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 dirty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fld id="{04EDCDD7-F3DA-4C16-9328-227E3B5C8957}" type="slidenum">
              <a:rPr lang="en-US" altLang="zh-TW" smtClean="0"/>
              <a:pPr/>
              <a:t>‹#›</a:t>
            </a:fld>
            <a:endParaRPr lang="en-US" altLang="zh-TW" smtClean="0"/>
          </a:p>
        </p:txBody>
      </p:sp>
      <p:pic>
        <p:nvPicPr>
          <p:cNvPr id="3079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3081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271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706" r:id="rId1"/>
    <p:sldLayoutId id="2147626707" r:id="rId2"/>
    <p:sldLayoutId id="2147626708" r:id="rId3"/>
    <p:sldLayoutId id="2147626709" r:id="rId4"/>
    <p:sldLayoutId id="2147626710" r:id="rId5"/>
    <p:sldLayoutId id="2147626711" r:id="rId6"/>
    <p:sldLayoutId id="2147626712" r:id="rId7"/>
    <p:sldLayoutId id="2147626713" r:id="rId8"/>
    <p:sldLayoutId id="2147626714" r:id="rId9"/>
    <p:sldLayoutId id="2147626715" r:id="rId10"/>
    <p:sldLayoutId id="2147626716" r:id="rId11"/>
    <p:sldLayoutId id="2147626717" r:id="rId12"/>
    <p:sldLayoutId id="2147626718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lvl="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u"/>
            </a:pPr>
            <a:r>
              <a:rPr lang="zh-TW" altLang="en-US" dirty="0" smtClean="0"/>
              <a:t>按一下以編輯母片</a:t>
            </a:r>
          </a:p>
          <a:p>
            <a:pPr marL="908050" lvl="1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3300"/>
              </a:buClr>
              <a:buFont typeface="Wingdings" panose="05000000000000000000" pitchFamily="2" charset="2"/>
              <a:buChar char="Ø"/>
            </a:pPr>
            <a:r>
              <a:rPr lang="zh-TW" altLang="en-US" dirty="0" smtClean="0"/>
              <a:t>第二層</a:t>
            </a:r>
          </a:p>
          <a:p>
            <a:pPr marL="1304925" lvl="2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" panose="05000000000000000000" pitchFamily="2" charset="2"/>
              <a:buChar char="l"/>
            </a:pPr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AB9DA20A-D434-4590-AB94-EE5A60DF91E9}" type="slidenum">
              <a:rPr lang="en-US" altLang="zh-TW">
                <a:solidFill>
                  <a:srgbClr val="000000"/>
                </a:solidFill>
                <a:latin typeface="Verdana"/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4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z="3600">
              <a:solidFill>
                <a:srgbClr val="000000"/>
              </a:solidFill>
              <a:latin typeface="Verdana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2214154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721" r:id="rId1"/>
    <p:sldLayoutId id="2147626722" r:id="rId2"/>
    <p:sldLayoutId id="2147626723" r:id="rId3"/>
    <p:sldLayoutId id="2147626725" r:id="rId4"/>
    <p:sldLayoutId id="2147626726" r:id="rId5"/>
    <p:sldLayoutId id="2147626727" r:id="rId6"/>
    <p:sldLayoutId id="2147626728" r:id="rId7"/>
    <p:sldLayoutId id="2147626729" r:id="rId8"/>
    <p:sldLayoutId id="2147626730" r:id="rId9"/>
    <p:sldLayoutId id="2147626731" r:id="rId10"/>
    <p:sldLayoutId id="214762673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 smtClean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 smtClean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22879E9-8B87-4534-84FF-D9D8AB868F1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3079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3081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22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734" r:id="rId1"/>
    <p:sldLayoutId id="2147626735" r:id="rId2"/>
    <p:sldLayoutId id="2147626736" r:id="rId3"/>
    <p:sldLayoutId id="2147626737" r:id="rId4"/>
    <p:sldLayoutId id="2147626738" r:id="rId5"/>
    <p:sldLayoutId id="2147626739" r:id="rId6"/>
    <p:sldLayoutId id="2147626740" r:id="rId7"/>
    <p:sldLayoutId id="2147626741" r:id="rId8"/>
    <p:sldLayoutId id="2147626742" r:id="rId9"/>
    <p:sldLayoutId id="2147626743" r:id="rId10"/>
    <p:sldLayoutId id="2147626744" r:id="rId11"/>
    <p:sldLayoutId id="2147626745" r:id="rId12"/>
    <p:sldLayoutId id="2147626746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F626278-EB4C-459F-A753-706A776AF45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3079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3081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422" r:id="rId1"/>
    <p:sldLayoutId id="2147626423" r:id="rId2"/>
    <p:sldLayoutId id="2147626424" r:id="rId3"/>
    <p:sldLayoutId id="2147626425" r:id="rId4"/>
    <p:sldLayoutId id="2147626426" r:id="rId5"/>
    <p:sldLayoutId id="2147626427" r:id="rId6"/>
    <p:sldLayoutId id="2147626428" r:id="rId7"/>
    <p:sldLayoutId id="2147626429" r:id="rId8"/>
    <p:sldLayoutId id="2147626430" r:id="rId9"/>
    <p:sldLayoutId id="2147626431" r:id="rId10"/>
    <p:sldLayoutId id="2147626432" r:id="rId11"/>
    <p:sldLayoutId id="2147626433" r:id="rId12"/>
    <p:sldLayoutId id="2147626434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37DE440-661E-4950-9680-B44FEF47774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533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748" r:id="rId1"/>
    <p:sldLayoutId id="2147626749" r:id="rId2"/>
    <p:sldLayoutId id="2147626750" r:id="rId3"/>
    <p:sldLayoutId id="2147626751" r:id="rId4"/>
    <p:sldLayoutId id="2147626752" r:id="rId5"/>
    <p:sldLayoutId id="2147626753" r:id="rId6"/>
    <p:sldLayoutId id="2147626754" r:id="rId7"/>
    <p:sldLayoutId id="2147626755" r:id="rId8"/>
    <p:sldLayoutId id="2147626756" r:id="rId9"/>
    <p:sldLayoutId id="2147626757" r:id="rId10"/>
    <p:sldLayoutId id="2147626758" r:id="rId11"/>
    <p:sldLayoutId id="2147626759" r:id="rId12"/>
    <p:sldLayoutId id="2147626760" r:id="rId13"/>
    <p:sldLayoutId id="2147626761" r:id="rId14"/>
    <p:sldLayoutId id="2147626762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BED7BD0-3D44-44E8-B867-7C43900FB8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051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764" r:id="rId1"/>
    <p:sldLayoutId id="2147626765" r:id="rId2"/>
    <p:sldLayoutId id="2147626766" r:id="rId3"/>
    <p:sldLayoutId id="2147626767" r:id="rId4"/>
    <p:sldLayoutId id="2147626768" r:id="rId5"/>
    <p:sldLayoutId id="2147626769" r:id="rId6"/>
    <p:sldLayoutId id="2147626770" r:id="rId7"/>
    <p:sldLayoutId id="2147626771" r:id="rId8"/>
    <p:sldLayoutId id="2147626772" r:id="rId9"/>
    <p:sldLayoutId id="2147626773" r:id="rId10"/>
    <p:sldLayoutId id="2147626774" r:id="rId11"/>
    <p:sldLayoutId id="2147626775" r:id="rId12"/>
    <p:sldLayoutId id="2147626776" r:id="rId13"/>
    <p:sldLayoutId id="2147626777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lvl="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u"/>
            </a:pPr>
            <a:r>
              <a:rPr lang="zh-TW" altLang="en-US" dirty="0" smtClean="0"/>
              <a:t>按一下以編輯母片</a:t>
            </a:r>
          </a:p>
          <a:p>
            <a:pPr marL="908050" lvl="1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3300"/>
              </a:buClr>
              <a:buFont typeface="Wingdings" panose="05000000000000000000" pitchFamily="2" charset="2"/>
              <a:buChar char="Ø"/>
            </a:pPr>
            <a:r>
              <a:rPr lang="zh-TW" altLang="en-US" dirty="0" smtClean="0"/>
              <a:t>第二層</a:t>
            </a:r>
          </a:p>
          <a:p>
            <a:pPr marL="1304925" lvl="2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" panose="05000000000000000000" pitchFamily="2" charset="2"/>
              <a:buChar char="l"/>
            </a:pPr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AB9DA20A-D434-4590-AB94-EE5A60DF91E9}" type="slidenum">
              <a:rPr lang="en-US" altLang="zh-TW">
                <a:solidFill>
                  <a:srgbClr val="000000"/>
                </a:solidFill>
                <a:latin typeface="Verdana"/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z="3600">
              <a:solidFill>
                <a:srgbClr val="000000"/>
              </a:solidFill>
              <a:latin typeface="Verdana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3722486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780" r:id="rId1"/>
    <p:sldLayoutId id="2147626781" r:id="rId2"/>
    <p:sldLayoutId id="2147626782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 smtClean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 smtClean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1C5A1-ABF1-4600-A6E2-86C0C73B256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7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835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785" r:id="rId1"/>
    <p:sldLayoutId id="2147626786" r:id="rId2"/>
    <p:sldLayoutId id="2147626787" r:id="rId3"/>
    <p:sldLayoutId id="2147626788" r:id="rId4"/>
    <p:sldLayoutId id="2147626789" r:id="rId5"/>
    <p:sldLayoutId id="2147626790" r:id="rId6"/>
    <p:sldLayoutId id="2147626791" r:id="rId7"/>
    <p:sldLayoutId id="2147626792" r:id="rId8"/>
    <p:sldLayoutId id="2147626793" r:id="rId9"/>
    <p:sldLayoutId id="2147626794" r:id="rId10"/>
    <p:sldLayoutId id="2147626795" r:id="rId11"/>
    <p:sldLayoutId id="2147626796" r:id="rId12"/>
    <p:sldLayoutId id="2147626797" r:id="rId13"/>
    <p:sldLayoutId id="2147626798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E4000595-68DC-4AC5-875B-D6500952F13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4103" name="Picture 12" descr="CYCH-logo橫式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2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4105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kumimoji="0" lang="zh-TW" altLang="en-US" smtClean="0">
              <a:solidFill>
                <a:srgbClr val="000000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3782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800" r:id="rId1"/>
    <p:sldLayoutId id="2147626801" r:id="rId2"/>
    <p:sldLayoutId id="2147626802" r:id="rId3"/>
    <p:sldLayoutId id="2147626803" r:id="rId4"/>
    <p:sldLayoutId id="2147626804" r:id="rId5"/>
    <p:sldLayoutId id="2147626805" r:id="rId6"/>
    <p:sldLayoutId id="2147626806" r:id="rId7"/>
    <p:sldLayoutId id="2147626807" r:id="rId8"/>
    <p:sldLayoutId id="2147626808" r:id="rId9"/>
    <p:sldLayoutId id="2147626809" r:id="rId10"/>
    <p:sldLayoutId id="2147626810" r:id="rId11"/>
    <p:sldLayoutId id="2147626811" r:id="rId12"/>
    <p:sldLayoutId id="2147626812" r:id="rId13"/>
    <p:sldLayoutId id="2147626813" r:id="rId14"/>
    <p:sldLayoutId id="2147626814" r:id="rId15"/>
    <p:sldLayoutId id="2147626815" r:id="rId16"/>
    <p:sldLayoutId id="2147626816" r:id="rId17"/>
    <p:sldLayoutId id="2147626817" r:id="rId18"/>
    <p:sldLayoutId id="2147626818" r:id="rId19"/>
    <p:sldLayoutId id="2147626820" r:id="rId2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+mn-lt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BB76A080-5295-4FB0-AD9E-FE7680506D1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3079" name="Picture 12" descr="CYCH-logo橫式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3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3081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kumimoji="0" lang="zh-TW" altLang="en-US" smtClean="0">
              <a:solidFill>
                <a:prstClr val="black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21407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822" r:id="rId1"/>
    <p:sldLayoutId id="2147626823" r:id="rId2"/>
    <p:sldLayoutId id="2147626824" r:id="rId3"/>
    <p:sldLayoutId id="2147626825" r:id="rId4"/>
    <p:sldLayoutId id="2147626827" r:id="rId5"/>
    <p:sldLayoutId id="2147626828" r:id="rId6"/>
    <p:sldLayoutId id="2147626829" r:id="rId7"/>
    <p:sldLayoutId id="2147626830" r:id="rId8"/>
    <p:sldLayoutId id="2147626831" r:id="rId9"/>
    <p:sldLayoutId id="2147626832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+mn-lt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F510A2C9-B6A7-4827-A717-A7CF43F389A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kumimoji="0" lang="zh-TW" altLang="en-US" smtClean="0">
              <a:solidFill>
                <a:srgbClr val="000000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9460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836" r:id="rId1"/>
    <p:sldLayoutId id="2147626837" r:id="rId2"/>
    <p:sldLayoutId id="2147626838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lvl="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u"/>
            </a:pPr>
            <a:r>
              <a:rPr lang="zh-TW" altLang="en-US" dirty="0" smtClean="0"/>
              <a:t>按一下以編輯母片</a:t>
            </a:r>
          </a:p>
          <a:p>
            <a:pPr marL="908050" lvl="1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3300"/>
              </a:buClr>
              <a:buFont typeface="Wingdings" panose="05000000000000000000" pitchFamily="2" charset="2"/>
              <a:buChar char="Ø"/>
            </a:pPr>
            <a:r>
              <a:rPr lang="zh-TW" altLang="en-US" dirty="0" smtClean="0"/>
              <a:t>第二層</a:t>
            </a:r>
          </a:p>
          <a:p>
            <a:pPr marL="1304925" lvl="2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" panose="05000000000000000000" pitchFamily="2" charset="2"/>
              <a:buChar char="l"/>
            </a:pPr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AB9DA20A-D434-4590-AB94-EE5A60DF91E9}" type="slidenum">
              <a:rPr lang="en-US" altLang="zh-TW">
                <a:solidFill>
                  <a:srgbClr val="000000"/>
                </a:solidFill>
                <a:latin typeface="Verdana"/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7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z="3600">
              <a:solidFill>
                <a:srgbClr val="000000"/>
              </a:solidFill>
              <a:latin typeface="Verdana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1261260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841" r:id="rId1"/>
    <p:sldLayoutId id="2147626842" r:id="rId2"/>
    <p:sldLayoutId id="2147626843" r:id="rId3"/>
    <p:sldLayoutId id="2147626844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 smtClean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 smtClean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+mn-lt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90036483-C37A-4AE7-B62D-DDD6CA31DEE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3079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3081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kumimoji="0" lang="zh-TW" altLang="en-US" smtClean="0">
              <a:solidFill>
                <a:prstClr val="black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68126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884" r:id="rId1"/>
    <p:sldLayoutId id="2147626885" r:id="rId2"/>
    <p:sldLayoutId id="2147626886" r:id="rId3"/>
    <p:sldLayoutId id="2147626887" r:id="rId4"/>
    <p:sldLayoutId id="2147626888" r:id="rId5"/>
    <p:sldLayoutId id="2147626889" r:id="rId6"/>
    <p:sldLayoutId id="2147626890" r:id="rId7"/>
    <p:sldLayoutId id="2147626891" r:id="rId8"/>
    <p:sldLayoutId id="2147626892" r:id="rId9"/>
    <p:sldLayoutId id="2147626893" r:id="rId10"/>
    <p:sldLayoutId id="2147626894" r:id="rId11"/>
    <p:sldLayoutId id="2147626895" r:id="rId12"/>
    <p:sldLayoutId id="2147626896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C433873D-55B1-4521-9A22-94194405CFE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4103" name="Picture 12" descr="CYCH-logo橫式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2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4105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kumimoji="0" lang="zh-TW" altLang="en-US" smtClean="0">
              <a:solidFill>
                <a:srgbClr val="000000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83537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898" r:id="rId1"/>
    <p:sldLayoutId id="2147626899" r:id="rId2"/>
    <p:sldLayoutId id="2147626900" r:id="rId3"/>
    <p:sldLayoutId id="2147626901" r:id="rId4"/>
    <p:sldLayoutId id="2147626902" r:id="rId5"/>
    <p:sldLayoutId id="2147626903" r:id="rId6"/>
    <p:sldLayoutId id="2147626904" r:id="rId7"/>
    <p:sldLayoutId id="2147626905" r:id="rId8"/>
    <p:sldLayoutId id="2147626906" r:id="rId9"/>
    <p:sldLayoutId id="2147626907" r:id="rId10"/>
    <p:sldLayoutId id="2147626908" r:id="rId11"/>
    <p:sldLayoutId id="2147626909" r:id="rId12"/>
    <p:sldLayoutId id="2147626910" r:id="rId13"/>
    <p:sldLayoutId id="2147626911" r:id="rId14"/>
    <p:sldLayoutId id="2147626912" r:id="rId15"/>
    <p:sldLayoutId id="2147626913" r:id="rId16"/>
    <p:sldLayoutId id="2147626914" r:id="rId17"/>
    <p:sldLayoutId id="2147626915" r:id="rId18"/>
    <p:sldLayoutId id="2147626916" r:id="rId19"/>
    <p:sldLayoutId id="2147626918" r:id="rId2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59900" y="6508750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0978141-42E6-48B3-875A-8587A905AA0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4103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4105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438" r:id="rId1"/>
    <p:sldLayoutId id="2147626439" r:id="rId2"/>
    <p:sldLayoutId id="2147626440" r:id="rId3"/>
    <p:sldLayoutId id="2147626441" r:id="rId4"/>
    <p:sldLayoutId id="2147626442" r:id="rId5"/>
    <p:sldLayoutId id="2147626443" r:id="rId6"/>
    <p:sldLayoutId id="2147626444" r:id="rId7"/>
    <p:sldLayoutId id="2147626445" r:id="rId8"/>
    <p:sldLayoutId id="2147626446" r:id="rId9"/>
    <p:sldLayoutId id="2147626447" r:id="rId10"/>
    <p:sldLayoutId id="2147626448" r:id="rId11"/>
    <p:sldLayoutId id="2147626449" r:id="rId12"/>
    <p:sldLayoutId id="214762645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+mn-lt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FD19AB16-B943-481B-B44C-51F1DED61C6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3079" name="Picture 12" descr="CYCH-logo橫式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3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3081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kumimoji="0" lang="zh-TW" altLang="en-US" smtClean="0">
              <a:solidFill>
                <a:prstClr val="black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1976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920" r:id="rId1"/>
    <p:sldLayoutId id="2147626921" r:id="rId2"/>
    <p:sldLayoutId id="2147626922" r:id="rId3"/>
    <p:sldLayoutId id="2147626923" r:id="rId4"/>
    <p:sldLayoutId id="2147626925" r:id="rId5"/>
    <p:sldLayoutId id="2147626926" r:id="rId6"/>
    <p:sldLayoutId id="2147626927" r:id="rId7"/>
    <p:sldLayoutId id="2147626928" r:id="rId8"/>
    <p:sldLayoutId id="2147626929" r:id="rId9"/>
    <p:sldLayoutId id="2147626930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+mn-lt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55696DF2-DB6A-4197-8EE5-912738A9307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kumimoji="0" lang="zh-TW" altLang="en-US" smtClean="0">
              <a:solidFill>
                <a:srgbClr val="000000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84081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934" r:id="rId1"/>
    <p:sldLayoutId id="2147626935" r:id="rId2"/>
    <p:sldLayoutId id="2147626936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lvl="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u"/>
            </a:pPr>
            <a:r>
              <a:rPr lang="zh-TW" altLang="en-US" dirty="0" smtClean="0"/>
              <a:t>按一下以編輯母片</a:t>
            </a:r>
          </a:p>
          <a:p>
            <a:pPr marL="908050" lvl="1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3300"/>
              </a:buClr>
              <a:buFont typeface="Wingdings" panose="05000000000000000000" pitchFamily="2" charset="2"/>
              <a:buChar char="Ø"/>
            </a:pPr>
            <a:r>
              <a:rPr lang="zh-TW" altLang="en-US" dirty="0" smtClean="0"/>
              <a:t>第二層</a:t>
            </a:r>
          </a:p>
          <a:p>
            <a:pPr marL="1304925" lvl="2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" panose="05000000000000000000" pitchFamily="2" charset="2"/>
              <a:buChar char="l"/>
            </a:pPr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AB9DA20A-D434-4590-AB94-EE5A60DF91E9}" type="slidenum">
              <a:rPr lang="en-US" altLang="zh-TW">
                <a:solidFill>
                  <a:srgbClr val="000000"/>
                </a:solidFill>
                <a:latin typeface="Verdana"/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z="3600">
              <a:solidFill>
                <a:srgbClr val="000000"/>
              </a:solidFill>
              <a:latin typeface="Verdana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125889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940" r:id="rId1"/>
    <p:sldLayoutId id="2147626941" r:id="rId2"/>
    <p:sldLayoutId id="2147626942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 smtClean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 smtClean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lvl="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u"/>
            </a:pPr>
            <a:r>
              <a:rPr lang="zh-TW" altLang="en-US" dirty="0" smtClean="0"/>
              <a:t>按一下以編輯母片</a:t>
            </a:r>
          </a:p>
          <a:p>
            <a:pPr marL="908050" lvl="1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3300"/>
              </a:buClr>
              <a:buFont typeface="Wingdings" panose="05000000000000000000" pitchFamily="2" charset="2"/>
              <a:buChar char="Ø"/>
            </a:pPr>
            <a:r>
              <a:rPr lang="zh-TW" altLang="en-US" dirty="0" smtClean="0"/>
              <a:t>第二層</a:t>
            </a:r>
          </a:p>
          <a:p>
            <a:pPr marL="1304925" lvl="2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" panose="05000000000000000000" pitchFamily="2" charset="2"/>
              <a:buChar char="l"/>
            </a:pPr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AB9DA20A-D434-4590-AB94-EE5A60DF91E9}" type="slidenum">
              <a:rPr lang="en-US" altLang="zh-TW">
                <a:solidFill>
                  <a:srgbClr val="000000"/>
                </a:solidFill>
                <a:latin typeface="Verdana"/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7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z="3600">
              <a:solidFill>
                <a:srgbClr val="000000"/>
              </a:solidFill>
              <a:latin typeface="Verdana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84693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945" r:id="rId1"/>
    <p:sldLayoutId id="2147626946" r:id="rId2"/>
    <p:sldLayoutId id="2147626947" r:id="rId3"/>
    <p:sldLayoutId id="2147626948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 smtClean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 smtClean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B9A1837-7CD8-4B60-91F5-3D10710B353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365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962" r:id="rId1"/>
    <p:sldLayoutId id="2147626963" r:id="rId2"/>
    <p:sldLayoutId id="2147626964" r:id="rId3"/>
    <p:sldLayoutId id="2147626965" r:id="rId4"/>
    <p:sldLayoutId id="2147626966" r:id="rId5"/>
    <p:sldLayoutId id="2147626967" r:id="rId6"/>
    <p:sldLayoutId id="2147626968" r:id="rId7"/>
    <p:sldLayoutId id="2147626969" r:id="rId8"/>
    <p:sldLayoutId id="2147626970" r:id="rId9"/>
    <p:sldLayoutId id="2147626971" r:id="rId10"/>
    <p:sldLayoutId id="2147626972" r:id="rId11"/>
    <p:sldLayoutId id="2147626973" r:id="rId12"/>
    <p:sldLayoutId id="2147626974" r:id="rId13"/>
    <p:sldLayoutId id="2147626975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3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9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9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900">
                <a:solidFill>
                  <a:srgbClr val="000000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ACEF0A7A-10D9-4C80-A217-941F2841811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4103" name="Picture 12" descr="CYCH-logo橫式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2"/>
            <a:ext cx="12192000" cy="981075"/>
          </a:xfrm>
          <a:prstGeom prst="rect">
            <a:avLst/>
          </a:prstGeom>
          <a:blipFill dpi="0" rotWithShape="0">
            <a:blip r:embed="rId2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2700" b="0" smtClean="0">
              <a:solidFill>
                <a:srgbClr val="000000"/>
              </a:solidFill>
            </a:endParaRPr>
          </a:p>
        </p:txBody>
      </p:sp>
      <p:sp>
        <p:nvSpPr>
          <p:cNvPr id="4105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kumimoji="0" lang="zh-TW" altLang="en-US">
              <a:solidFill>
                <a:srgbClr val="000000"/>
              </a:solidFill>
              <a:latin typeface="Verdana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1974582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6991" r:id="rId1"/>
    <p:sldLayoutId id="2147626992" r:id="rId2"/>
    <p:sldLayoutId id="2147626993" r:id="rId3"/>
    <p:sldLayoutId id="2147626994" r:id="rId4"/>
    <p:sldLayoutId id="2147626995" r:id="rId5"/>
    <p:sldLayoutId id="2147626996" r:id="rId6"/>
    <p:sldLayoutId id="2147626997" r:id="rId7"/>
    <p:sldLayoutId id="2147626998" r:id="rId8"/>
    <p:sldLayoutId id="2147626999" r:id="rId9"/>
    <p:sldLayoutId id="2147627000" r:id="rId10"/>
    <p:sldLayoutId id="2147627001" r:id="rId11"/>
    <p:sldLayoutId id="2147627002" r:id="rId12"/>
    <p:sldLayoutId id="2147627003" r:id="rId13"/>
    <p:sldLayoutId id="2147627004" r:id="rId14"/>
    <p:sldLayoutId id="2147627005" r:id="rId15"/>
    <p:sldLayoutId id="2147627006" r:id="rId16"/>
    <p:sldLayoutId id="2147627007" r:id="rId17"/>
    <p:sldLayoutId id="2147627008" r:id="rId18"/>
    <p:sldLayoutId id="2147627009" r:id="rId19"/>
    <p:sldLayoutId id="2147627010" r:id="rId20"/>
    <p:sldLayoutId id="2147627011" r:id="rId2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352425" indent="-3524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250">
          <a:solidFill>
            <a:schemeClr val="tx1"/>
          </a:solidFill>
          <a:latin typeface="+mn-lt"/>
          <a:ea typeface="+mn-ea"/>
          <a:cs typeface="+mn-cs"/>
        </a:defRPr>
      </a:lvl1pPr>
      <a:lvl2pPr marL="681038" indent="-327422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1950">
          <a:solidFill>
            <a:schemeClr val="tx1"/>
          </a:solidFill>
          <a:latin typeface="+mn-lt"/>
          <a:ea typeface="+mn-ea"/>
        </a:defRPr>
      </a:lvl2pPr>
      <a:lvl3pPr marL="978694" indent="-29646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1725">
          <a:solidFill>
            <a:schemeClr val="tx1"/>
          </a:solidFill>
          <a:latin typeface="+mn-lt"/>
          <a:ea typeface="+mn-ea"/>
        </a:defRPr>
      </a:lvl3pPr>
      <a:lvl4pPr marL="1270397" indent="-2905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1500">
          <a:solidFill>
            <a:schemeClr val="tx1"/>
          </a:solidFill>
          <a:latin typeface="+mn-lt"/>
          <a:ea typeface="+mn-ea"/>
        </a:defRPr>
      </a:lvl4pPr>
      <a:lvl5pPr marL="1570435" indent="-298847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5pPr>
      <a:lvl6pPr marL="19133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6pPr>
      <a:lvl7pPr marL="22562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7pPr>
      <a:lvl8pPr marL="25991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8pPr>
      <a:lvl9pPr marL="29420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lvl="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u"/>
            </a:pPr>
            <a:r>
              <a:rPr lang="zh-TW" altLang="en-US" dirty="0" smtClean="0"/>
              <a:t>按一下以編輯母片</a:t>
            </a:r>
          </a:p>
          <a:p>
            <a:pPr marL="908050" lvl="1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3300"/>
              </a:buClr>
              <a:buFont typeface="Wingdings" panose="05000000000000000000" pitchFamily="2" charset="2"/>
              <a:buChar char="Ø"/>
            </a:pPr>
            <a:r>
              <a:rPr lang="zh-TW" altLang="en-US" dirty="0" smtClean="0"/>
              <a:t>第二層</a:t>
            </a:r>
          </a:p>
          <a:p>
            <a:pPr marL="1304925" lvl="2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" panose="05000000000000000000" pitchFamily="2" charset="2"/>
              <a:buChar char="l"/>
            </a:pPr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AB9DA20A-D434-4590-AB94-EE5A60DF91E9}" type="slidenum">
              <a:rPr lang="en-US" altLang="zh-TW">
                <a:solidFill>
                  <a:srgbClr val="000000"/>
                </a:solidFill>
                <a:latin typeface="Verdana"/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z="3600">
              <a:solidFill>
                <a:srgbClr val="000000"/>
              </a:solidFill>
              <a:latin typeface="Verdana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1642659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7013" r:id="rId1"/>
    <p:sldLayoutId id="2147627014" r:id="rId2"/>
    <p:sldLayoutId id="2147627015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 smtClean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 smtClean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3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9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9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900">
                <a:solidFill>
                  <a:srgbClr val="000000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ACEF0A7A-10D9-4C80-A217-941F2841811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4103" name="Picture 12" descr="CYCH-logo橫式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2"/>
            <a:ext cx="12192000" cy="981075"/>
          </a:xfrm>
          <a:prstGeom prst="rect">
            <a:avLst/>
          </a:prstGeom>
          <a:blipFill dpi="0" rotWithShape="0">
            <a:blip r:embed="rId2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2700" b="0" smtClean="0">
              <a:solidFill>
                <a:srgbClr val="000000"/>
              </a:solidFill>
            </a:endParaRPr>
          </a:p>
        </p:txBody>
      </p:sp>
      <p:sp>
        <p:nvSpPr>
          <p:cNvPr id="4105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kumimoji="0" lang="zh-TW" altLang="en-US">
              <a:solidFill>
                <a:srgbClr val="000000"/>
              </a:solidFill>
              <a:latin typeface="Verdana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3874294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7030" r:id="rId1"/>
    <p:sldLayoutId id="2147627031" r:id="rId2"/>
    <p:sldLayoutId id="2147627032" r:id="rId3"/>
    <p:sldLayoutId id="2147627033" r:id="rId4"/>
    <p:sldLayoutId id="2147627034" r:id="rId5"/>
    <p:sldLayoutId id="2147627035" r:id="rId6"/>
    <p:sldLayoutId id="2147627036" r:id="rId7"/>
    <p:sldLayoutId id="2147627037" r:id="rId8"/>
    <p:sldLayoutId id="2147627038" r:id="rId9"/>
    <p:sldLayoutId id="2147627039" r:id="rId10"/>
    <p:sldLayoutId id="2147627040" r:id="rId11"/>
    <p:sldLayoutId id="2147627041" r:id="rId12"/>
    <p:sldLayoutId id="2147627042" r:id="rId13"/>
    <p:sldLayoutId id="2147627043" r:id="rId14"/>
    <p:sldLayoutId id="2147627044" r:id="rId15"/>
    <p:sldLayoutId id="2147627045" r:id="rId16"/>
    <p:sldLayoutId id="2147627046" r:id="rId17"/>
    <p:sldLayoutId id="2147627047" r:id="rId18"/>
    <p:sldLayoutId id="2147627048" r:id="rId19"/>
    <p:sldLayoutId id="2147627049" r:id="rId20"/>
    <p:sldLayoutId id="2147627050" r:id="rId2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352425" indent="-3524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250">
          <a:solidFill>
            <a:schemeClr val="tx1"/>
          </a:solidFill>
          <a:latin typeface="+mn-lt"/>
          <a:ea typeface="+mn-ea"/>
          <a:cs typeface="+mn-cs"/>
        </a:defRPr>
      </a:lvl1pPr>
      <a:lvl2pPr marL="681038" indent="-327422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1950">
          <a:solidFill>
            <a:schemeClr val="tx1"/>
          </a:solidFill>
          <a:latin typeface="+mn-lt"/>
          <a:ea typeface="+mn-ea"/>
        </a:defRPr>
      </a:lvl2pPr>
      <a:lvl3pPr marL="978694" indent="-29646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1725">
          <a:solidFill>
            <a:schemeClr val="tx1"/>
          </a:solidFill>
          <a:latin typeface="+mn-lt"/>
          <a:ea typeface="+mn-ea"/>
        </a:defRPr>
      </a:lvl3pPr>
      <a:lvl4pPr marL="1270397" indent="-2905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1500">
          <a:solidFill>
            <a:schemeClr val="tx1"/>
          </a:solidFill>
          <a:latin typeface="+mn-lt"/>
          <a:ea typeface="+mn-ea"/>
        </a:defRPr>
      </a:lvl4pPr>
      <a:lvl5pPr marL="1570435" indent="-298847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5pPr>
      <a:lvl6pPr marL="19133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6pPr>
      <a:lvl7pPr marL="22562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7pPr>
      <a:lvl8pPr marL="25991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8pPr>
      <a:lvl9pPr marL="29420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10BDCAD-639A-4173-81B9-A33BA3BC290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834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7052" r:id="rId1"/>
    <p:sldLayoutId id="2147627053" r:id="rId2"/>
    <p:sldLayoutId id="2147627054" r:id="rId3"/>
    <p:sldLayoutId id="2147627055" r:id="rId4"/>
    <p:sldLayoutId id="2147627056" r:id="rId5"/>
    <p:sldLayoutId id="2147627057" r:id="rId6"/>
    <p:sldLayoutId id="2147627058" r:id="rId7"/>
    <p:sldLayoutId id="2147627059" r:id="rId8"/>
    <p:sldLayoutId id="2147627060" r:id="rId9"/>
    <p:sldLayoutId id="2147627061" r:id="rId10"/>
    <p:sldLayoutId id="2147627062" r:id="rId11"/>
    <p:sldLayoutId id="2147627063" r:id="rId12"/>
    <p:sldLayoutId id="2147627064" r:id="rId13"/>
    <p:sldLayoutId id="2147627065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3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9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9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9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00DF3D0-3CF8-411E-B26C-8777CCA6AC5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2"/>
            <a:ext cx="12192000" cy="981075"/>
          </a:xfrm>
          <a:prstGeom prst="rect">
            <a:avLst/>
          </a:prstGeom>
          <a:blipFill dpi="0" rotWithShape="0">
            <a:blip r:embed="rId17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2700" b="0" smtClean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711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7072" r:id="rId1"/>
    <p:sldLayoutId id="2147627073" r:id="rId2"/>
    <p:sldLayoutId id="2147627074" r:id="rId3"/>
    <p:sldLayoutId id="2147627075" r:id="rId4"/>
    <p:sldLayoutId id="2147627076" r:id="rId5"/>
    <p:sldLayoutId id="2147627077" r:id="rId6"/>
    <p:sldLayoutId id="2147627078" r:id="rId7"/>
    <p:sldLayoutId id="2147627079" r:id="rId8"/>
    <p:sldLayoutId id="2147627080" r:id="rId9"/>
    <p:sldLayoutId id="2147627081" r:id="rId10"/>
    <p:sldLayoutId id="2147627082" r:id="rId11"/>
    <p:sldLayoutId id="2147627083" r:id="rId12"/>
    <p:sldLayoutId id="2147627084" r:id="rId13"/>
    <p:sldLayoutId id="2147627085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352425" indent="-3524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250">
          <a:solidFill>
            <a:schemeClr val="tx1"/>
          </a:solidFill>
          <a:latin typeface="+mn-lt"/>
          <a:ea typeface="+mn-ea"/>
          <a:cs typeface="+mn-cs"/>
        </a:defRPr>
      </a:lvl1pPr>
      <a:lvl2pPr marL="681038" indent="-327422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1950">
          <a:solidFill>
            <a:schemeClr val="tx1"/>
          </a:solidFill>
          <a:latin typeface="+mn-lt"/>
          <a:ea typeface="+mn-ea"/>
        </a:defRPr>
      </a:lvl2pPr>
      <a:lvl3pPr marL="978694" indent="-29646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1725">
          <a:solidFill>
            <a:schemeClr val="tx1"/>
          </a:solidFill>
          <a:latin typeface="+mn-lt"/>
          <a:ea typeface="+mn-ea"/>
        </a:defRPr>
      </a:lvl3pPr>
      <a:lvl4pPr marL="1270397" indent="-2905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1500">
          <a:solidFill>
            <a:schemeClr val="tx1"/>
          </a:solidFill>
          <a:latin typeface="+mn-lt"/>
          <a:ea typeface="+mn-ea"/>
        </a:defRPr>
      </a:lvl4pPr>
      <a:lvl5pPr marL="1570435" indent="-298847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5pPr>
      <a:lvl6pPr marL="19133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6pPr>
      <a:lvl7pPr marL="22562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7pPr>
      <a:lvl8pPr marL="25991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8pPr>
      <a:lvl9pPr marL="29420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0400" y="6521450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563F94F-C512-4EE9-AB93-EBD9940997E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5127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5129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451" r:id="rId1"/>
    <p:sldLayoutId id="2147626452" r:id="rId2"/>
    <p:sldLayoutId id="2147626453" r:id="rId3"/>
    <p:sldLayoutId id="2147626454" r:id="rId4"/>
    <p:sldLayoutId id="2147626455" r:id="rId5"/>
    <p:sldLayoutId id="2147626456" r:id="rId6"/>
    <p:sldLayoutId id="2147626457" r:id="rId7"/>
    <p:sldLayoutId id="2147626458" r:id="rId8"/>
    <p:sldLayoutId id="2147626459" r:id="rId9"/>
    <p:sldLayoutId id="2147626460" r:id="rId10"/>
    <p:sldLayoutId id="2147626461" r:id="rId11"/>
    <p:sldLayoutId id="2147626462" r:id="rId12"/>
    <p:sldLayoutId id="2147626463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3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9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9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9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00DF3D0-3CF8-411E-B26C-8777CCA6AC5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2"/>
            <a:ext cx="12192000" cy="981075"/>
          </a:xfrm>
          <a:prstGeom prst="rect">
            <a:avLst/>
          </a:prstGeom>
          <a:blipFill dpi="0" rotWithShape="0">
            <a:blip r:embed="rId18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2700" b="0" smtClean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323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7088" r:id="rId1"/>
    <p:sldLayoutId id="2147627089" r:id="rId2"/>
    <p:sldLayoutId id="2147627090" r:id="rId3"/>
    <p:sldLayoutId id="2147627091" r:id="rId4"/>
    <p:sldLayoutId id="2147627092" r:id="rId5"/>
    <p:sldLayoutId id="2147627093" r:id="rId6"/>
    <p:sldLayoutId id="2147627094" r:id="rId7"/>
    <p:sldLayoutId id="2147627095" r:id="rId8"/>
    <p:sldLayoutId id="2147627096" r:id="rId9"/>
    <p:sldLayoutId id="2147627097" r:id="rId10"/>
    <p:sldLayoutId id="2147627098" r:id="rId11"/>
    <p:sldLayoutId id="2147627099" r:id="rId12"/>
    <p:sldLayoutId id="2147627100" r:id="rId13"/>
    <p:sldLayoutId id="2147627101" r:id="rId14"/>
    <p:sldLayoutId id="2147627102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352425" indent="-3524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250">
          <a:solidFill>
            <a:schemeClr val="tx1"/>
          </a:solidFill>
          <a:latin typeface="+mn-lt"/>
          <a:ea typeface="+mn-ea"/>
          <a:cs typeface="+mn-cs"/>
        </a:defRPr>
      </a:lvl1pPr>
      <a:lvl2pPr marL="681038" indent="-327422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1950">
          <a:solidFill>
            <a:schemeClr val="tx1"/>
          </a:solidFill>
          <a:latin typeface="+mn-lt"/>
          <a:ea typeface="+mn-ea"/>
        </a:defRPr>
      </a:lvl2pPr>
      <a:lvl3pPr marL="978694" indent="-29646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1725">
          <a:solidFill>
            <a:schemeClr val="tx1"/>
          </a:solidFill>
          <a:latin typeface="+mn-lt"/>
          <a:ea typeface="+mn-ea"/>
        </a:defRPr>
      </a:lvl3pPr>
      <a:lvl4pPr marL="1270397" indent="-2905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1500">
          <a:solidFill>
            <a:schemeClr val="tx1"/>
          </a:solidFill>
          <a:latin typeface="+mn-lt"/>
          <a:ea typeface="+mn-ea"/>
        </a:defRPr>
      </a:lvl4pPr>
      <a:lvl5pPr marL="1570435" indent="-298847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5pPr>
      <a:lvl6pPr marL="19133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6pPr>
      <a:lvl7pPr marL="22562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7pPr>
      <a:lvl8pPr marL="25991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8pPr>
      <a:lvl9pPr marL="29420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lvl="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u"/>
            </a:pPr>
            <a:r>
              <a:rPr lang="zh-TW" altLang="en-US" dirty="0" smtClean="0"/>
              <a:t>按一下以編輯母片</a:t>
            </a:r>
          </a:p>
          <a:p>
            <a:pPr marL="908050" lvl="1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3300"/>
              </a:buClr>
              <a:buFont typeface="Wingdings" panose="05000000000000000000" pitchFamily="2" charset="2"/>
              <a:buChar char="Ø"/>
            </a:pPr>
            <a:r>
              <a:rPr lang="zh-TW" altLang="en-US" dirty="0" smtClean="0"/>
              <a:t>第二層</a:t>
            </a:r>
          </a:p>
          <a:p>
            <a:pPr marL="1304925" lvl="2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" panose="05000000000000000000" pitchFamily="2" charset="2"/>
              <a:buChar char="l"/>
            </a:pPr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AB9DA20A-D434-4590-AB94-EE5A60DF91E9}" type="slidenum">
              <a:rPr lang="en-US" altLang="zh-TW">
                <a:solidFill>
                  <a:srgbClr val="000000"/>
                </a:solidFill>
                <a:latin typeface="Verdana"/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z="3600">
              <a:solidFill>
                <a:srgbClr val="000000"/>
              </a:solidFill>
              <a:latin typeface="Verdana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4241359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7130" r:id="rId1"/>
    <p:sldLayoutId id="2147627131" r:id="rId2"/>
    <p:sldLayoutId id="2147627132" r:id="rId3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 smtClean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 smtClean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lvl="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u"/>
            </a:pPr>
            <a:r>
              <a:rPr lang="zh-TW" altLang="en-US" dirty="0" smtClean="0"/>
              <a:t>按一下以編輯母片</a:t>
            </a:r>
          </a:p>
          <a:p>
            <a:pPr marL="908050" lvl="1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3300"/>
              </a:buClr>
              <a:buFont typeface="Wingdings" panose="05000000000000000000" pitchFamily="2" charset="2"/>
              <a:buChar char="Ø"/>
            </a:pPr>
            <a:r>
              <a:rPr lang="zh-TW" altLang="en-US" dirty="0" smtClean="0"/>
              <a:t>第二層</a:t>
            </a:r>
          </a:p>
          <a:p>
            <a:pPr marL="1304925" lvl="2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" panose="05000000000000000000" pitchFamily="2" charset="2"/>
              <a:buChar char="l"/>
            </a:pPr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AB9DA20A-D434-4590-AB94-EE5A60DF91E9}" type="slidenum">
              <a:rPr lang="en-US" altLang="zh-TW">
                <a:solidFill>
                  <a:srgbClr val="000000"/>
                </a:solidFill>
                <a:latin typeface="Verdana"/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  <a:latin typeface="Verdana"/>
            </a:endParaRPr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7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z="3600">
              <a:solidFill>
                <a:srgbClr val="000000"/>
              </a:solidFill>
              <a:latin typeface="Verdana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662411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7135" r:id="rId1"/>
    <p:sldLayoutId id="2147627136" r:id="rId2"/>
    <p:sldLayoutId id="2147627137" r:id="rId3"/>
    <p:sldLayoutId id="2147627138" r:id="rId4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 smtClean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 smtClean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3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9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9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900">
                <a:solidFill>
                  <a:srgbClr val="000000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ACEF0A7A-10D9-4C80-A217-941F2841811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4103" name="Picture 12" descr="CYCH-logo橫式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2"/>
            <a:ext cx="12192000" cy="981075"/>
          </a:xfrm>
          <a:prstGeom prst="rect">
            <a:avLst/>
          </a:prstGeom>
          <a:blipFill dpi="0" rotWithShape="0">
            <a:blip r:embed="rId2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2700" b="0" smtClean="0">
              <a:solidFill>
                <a:srgbClr val="000000"/>
              </a:solidFill>
            </a:endParaRPr>
          </a:p>
        </p:txBody>
      </p:sp>
      <p:sp>
        <p:nvSpPr>
          <p:cNvPr id="4105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kumimoji="0" lang="zh-TW" altLang="en-US">
              <a:solidFill>
                <a:srgbClr val="000000"/>
              </a:solidFill>
              <a:latin typeface="Verdana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3849745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7212" r:id="rId1"/>
    <p:sldLayoutId id="2147627213" r:id="rId2"/>
    <p:sldLayoutId id="2147627214" r:id="rId3"/>
    <p:sldLayoutId id="2147627215" r:id="rId4"/>
    <p:sldLayoutId id="2147627216" r:id="rId5"/>
    <p:sldLayoutId id="2147627217" r:id="rId6"/>
    <p:sldLayoutId id="2147627218" r:id="rId7"/>
    <p:sldLayoutId id="2147627219" r:id="rId8"/>
    <p:sldLayoutId id="2147627220" r:id="rId9"/>
    <p:sldLayoutId id="2147627221" r:id="rId10"/>
    <p:sldLayoutId id="2147627222" r:id="rId11"/>
    <p:sldLayoutId id="2147627223" r:id="rId12"/>
    <p:sldLayoutId id="2147627224" r:id="rId13"/>
    <p:sldLayoutId id="2147627225" r:id="rId14"/>
    <p:sldLayoutId id="2147627226" r:id="rId15"/>
    <p:sldLayoutId id="2147627227" r:id="rId16"/>
    <p:sldLayoutId id="2147627228" r:id="rId17"/>
    <p:sldLayoutId id="2147627229" r:id="rId18"/>
    <p:sldLayoutId id="2147627230" r:id="rId19"/>
    <p:sldLayoutId id="2147627231" r:id="rId20"/>
    <p:sldLayoutId id="2147627232" r:id="rId2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352425" indent="-3524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250">
          <a:solidFill>
            <a:schemeClr val="tx1"/>
          </a:solidFill>
          <a:latin typeface="+mn-lt"/>
          <a:ea typeface="+mn-ea"/>
          <a:cs typeface="+mn-cs"/>
        </a:defRPr>
      </a:lvl1pPr>
      <a:lvl2pPr marL="681038" indent="-327422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1950">
          <a:solidFill>
            <a:schemeClr val="tx1"/>
          </a:solidFill>
          <a:latin typeface="+mn-lt"/>
          <a:ea typeface="+mn-ea"/>
        </a:defRPr>
      </a:lvl2pPr>
      <a:lvl3pPr marL="978694" indent="-29646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1725">
          <a:solidFill>
            <a:schemeClr val="tx1"/>
          </a:solidFill>
          <a:latin typeface="+mn-lt"/>
          <a:ea typeface="+mn-ea"/>
        </a:defRPr>
      </a:lvl3pPr>
      <a:lvl4pPr marL="1270397" indent="-2905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1500">
          <a:solidFill>
            <a:schemeClr val="tx1"/>
          </a:solidFill>
          <a:latin typeface="+mn-lt"/>
          <a:ea typeface="+mn-ea"/>
        </a:defRPr>
      </a:lvl4pPr>
      <a:lvl5pPr marL="1570435" indent="-298847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5pPr>
      <a:lvl6pPr marL="19133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6pPr>
      <a:lvl7pPr marL="22562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7pPr>
      <a:lvl8pPr marL="25991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8pPr>
      <a:lvl9pPr marL="29420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3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9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9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900">
                <a:solidFill>
                  <a:srgbClr val="000000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ACEF0A7A-10D9-4C80-A217-941F2841811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4103" name="Picture 12" descr="CYCH-logo橫式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2"/>
            <a:ext cx="12192000" cy="981075"/>
          </a:xfrm>
          <a:prstGeom prst="rect">
            <a:avLst/>
          </a:prstGeom>
          <a:blipFill dpi="0" rotWithShape="0">
            <a:blip r:embed="rId2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2700" b="0" smtClean="0">
              <a:solidFill>
                <a:srgbClr val="000000"/>
              </a:solidFill>
            </a:endParaRPr>
          </a:p>
        </p:txBody>
      </p:sp>
      <p:sp>
        <p:nvSpPr>
          <p:cNvPr id="4105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kumimoji="0" lang="zh-TW" altLang="en-US">
              <a:solidFill>
                <a:srgbClr val="000000"/>
              </a:solidFill>
              <a:latin typeface="Verdana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384461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7234" r:id="rId1"/>
    <p:sldLayoutId id="2147627235" r:id="rId2"/>
    <p:sldLayoutId id="2147627236" r:id="rId3"/>
    <p:sldLayoutId id="2147627237" r:id="rId4"/>
    <p:sldLayoutId id="2147627238" r:id="rId5"/>
    <p:sldLayoutId id="2147627239" r:id="rId6"/>
    <p:sldLayoutId id="2147627240" r:id="rId7"/>
    <p:sldLayoutId id="2147627241" r:id="rId8"/>
    <p:sldLayoutId id="2147627242" r:id="rId9"/>
    <p:sldLayoutId id="2147627243" r:id="rId10"/>
    <p:sldLayoutId id="2147627244" r:id="rId11"/>
    <p:sldLayoutId id="2147627245" r:id="rId12"/>
    <p:sldLayoutId id="2147627246" r:id="rId13"/>
    <p:sldLayoutId id="2147627247" r:id="rId14"/>
    <p:sldLayoutId id="2147627248" r:id="rId15"/>
    <p:sldLayoutId id="2147627249" r:id="rId16"/>
    <p:sldLayoutId id="2147627250" r:id="rId17"/>
    <p:sldLayoutId id="2147627251" r:id="rId18"/>
    <p:sldLayoutId id="2147627252" r:id="rId19"/>
    <p:sldLayoutId id="2147627253" r:id="rId20"/>
    <p:sldLayoutId id="2147627254" r:id="rId2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352425" indent="-3524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250">
          <a:solidFill>
            <a:schemeClr val="tx1"/>
          </a:solidFill>
          <a:latin typeface="+mn-lt"/>
          <a:ea typeface="+mn-ea"/>
          <a:cs typeface="+mn-cs"/>
        </a:defRPr>
      </a:lvl1pPr>
      <a:lvl2pPr marL="681038" indent="-327422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1950">
          <a:solidFill>
            <a:schemeClr val="tx1"/>
          </a:solidFill>
          <a:latin typeface="+mn-lt"/>
          <a:ea typeface="+mn-ea"/>
        </a:defRPr>
      </a:lvl2pPr>
      <a:lvl3pPr marL="978694" indent="-29646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1725">
          <a:solidFill>
            <a:schemeClr val="tx1"/>
          </a:solidFill>
          <a:latin typeface="+mn-lt"/>
          <a:ea typeface="+mn-ea"/>
        </a:defRPr>
      </a:lvl3pPr>
      <a:lvl4pPr marL="1270397" indent="-2905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1500">
          <a:solidFill>
            <a:schemeClr val="tx1"/>
          </a:solidFill>
          <a:latin typeface="+mn-lt"/>
          <a:ea typeface="+mn-ea"/>
        </a:defRPr>
      </a:lvl4pPr>
      <a:lvl5pPr marL="1570435" indent="-298847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5pPr>
      <a:lvl6pPr marL="19133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6pPr>
      <a:lvl7pPr marL="22562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7pPr>
      <a:lvl8pPr marL="25991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8pPr>
      <a:lvl9pPr marL="29420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3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9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9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900">
                <a:solidFill>
                  <a:srgbClr val="000000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ACEF0A7A-10D9-4C80-A217-941F2841811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4103" name="Picture 12" descr="CYCH-logo橫式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2"/>
            <a:ext cx="12192000" cy="981075"/>
          </a:xfrm>
          <a:prstGeom prst="rect">
            <a:avLst/>
          </a:prstGeom>
          <a:blipFill dpi="0" rotWithShape="0">
            <a:blip r:embed="rId2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2700" b="0" smtClean="0">
              <a:solidFill>
                <a:srgbClr val="000000"/>
              </a:solidFill>
            </a:endParaRPr>
          </a:p>
        </p:txBody>
      </p:sp>
      <p:sp>
        <p:nvSpPr>
          <p:cNvPr id="4105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kumimoji="0" lang="zh-TW" altLang="en-US">
              <a:solidFill>
                <a:srgbClr val="000000"/>
              </a:solidFill>
              <a:latin typeface="Verdana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1636132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7256" r:id="rId1"/>
    <p:sldLayoutId id="2147627257" r:id="rId2"/>
    <p:sldLayoutId id="2147627258" r:id="rId3"/>
    <p:sldLayoutId id="2147627259" r:id="rId4"/>
    <p:sldLayoutId id="2147627260" r:id="rId5"/>
    <p:sldLayoutId id="2147627261" r:id="rId6"/>
    <p:sldLayoutId id="2147627262" r:id="rId7"/>
    <p:sldLayoutId id="2147627263" r:id="rId8"/>
    <p:sldLayoutId id="2147627264" r:id="rId9"/>
    <p:sldLayoutId id="2147627265" r:id="rId10"/>
    <p:sldLayoutId id="2147627266" r:id="rId11"/>
    <p:sldLayoutId id="2147627267" r:id="rId12"/>
    <p:sldLayoutId id="2147627268" r:id="rId13"/>
    <p:sldLayoutId id="2147627269" r:id="rId14"/>
    <p:sldLayoutId id="2147627270" r:id="rId15"/>
    <p:sldLayoutId id="2147627271" r:id="rId16"/>
    <p:sldLayoutId id="2147627272" r:id="rId17"/>
    <p:sldLayoutId id="2147627273" r:id="rId18"/>
    <p:sldLayoutId id="2147627274" r:id="rId19"/>
    <p:sldLayoutId id="2147627275" r:id="rId20"/>
    <p:sldLayoutId id="2147627276" r:id="rId2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kumimoji="1" sz="285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352425" indent="-3524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250">
          <a:solidFill>
            <a:schemeClr val="tx1"/>
          </a:solidFill>
          <a:latin typeface="+mn-lt"/>
          <a:ea typeface="+mn-ea"/>
          <a:cs typeface="+mn-cs"/>
        </a:defRPr>
      </a:lvl1pPr>
      <a:lvl2pPr marL="681038" indent="-327422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1950">
          <a:solidFill>
            <a:schemeClr val="tx1"/>
          </a:solidFill>
          <a:latin typeface="+mn-lt"/>
          <a:ea typeface="+mn-ea"/>
        </a:defRPr>
      </a:lvl2pPr>
      <a:lvl3pPr marL="978694" indent="-29646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1725">
          <a:solidFill>
            <a:schemeClr val="tx1"/>
          </a:solidFill>
          <a:latin typeface="+mn-lt"/>
          <a:ea typeface="+mn-ea"/>
        </a:defRPr>
      </a:lvl3pPr>
      <a:lvl4pPr marL="1270397" indent="-2905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1500">
          <a:solidFill>
            <a:schemeClr val="tx1"/>
          </a:solidFill>
          <a:latin typeface="+mn-lt"/>
          <a:ea typeface="+mn-ea"/>
        </a:defRPr>
      </a:lvl4pPr>
      <a:lvl5pPr marL="1570435" indent="-298847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5pPr>
      <a:lvl6pPr marL="19133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6pPr>
      <a:lvl7pPr marL="22562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7pPr>
      <a:lvl8pPr marL="25991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8pPr>
      <a:lvl9pPr marL="2942035" indent="-298847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F602DFE-8877-4747-B0CA-ACA38EAB3EC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977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627278" r:id="rId1"/>
    <p:sldLayoutId id="2147627279" r:id="rId2"/>
    <p:sldLayoutId id="2147627280" r:id="rId3"/>
    <p:sldLayoutId id="2147627281" r:id="rId4"/>
    <p:sldLayoutId id="2147627282" r:id="rId5"/>
    <p:sldLayoutId id="2147627283" r:id="rId6"/>
    <p:sldLayoutId id="2147627284" r:id="rId7"/>
    <p:sldLayoutId id="2147627285" r:id="rId8"/>
    <p:sldLayoutId id="2147627286" r:id="rId9"/>
    <p:sldLayoutId id="2147627287" r:id="rId10"/>
    <p:sldLayoutId id="2147627288" r:id="rId11"/>
    <p:sldLayoutId id="2147627289" r:id="rId12"/>
    <p:sldLayoutId id="2147627290" r:id="rId13"/>
    <p:sldLayoutId id="2147627291" r:id="rId14"/>
    <p:sldLayoutId id="2147627292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006475"/>
            <a:ext cx="10668000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0400" y="6496050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B6CC976-9228-4BD4-BC58-702A8D6ECD1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6151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6153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464" r:id="rId1"/>
    <p:sldLayoutId id="2147626465" r:id="rId2"/>
    <p:sldLayoutId id="2147626466" r:id="rId3"/>
    <p:sldLayoutId id="2147626467" r:id="rId4"/>
    <p:sldLayoutId id="2147626468" r:id="rId5"/>
    <p:sldLayoutId id="2147626469" r:id="rId6"/>
    <p:sldLayoutId id="2147626470" r:id="rId7"/>
    <p:sldLayoutId id="2147626471" r:id="rId8"/>
    <p:sldLayoutId id="2147626472" r:id="rId9"/>
    <p:sldLayoutId id="2147626473" r:id="rId10"/>
    <p:sldLayoutId id="2147626474" r:id="rId11"/>
    <p:sldLayoutId id="2147626475" r:id="rId12"/>
    <p:sldLayoutId id="2147626476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0400" y="6538913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3591CCF-F04D-4016-AEA7-0E55031C63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pattFill prst="ltHorz">
            <a:fgClr>
              <a:schemeClr val="bg2"/>
            </a:fgClr>
            <a:bgClr>
              <a:schemeClr val="bg1"/>
            </a:bgClr>
          </a:patt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itchFamily="2" charset="2"/>
              <a:buNone/>
              <a:defRPr/>
            </a:pPr>
            <a:endParaRPr lang="zh-TW" altLang="en-US" sz="3599" smtClean="0">
              <a:solidFill>
                <a:srgbClr val="000000"/>
              </a:solidFill>
            </a:endParaRPr>
          </a:p>
        </p:txBody>
      </p:sp>
      <p:sp>
        <p:nvSpPr>
          <p:cNvPr id="2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zh-TW" altLang="en-US" sz="3599">
              <a:solidFill>
                <a:srgbClr val="000000"/>
              </a:solidFill>
              <a:latin typeface="+mn-lt"/>
              <a:ea typeface="+mn-ea"/>
            </a:endParaRPr>
          </a:p>
        </p:txBody>
      </p:sp>
      <p:pic>
        <p:nvPicPr>
          <p:cNvPr id="7177" name="Picture 14" descr="院徽全銜(新版1)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1" y="6407150"/>
            <a:ext cx="24003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626477" r:id="rId1"/>
    <p:sldLayoutId id="2147626478" r:id="rId2"/>
    <p:sldLayoutId id="2147626479" r:id="rId3"/>
    <p:sldLayoutId id="2147626480" r:id="rId4"/>
    <p:sldLayoutId id="2147626481" r:id="rId5"/>
    <p:sldLayoutId id="2147626482" r:id="rId6"/>
    <p:sldLayoutId id="2147626483" r:id="rId7"/>
    <p:sldLayoutId id="2147626484" r:id="rId8"/>
    <p:sldLayoutId id="2147626485" r:id="rId9"/>
    <p:sldLayoutId id="2147626486" r:id="rId10"/>
    <p:sldLayoutId id="2147626487" r:id="rId11"/>
    <p:sldLayoutId id="2147626488" r:id="rId12"/>
    <p:sldLayoutId id="2147626489" r:id="rId13"/>
    <p:sldLayoutId id="2147626490" r:id="rId14"/>
    <p:sldLayoutId id="2147626491" r:id="rId15"/>
    <p:sldLayoutId id="2147626492" r:id="rId16"/>
    <p:sldLayoutId id="2147626493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109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217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326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434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8313" indent="-4683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900">
          <a:solidFill>
            <a:schemeClr val="tx1"/>
          </a:solidFill>
          <a:latin typeface="+mn-lt"/>
          <a:ea typeface="+mn-ea"/>
          <a:cs typeface="+mn-cs"/>
        </a:defRPr>
      </a:lvl1pPr>
      <a:lvl2pPr marL="906463" indent="-4349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500">
          <a:solidFill>
            <a:schemeClr val="tx1"/>
          </a:solidFill>
          <a:latin typeface="+mn-lt"/>
          <a:ea typeface="+mn-ea"/>
        </a:defRPr>
      </a:lvl2pPr>
      <a:lvl3pPr marL="1303338" indent="-3937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2275" indent="-3857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2325" indent="-396875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0603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7711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4820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1928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1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8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prstClr val="black"/>
                </a:solidFill>
                <a:latin typeface="Verdana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prstClr val="black"/>
                </a:solidFill>
                <a:latin typeface="Verdana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3A98D38-5DFB-4187-B24E-904C0E347AE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8199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DD9"/>
              </a:buClr>
              <a:buFont typeface="Wingdings" panose="05000000000000000000" pitchFamily="2" charset="2"/>
              <a:buNone/>
              <a:defRPr/>
            </a:pPr>
            <a:endParaRPr lang="zh-TW" altLang="en-US" sz="3599" b="0" smtClean="0">
              <a:solidFill>
                <a:prstClr val="black"/>
              </a:solidFill>
            </a:endParaRPr>
          </a:p>
        </p:txBody>
      </p:sp>
      <p:sp>
        <p:nvSpPr>
          <p:cNvPr id="8201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494" r:id="rId1"/>
    <p:sldLayoutId id="2147626495" r:id="rId2"/>
    <p:sldLayoutId id="2147626496" r:id="rId3"/>
    <p:sldLayoutId id="2147626497" r:id="rId4"/>
    <p:sldLayoutId id="2147626498" r:id="rId5"/>
    <p:sldLayoutId id="2147626499" r:id="rId6"/>
    <p:sldLayoutId id="2147626500" r:id="rId7"/>
    <p:sldLayoutId id="2147626501" r:id="rId8"/>
    <p:sldLayoutId id="2147626502" r:id="rId9"/>
    <p:sldLayoutId id="2147626503" r:id="rId10"/>
    <p:sldLayoutId id="2147626504" r:id="rId11"/>
    <p:sldLayoutId id="2147626505" r:id="rId12"/>
    <p:sldLayoutId id="2147626506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109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217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326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434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8313" indent="-4683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900">
          <a:solidFill>
            <a:schemeClr val="tx1"/>
          </a:solidFill>
          <a:latin typeface="+mn-lt"/>
          <a:ea typeface="+mn-ea"/>
          <a:cs typeface="+mn-cs"/>
        </a:defRPr>
      </a:lvl1pPr>
      <a:lvl2pPr marL="906463" indent="-4349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500">
          <a:solidFill>
            <a:schemeClr val="tx1"/>
          </a:solidFill>
          <a:latin typeface="+mn-lt"/>
          <a:ea typeface="+mn-ea"/>
        </a:defRPr>
      </a:lvl2pPr>
      <a:lvl3pPr marL="1303338" indent="-3937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2275" indent="-3857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2325" indent="-396875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0603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7711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4820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1928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1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8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667" y="1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052514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817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1F94788-CFB3-4DD2-908D-69963D799A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9223" name="Picture 12" descr="CYCH-logo橫式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384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12192000" cy="981075"/>
          </a:xfrm>
          <a:prstGeom prst="rect">
            <a:avLst/>
          </a:prstGeom>
          <a:blipFill dpi="0" rotWithShape="0">
            <a:blip r:embed="rId1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0" smtClean="0">
              <a:solidFill>
                <a:srgbClr val="000000"/>
              </a:solidFill>
            </a:endParaRPr>
          </a:p>
        </p:txBody>
      </p:sp>
      <p:sp>
        <p:nvSpPr>
          <p:cNvPr id="9225" name="Line 14"/>
          <p:cNvSpPr>
            <a:spLocks noChangeShapeType="1"/>
          </p:cNvSpPr>
          <p:nvPr/>
        </p:nvSpPr>
        <p:spPr bwMode="gray">
          <a:xfrm>
            <a:off x="0" y="6597650"/>
            <a:ext cx="9247717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626507" r:id="rId1"/>
    <p:sldLayoutId id="2147626508" r:id="rId2"/>
    <p:sldLayoutId id="2147626509" r:id="rId3"/>
    <p:sldLayoutId id="2147626510" r:id="rId4"/>
    <p:sldLayoutId id="2147626511" r:id="rId5"/>
    <p:sldLayoutId id="2147626512" r:id="rId6"/>
    <p:sldLayoutId id="2147626513" r:id="rId7"/>
    <p:sldLayoutId id="2147626514" r:id="rId8"/>
    <p:sldLayoutId id="2147626515" r:id="rId9"/>
    <p:sldLayoutId id="2147626516" r:id="rId10"/>
    <p:sldLayoutId id="2147626517" r:id="rId11"/>
    <p:sldLayoutId id="2147626518" r:id="rId12"/>
    <p:sldLayoutId id="2147626519" r:id="rId13"/>
    <p:sldLayoutId id="2147626520" r:id="rId14"/>
    <p:sldLayoutId id="2147626521" r:id="rId15"/>
    <p:sldLayoutId id="2147626522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29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2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562854" y="1390395"/>
            <a:ext cx="9229642" cy="1208088"/>
          </a:xfrm>
        </p:spPr>
        <p:txBody>
          <a:bodyPr anchor="ctr"/>
          <a:lstStyle/>
          <a:p>
            <a:pPr algn="ctr" eaLnBrk="1" hangingPunct="1"/>
            <a:r>
              <a:rPr lang="en-US" altLang="zh-TW" sz="5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</a:t>
            </a:r>
            <a:r>
              <a:rPr lang="zh-TW" altLang="en-US" sz="5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年第</a:t>
            </a:r>
            <a:r>
              <a:rPr lang="en-US" altLang="zh-TW" sz="5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en-US" sz="5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次醫學教育委員會</a:t>
            </a:r>
            <a:r>
              <a:rPr lang="en-US" altLang="zh-TW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endParaRPr lang="zh-TW" altLang="en-US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326659" name="Picture 9" descr="CYCH-logo橫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000" y="1"/>
            <a:ext cx="1917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6661" name="Rectangle 12"/>
          <p:cNvSpPr>
            <a:spLocks noChangeArrowheads="1"/>
          </p:cNvSpPr>
          <p:nvPr/>
        </p:nvSpPr>
        <p:spPr bwMode="auto">
          <a:xfrm>
            <a:off x="7986714" y="3213100"/>
            <a:ext cx="539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</a:pPr>
            <a:endParaRPr lang="zh-TW" altLang="en-US" sz="3600">
              <a:solidFill>
                <a:srgbClr val="000000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  <p:sp>
        <p:nvSpPr>
          <p:cNvPr id="326662" name="Rectangle 17"/>
          <p:cNvSpPr>
            <a:spLocks noChangeArrowheads="1"/>
          </p:cNvSpPr>
          <p:nvPr/>
        </p:nvSpPr>
        <p:spPr bwMode="auto">
          <a:xfrm>
            <a:off x="3092735" y="4021079"/>
            <a:ext cx="5776912" cy="1770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zh-TW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2022.06.06</a:t>
            </a:r>
          </a:p>
          <a:p>
            <a:pPr algn="ctr" eaLnBrk="1" hangingPunct="1">
              <a:lnSpc>
                <a:spcPct val="150000"/>
              </a:lnSpc>
            </a:pPr>
            <a:endParaRPr lang="en-US" altLang="zh-TW" sz="3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2666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8763000" y="6400800"/>
            <a:ext cx="19050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E568163F-FD20-46D5-9F55-20E9DD9A88CF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10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19667" y="1"/>
            <a:ext cx="10668000" cy="836613"/>
          </a:xfrm>
        </p:spPr>
        <p:txBody>
          <a:bodyPr/>
          <a:lstStyle/>
          <a:p>
            <a:pPr algn="ctr"/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成立院內臨床實證輔導團隊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354263"/>
              </p:ext>
            </p:extLst>
          </p:nvPr>
        </p:nvGraphicFramePr>
        <p:xfrm>
          <a:off x="1151406" y="2394668"/>
          <a:ext cx="4628071" cy="3700451"/>
        </p:xfrm>
        <a:graphic>
          <a:graphicData uri="http://schemas.openxmlformats.org/drawingml/2006/table">
            <a:tbl>
              <a:tblPr firstRow="1" bandRow="1"/>
              <a:tblGrid>
                <a:gridCol w="1873148"/>
                <a:gridCol w="1256722"/>
                <a:gridCol w="1498201"/>
              </a:tblGrid>
              <a:tr h="6255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職稱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</a:tr>
              <a:tr h="5124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影像醫學科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陳嘉宏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主任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</a:tr>
              <a:tr h="5124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腸胃肝膽科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楊博鈞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主治醫師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</a:tr>
              <a:tr h="5124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急診部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江政穎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住院醫師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</a:tr>
              <a:tr h="5124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泌尿科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黃品叡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住院醫師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</a:tr>
              <a:tr h="5124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藥劑科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洪瑄佑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藥師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</a:tr>
              <a:tr h="5124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護理部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謝伶瑜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主任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789376" y="1458165"/>
            <a:ext cx="65774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kumimoji="0"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院內臨床實證輔導、院內外</a:t>
            </a:r>
            <a:r>
              <a:rPr kumimoji="0"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醫策會</a:t>
            </a:r>
            <a:r>
              <a:rPr kumimoji="0"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kumimoji="0"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實證競賽</a:t>
            </a:r>
            <a:endParaRPr kumimoji="0" lang="en-US" altLang="zh-TW" sz="2400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kumimoji="0"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跨團隊方式組成</a:t>
            </a:r>
            <a:endParaRPr kumimoji="0" lang="zh-TW" alt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382407"/>
              </p:ext>
            </p:extLst>
          </p:nvPr>
        </p:nvGraphicFramePr>
        <p:xfrm>
          <a:off x="5969590" y="2394669"/>
          <a:ext cx="5155609" cy="3196358"/>
        </p:xfrm>
        <a:graphic>
          <a:graphicData uri="http://schemas.openxmlformats.org/drawingml/2006/table">
            <a:tbl>
              <a:tblPr firstRow="1" bandRow="1"/>
              <a:tblGrid>
                <a:gridCol w="2177948"/>
                <a:gridCol w="1308685"/>
                <a:gridCol w="1668976"/>
              </a:tblGrid>
              <a:tr h="6155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職稱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</a:tr>
              <a:tr h="5339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檢驗醫學科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張義杰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醫檢師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</a:tr>
              <a:tr h="5042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呼吸治療室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王芝安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小組長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</a:tr>
              <a:tr h="5042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</a:t>
                      </a:r>
                      <a:r>
                        <a:rPr lang="en-US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 </a:t>
                      </a: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養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郭怡伶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主任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</a:tr>
              <a:tr h="5042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物理治療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陳俊佑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物理治療師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</a:tr>
              <a:tr h="5339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臨床醫學研究中心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石佳隴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副研究員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208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11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7" name="文字方塊 7"/>
          <p:cNvSpPr txBox="1">
            <a:spLocks noChangeArrowheads="1"/>
          </p:cNvSpPr>
          <p:nvPr/>
        </p:nvSpPr>
        <p:spPr bwMode="auto">
          <a:xfrm>
            <a:off x="347472" y="1223982"/>
            <a:ext cx="1103680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altLang="zh-TW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r>
              <a:rPr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年：醫策會醫療品質競賽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TW" altLang="en-US" sz="24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參賽組別</a:t>
            </a:r>
            <a:r>
              <a:rPr lang="en-US" altLang="zh-TW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文獻</a:t>
            </a:r>
            <a:r>
              <a:rPr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查證</a:t>
            </a:r>
            <a:r>
              <a:rPr lang="zh-TW" altLang="en-US" sz="24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  </a:t>
            </a:r>
            <a:r>
              <a:rPr lang="en-US" altLang="zh-TW" sz="24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急診</a:t>
            </a:r>
            <a:r>
              <a:rPr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</a:t>
            </a:r>
            <a:r>
              <a:rPr lang="zh-TW" altLang="en-US" sz="24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江政穎</a:t>
            </a:r>
            <a:r>
              <a:rPr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翁秀霞、醫研部石佳隴</a:t>
            </a:r>
            <a:r>
              <a:rPr lang="en-US" altLang="zh-TW" sz="24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551872"/>
              </p:ext>
            </p:extLst>
          </p:nvPr>
        </p:nvGraphicFramePr>
        <p:xfrm>
          <a:off x="550986" y="2548675"/>
          <a:ext cx="11113476" cy="3594218"/>
        </p:xfrm>
        <a:graphic>
          <a:graphicData uri="http://schemas.openxmlformats.org/drawingml/2006/table">
            <a:tbl>
              <a:tblPr firstRow="1" bandRow="1"/>
              <a:tblGrid>
                <a:gridCol w="2332891"/>
                <a:gridCol w="3623275"/>
                <a:gridCol w="5157310"/>
              </a:tblGrid>
              <a:tr h="5758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參賽類型</a:t>
                      </a:r>
                      <a:endParaRPr lang="zh-TW" altLang="en-US" sz="24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4" marR="91444" marT="45686" marB="4568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對象</a:t>
                      </a:r>
                      <a:endParaRPr lang="zh-TW" altLang="en-US" sz="24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4" marR="91444" marT="45686" marB="4568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zh-TW" altLang="en-US" sz="24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競賽方式</a:t>
                      </a:r>
                      <a:endParaRPr lang="zh-TW" altLang="en-US" sz="24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4" marR="91444" marT="45686" marB="4568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</a:tr>
              <a:tr h="30184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9pPr>
                    </a:lstStyle>
                    <a:p>
                      <a:r>
                        <a:rPr lang="zh-TW" altLang="en-US" sz="2400" b="1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文獻查證</a:t>
                      </a:r>
                      <a:r>
                        <a:rPr lang="zh-TW" altLang="en-US" sz="2400" b="1" i="0" u="none" strike="noStrike" kern="1200" baseline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臨床</a:t>
                      </a:r>
                      <a:r>
                        <a:rPr lang="zh-TW" altLang="en-US" sz="2400" b="1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組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4" marR="91444" marT="45686" marB="4568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9pPr>
                    </a:lstStyle>
                    <a:p>
                      <a:pPr marL="457200" indent="-457200">
                        <a:buAutoNum type="arabicPeriod"/>
                      </a:pPr>
                      <a:r>
                        <a:rPr lang="zh-TW" altLang="en-US" sz="2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每組團隊</a:t>
                      </a:r>
                      <a:r>
                        <a:rPr lang="en-US" altLang="zh-TW" sz="2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2~3</a:t>
                      </a:r>
                      <a:r>
                        <a:rPr lang="zh-TW" altLang="en-US" sz="21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位醫療人員</a:t>
                      </a:r>
                      <a:endParaRPr lang="en-US" altLang="zh-TW" sz="21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457200" indent="-457200">
                        <a:buAutoNum type="arabicPeriod"/>
                      </a:pPr>
                      <a:r>
                        <a:rPr lang="zh-TW" altLang="en-US" sz="21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每組至少須包含</a:t>
                      </a:r>
                      <a:r>
                        <a:rPr lang="en-US" altLang="zh-TW" sz="21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en-US" sz="21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位不同專業領域的成</a:t>
                      </a:r>
                      <a:endParaRPr lang="zh-TW" altLang="en-US" sz="21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44" marR="91444" marT="45686" marB="4568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  <a:cs typeface=""/>
                        </a:defRPr>
                      </a:lvl9pPr>
                    </a:lstStyle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zh-TW" altLang="en-US" sz="21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各組依據本會競賽當日公布的情境</a:t>
                      </a:r>
                      <a:r>
                        <a:rPr lang="zh-TW" altLang="en-US" sz="2100" b="1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</a:t>
                      </a:r>
                      <a:r>
                        <a:rPr lang="zh-TW" altLang="en-US" sz="21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在</a:t>
                      </a:r>
                      <a:r>
                        <a:rPr lang="en-US" altLang="zh-TW" sz="21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2.5</a:t>
                      </a:r>
                      <a:r>
                        <a:rPr lang="zh-TW" altLang="en-US" sz="21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小時內選擇其中一個情境、提出至少</a:t>
                      </a:r>
                      <a:r>
                        <a:rPr lang="en-US" altLang="zh-TW" sz="21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en-US" sz="21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個問題（</a:t>
                      </a:r>
                      <a:r>
                        <a:rPr lang="en-US" altLang="zh-TW" sz="21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PICO</a:t>
                      </a:r>
                      <a:r>
                        <a:rPr lang="zh-TW" altLang="en-US" sz="21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），並自行選定一個</a:t>
                      </a:r>
                      <a:r>
                        <a:rPr lang="en-US" altLang="zh-TW" sz="21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PICO</a:t>
                      </a:r>
                      <a:r>
                        <a:rPr lang="zh-TW" altLang="en-US" sz="21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進行線上搜尋與文獻評讀及製作</a:t>
                      </a:r>
                      <a:r>
                        <a:rPr lang="en-US" altLang="zh-TW" sz="21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</a:t>
                      </a:r>
                      <a:r>
                        <a:rPr lang="zh-TW" altLang="en-US" sz="2100" b="0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分鐘的發表影片上傳。</a:t>
                      </a:r>
                      <a:endParaRPr lang="en-US" altLang="zh-TW" sz="2100" b="0" i="0" u="none" strike="noStrike" kern="1200" baseline="0" dirty="0" smtClean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zh-TW" altLang="en-US" sz="2100" b="1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文獻搜尋及發表採同步視訊（使用</a:t>
                      </a:r>
                      <a:r>
                        <a:rPr lang="en-US" altLang="zh-TW" sz="2100" b="1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cisco </a:t>
                      </a:r>
                      <a:r>
                        <a:rPr lang="en-US" altLang="zh-TW" sz="2100" b="1" i="0" u="none" strike="noStrike" kern="1200" baseline="0" dirty="0" err="1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webex</a:t>
                      </a:r>
                      <a:r>
                        <a:rPr lang="zh-TW" altLang="en-US" sz="2100" b="1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</a:t>
                      </a:r>
                      <a:r>
                        <a:rPr lang="en-US" altLang="zh-TW" sz="2100" b="1" i="0" u="none" strike="noStrike" kern="1200" baseline="0" dirty="0" err="1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jitsi</a:t>
                      </a:r>
                      <a:r>
                        <a:rPr lang="en-US" altLang="zh-TW" sz="2100" b="1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meet</a:t>
                      </a:r>
                      <a:r>
                        <a:rPr lang="zh-TW" altLang="en-US" sz="2100" b="1" i="0" u="none" strike="noStrike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）及錄製影片方式進行</a:t>
                      </a:r>
                      <a:endParaRPr lang="zh-TW" altLang="en-US" sz="2100" b="0" i="0" u="none" strike="noStrike" kern="1200" baseline="0" dirty="0" smtClean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44" marR="91444" marT="45686" marB="4568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948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12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19667" y="1"/>
            <a:ext cx="10668000" cy="836613"/>
          </a:xfrm>
        </p:spPr>
        <p:txBody>
          <a:bodyPr/>
          <a:lstStyle/>
          <a:p>
            <a:pPr algn="ctr"/>
            <a:r>
              <a:rPr kumimoji="0" lang="en-US" altLang="zh-TW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中心師資培育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413724"/>
              </p:ext>
            </p:extLst>
          </p:nvPr>
        </p:nvGraphicFramePr>
        <p:xfrm>
          <a:off x="1303019" y="970914"/>
          <a:ext cx="9909810" cy="542226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89791"/>
                <a:gridCol w="1474386"/>
                <a:gridCol w="4362733"/>
                <a:gridCol w="797619"/>
                <a:gridCol w="1885281"/>
              </a:tblGrid>
              <a:tr h="26356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類別</a:t>
                      </a:r>
                      <a:endParaRPr lang="zh-TW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課程時間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課程名稱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</a:t>
                      </a:r>
                      <a:endParaRPr lang="zh-TW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課後評量</a:t>
                      </a:r>
                      <a:endParaRPr lang="zh-TW" alt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FFFFCC"/>
                    </a:solidFill>
                  </a:tcPr>
                </a:tc>
              </a:tr>
              <a:tr h="33401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111/01/26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資料庫</a:t>
                      </a:r>
                      <a:r>
                        <a:rPr lang="zh-TW" alt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文獻搜尋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4.8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CFD5EA"/>
                    </a:solidFill>
                  </a:tcPr>
                </a:tc>
              </a:tr>
              <a:tr h="46459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u="none" strike="noStrike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111/01/26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實證護理－提出一個可以回答的臨床問題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4.8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dirty="0" smtClean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CFD5EA"/>
                    </a:solidFill>
                  </a:tcPr>
                </a:tc>
              </a:tr>
              <a:tr h="45408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111/02/09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以</a:t>
                      </a:r>
                      <a:r>
                        <a:rPr lang="en-US" altLang="zh-TW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PICO</a:t>
                      </a:r>
                      <a:r>
                        <a:rPr lang="zh-TW" altLang="en-US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模式問問題</a:t>
                      </a:r>
                      <a:r>
                        <a:rPr lang="en-US" altLang="zh-TW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(SDM</a:t>
                      </a:r>
                      <a:r>
                        <a:rPr lang="zh-TW" altLang="en-US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工作坊</a:t>
                      </a:r>
                      <a:r>
                        <a:rPr lang="en-US" altLang="zh-TW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4.7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dirty="0" smtClean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CFD5EA"/>
                    </a:solidFill>
                  </a:tcPr>
                </a:tc>
              </a:tr>
              <a:tr h="33401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111/02/09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資料庫搜尋</a:t>
                      </a:r>
                      <a:r>
                        <a:rPr lang="en-US" altLang="zh-TW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(SDM</a:t>
                      </a:r>
                      <a:r>
                        <a:rPr lang="zh-TW" altLang="en-US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工作坊</a:t>
                      </a:r>
                      <a:r>
                        <a:rPr lang="en-US" altLang="zh-TW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4.7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dirty="0" smtClean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CFD5EA"/>
                    </a:solidFill>
                  </a:tcPr>
                </a:tc>
              </a:tr>
              <a:tr h="33401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111/03/02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zh-TW" sz="1600" b="0" kern="1200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證據等級與研究設計</a:t>
                      </a:r>
                      <a:r>
                        <a:rPr lang="en-US" altLang="zh-TW" sz="1600" b="0" i="0" kern="1200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(SDM</a:t>
                      </a:r>
                      <a:r>
                        <a:rPr lang="zh-TW" altLang="en-US" sz="1600" b="0" i="0" kern="1200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工作坊</a:t>
                      </a:r>
                      <a:r>
                        <a:rPr lang="en-US" altLang="zh-TW" sz="1600" b="0" i="0" kern="1200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16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4.8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dirty="0" smtClean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CFD5EA"/>
                    </a:solidFill>
                  </a:tcPr>
                </a:tc>
              </a:tr>
              <a:tr h="33401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111/03/02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文獻評讀</a:t>
                      </a:r>
                      <a:r>
                        <a:rPr lang="en-US" altLang="zh-TW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(SDM</a:t>
                      </a:r>
                      <a:r>
                        <a:rPr lang="zh-TW" altLang="en-US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工作坊</a:t>
                      </a:r>
                      <a:r>
                        <a:rPr lang="en-US" altLang="zh-TW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4.8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dirty="0" smtClean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CFD5EA"/>
                    </a:solidFill>
                  </a:tcPr>
                </a:tc>
              </a:tr>
              <a:tr h="33401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認證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111/02/09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實證醫學臨床應用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4.6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dirty="0" smtClean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CFD5EA"/>
                    </a:solidFill>
                  </a:tcPr>
                </a:tc>
              </a:tr>
              <a:tr h="33401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認證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111/02/10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PICO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模式問問題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4.9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dirty="0" smtClean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CFD5EA"/>
                    </a:solidFill>
                  </a:tcPr>
                </a:tc>
              </a:tr>
              <a:tr h="46459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認證</a:t>
                      </a:r>
                      <a:r>
                        <a:rPr lang="en-US" altLang="zh-TW" sz="16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  <a:endParaRPr lang="zh-TW" altLang="en-US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111/02/17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spc="-3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實證醫學資料庫搜尋技巧與方法</a:t>
                      </a:r>
                      <a:endParaRPr lang="zh-TW" altLang="en-US" sz="1600" b="0" i="0" u="none" strike="noStrike" spc="-3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前測成績</a:t>
                      </a:r>
                      <a:r>
                        <a:rPr lang="en-US" altLang="zh-TW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65.5</a:t>
                      </a:r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spc="-15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600" b="0" i="0" u="none" strike="noStrike" spc="-15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後測成績</a:t>
                      </a:r>
                      <a:r>
                        <a:rPr lang="en-US" altLang="zh-TW" sz="1600" b="0" i="0" u="none" strike="noStrike" spc="-15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94.5</a:t>
                      </a:r>
                      <a:r>
                        <a:rPr lang="zh-TW" altLang="en-US" sz="1600" b="0" i="0" u="none" strike="noStrike" spc="-15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spc="-150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CFD5EA"/>
                    </a:solidFill>
                  </a:tcPr>
                </a:tc>
              </a:tr>
              <a:tr h="46459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認證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111/02/24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如何進行實證醫學文獻評讀</a:t>
                      </a:r>
                      <a:endParaRPr lang="zh-TW" altLang="en-US" sz="16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前測成績</a:t>
                      </a:r>
                      <a:r>
                        <a:rPr lang="en-US" altLang="zh-TW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46.1</a:t>
                      </a:r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spc="-15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spc="-15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後測成績</a:t>
                      </a:r>
                      <a:r>
                        <a:rPr lang="en-US" altLang="zh-TW" sz="1600" b="0" i="0" u="none" strike="noStrike" spc="-15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86.7</a:t>
                      </a:r>
                      <a:r>
                        <a:rPr lang="zh-TW" altLang="en-US" sz="1600" b="0" i="0" u="none" strike="noStrike" spc="-15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spc="-150" dirty="0" smtClean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CFD5EA"/>
                    </a:solidFill>
                  </a:tcPr>
                </a:tc>
              </a:tr>
              <a:tr h="46459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認證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111/03/24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實證藥學分享</a:t>
                      </a: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前測成績</a:t>
                      </a:r>
                      <a:r>
                        <a:rPr lang="en-US" altLang="zh-TW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49.0</a:t>
                      </a:r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spc="-15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spc="-15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後測成績</a:t>
                      </a:r>
                      <a:r>
                        <a:rPr lang="en-US" altLang="zh-TW" sz="1600" b="0" i="0" u="none" strike="noStrike" spc="-15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96.0</a:t>
                      </a:r>
                      <a:r>
                        <a:rPr lang="zh-TW" altLang="en-US" sz="1600" b="0" i="0" u="none" strike="noStrike" spc="-15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spc="-150" dirty="0" smtClean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CFD5EA"/>
                    </a:solidFill>
                  </a:tcPr>
                </a:tc>
              </a:tr>
              <a:tr h="46459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認證</a:t>
                      </a:r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111/04/08</a:t>
                      </a:r>
                    </a:p>
                  </a:txBody>
                  <a:tcPr marL="5405" marR="5405" marT="540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如何進行實證醫學文獻評讀</a:t>
                      </a:r>
                      <a:endParaRPr lang="zh-TW" altLang="en-US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前測成績</a:t>
                      </a:r>
                      <a:r>
                        <a:rPr lang="en-US" altLang="zh-TW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70.6</a:t>
                      </a:r>
                      <a:r>
                        <a:rPr lang="zh-TW" altLang="en-US" sz="16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spc="-15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spc="-15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後測成績</a:t>
                      </a:r>
                      <a:r>
                        <a:rPr lang="en-US" altLang="zh-TW" sz="1600" b="0" i="0" u="none" strike="noStrike" spc="-15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90.6</a:t>
                      </a:r>
                      <a:r>
                        <a:rPr lang="zh-TW" altLang="en-US" sz="1600" b="0" i="0" u="none" strike="noStrike" spc="-15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en-US" altLang="zh-TW" sz="1600" b="0" i="0" u="none" strike="noStrike" spc="-150" dirty="0" smtClean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rgbClr val="CFD5EA"/>
                    </a:solidFill>
                  </a:tcPr>
                </a:tc>
              </a:tr>
              <a:tr h="263565">
                <a:tc>
                  <a:txBody>
                    <a:bodyPr/>
                    <a:lstStyle/>
                    <a:p>
                      <a:pPr algn="l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1" i="0" u="none" strike="noStrike" dirty="0">
                        <a:solidFill>
                          <a:srgbClr val="0563C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168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05" marR="5405" marT="540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410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13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19667" y="1"/>
            <a:ext cx="10668000" cy="836613"/>
          </a:xfrm>
        </p:spPr>
        <p:txBody>
          <a:bodyPr/>
          <a:lstStyle/>
          <a:p>
            <a:pPr algn="ctr"/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輔導各職類</a:t>
            </a:r>
            <a:r>
              <a:rPr kumimoji="0" lang="en-US" altLang="zh-TW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公版教案製作</a:t>
            </a:r>
          </a:p>
        </p:txBody>
      </p:sp>
      <p:cxnSp>
        <p:nvCxnSpPr>
          <p:cNvPr id="5" name="直接连接符 33"/>
          <p:cNvCxnSpPr/>
          <p:nvPr/>
        </p:nvCxnSpPr>
        <p:spPr>
          <a:xfrm flipV="1">
            <a:off x="3323492" y="4412860"/>
            <a:ext cx="675250" cy="51698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629377" y="1196790"/>
            <a:ext cx="54742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111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年目標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教材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建置完成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&gt;=2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初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進階以及案例分享課程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&gt;=5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341945"/>
              </p:ext>
            </p:extLst>
          </p:nvPr>
        </p:nvGraphicFramePr>
        <p:xfrm>
          <a:off x="799378" y="2180186"/>
          <a:ext cx="5167082" cy="4201562"/>
        </p:xfrm>
        <a:graphic>
          <a:graphicData uri="http://schemas.openxmlformats.org/drawingml/2006/table">
            <a:tbl>
              <a:tblPr firstRow="1" bandRow="1"/>
              <a:tblGrid>
                <a:gridCol w="886205"/>
                <a:gridCol w="20412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396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602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endParaRPr lang="zh-TW" sz="1800" b="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通過審核</a:t>
                      </a:r>
                      <a:endParaRPr lang="zh-TW" sz="1800" b="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負責教師</a:t>
                      </a:r>
                      <a:endParaRPr lang="zh-TW" sz="1800" b="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3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  <a:r>
                        <a:rPr lang="zh-TW" altLang="en-US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en-US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內科專科護理師</a:t>
                      </a:r>
                      <a:r>
                        <a:rPr 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</a:t>
                      </a:r>
                      <a:endParaRPr lang="en-US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林慈珍 專科護理師</a:t>
                      </a:r>
                      <a:endParaRPr lang="zh-TW" sz="1800" b="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3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  <a:r>
                        <a:rPr lang="zh-TW" altLang="en-US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en-US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門診部</a:t>
                      </a:r>
                      <a:r>
                        <a:rPr lang="en-US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</a:t>
                      </a: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吳秋楓 副護理長</a:t>
                      </a:r>
                      <a:endParaRPr lang="zh-TW" sz="1800" b="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23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  <a:r>
                        <a:rPr lang="zh-TW" altLang="en-US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en-US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內科加護</a:t>
                      </a:r>
                      <a:r>
                        <a:rPr 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病房</a:t>
                      </a:r>
                      <a:endParaRPr lang="en-US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吳貞蓉</a:t>
                      </a:r>
                      <a:r>
                        <a:rPr lang="zh-TW" altLang="en-US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護理</a:t>
                      </a:r>
                      <a:r>
                        <a:rPr lang="zh-TW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</a:t>
                      </a:r>
                      <a:endParaRPr lang="zh-TW" sz="1800" b="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23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  <a:r>
                        <a:rPr lang="zh-TW" altLang="en-US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en-US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醫事檢驗</a:t>
                      </a:r>
                      <a:endParaRPr lang="en-US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zh-TW" alt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張義杰</a:t>
                      </a:r>
                      <a:r>
                        <a:rPr lang="en-US" alt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醫檢師</a:t>
                      </a:r>
                      <a:endParaRPr lang="zh-TW" sz="1800" b="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23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r>
                        <a:rPr lang="zh-TW" altLang="en-US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en-US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5C</a:t>
                      </a:r>
                      <a:r>
                        <a:rPr lang="zh-TW" alt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病房</a:t>
                      </a:r>
                      <a:endParaRPr lang="en-US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曾惠翎 護理長</a:t>
                      </a:r>
                      <a:endParaRPr lang="zh-TW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/>
                    </a:solidFill>
                  </a:tcPr>
                </a:tc>
              </a:tr>
              <a:tr h="623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r>
                        <a:rPr lang="zh-TW" altLang="en-US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en-US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zh-TW" altLang="en-US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物理治療</a:t>
                      </a:r>
                      <a:endParaRPr lang="en-US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陳俊佑</a:t>
                      </a:r>
                      <a:r>
                        <a:rPr lang="zh-TW" altLang="en-US" sz="1800" b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物理治療師</a:t>
                      </a:r>
                      <a:endParaRPr lang="zh-TW" altLang="zh-TW" sz="1800" b="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909652"/>
              </p:ext>
            </p:extLst>
          </p:nvPr>
        </p:nvGraphicFramePr>
        <p:xfrm>
          <a:off x="6423660" y="1158153"/>
          <a:ext cx="4709160" cy="2271751"/>
        </p:xfrm>
        <a:graphic>
          <a:graphicData uri="http://schemas.openxmlformats.org/drawingml/2006/table">
            <a:tbl>
              <a:tblPr firstRow="1" bandRow="1"/>
              <a:tblGrid>
                <a:gridCol w="1371600"/>
                <a:gridCol w="2537460"/>
                <a:gridCol w="800100"/>
              </a:tblGrid>
              <a:tr h="451973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成果：初進階、案例分享課程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(1-4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</a:tr>
              <a:tr h="4172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課程名稱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40000"/>
                      </a:srgbClr>
                    </a:solidFill>
                  </a:tcPr>
                </a:tc>
              </a:tr>
              <a:tr h="4675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zh-TW" altLang="en-US" sz="18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新生兒病房 </a:t>
                      </a:r>
                      <a:endParaRPr lang="zh-TW" altLang="en-US" sz="18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以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PICO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模式問問題</a:t>
                      </a:r>
                      <a:endParaRPr lang="zh-TW" altLang="en-US" sz="1800" b="0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18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20000"/>
                      </a:srgbClr>
                    </a:solidFill>
                  </a:tcPr>
                </a:tc>
              </a:tr>
              <a:tr h="4675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zh-TW" altLang="en-US" sz="18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麻醉部</a:t>
                      </a:r>
                      <a:endParaRPr lang="zh-TW" altLang="en-US" sz="18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以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PICO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模式問問題</a:t>
                      </a:r>
                      <a:endParaRPr lang="zh-TW" altLang="en-US" sz="1800" b="0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65</a:t>
                      </a:r>
                      <a:endParaRPr lang="zh-TW" altLang="en-US" sz="18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40000"/>
                      </a:srgbClr>
                    </a:solidFill>
                  </a:tcPr>
                </a:tc>
              </a:tr>
              <a:tr h="4675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門診部</a:t>
                      </a:r>
                      <a:endParaRPr lang="zh-TW" altLang="en-US" sz="18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實證海報投稿</a:t>
                      </a:r>
                      <a:endParaRPr lang="zh-TW" altLang="en-US" sz="18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18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34478"/>
              </p:ext>
            </p:extLst>
          </p:nvPr>
        </p:nvGraphicFramePr>
        <p:xfrm>
          <a:off x="6423660" y="3548136"/>
          <a:ext cx="4720589" cy="2766636"/>
        </p:xfrm>
        <a:graphic>
          <a:graphicData uri="http://schemas.openxmlformats.org/drawingml/2006/table">
            <a:tbl>
              <a:tblPr firstRow="1" bandRow="1"/>
              <a:tblGrid>
                <a:gridCol w="1371600"/>
                <a:gridCol w="2548890"/>
                <a:gridCol w="800099"/>
              </a:tblGrid>
              <a:tr h="461106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成果：實習學生實證能力訓練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(1-4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/>
                </a:tc>
              </a:tr>
              <a:tr h="4611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職類</a:t>
                      </a:r>
                      <a:endParaRPr lang="en-US" altLang="zh-TW" sz="1800" b="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課程名稱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18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4611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醫事檢驗</a:t>
                      </a:r>
                    </a:p>
                  </a:txBody>
                  <a:tcPr marL="5421" marR="5421" marT="5421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以</a:t>
                      </a:r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PICO</a:t>
                      </a:r>
                      <a:r>
                        <a:rPr lang="zh-TW" altLang="en-US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模式問問題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</a:tr>
              <a:tr h="4611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醫事檢驗</a:t>
                      </a:r>
                    </a:p>
                  </a:txBody>
                  <a:tcPr marL="5421" marR="5421" marT="5421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800" b="0" i="0" u="none" strike="noStrike" spc="-3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altLang="en-US" sz="1800" b="0" i="0" u="none" strike="noStrike" spc="-3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資料庫搜尋技巧與方法</a:t>
                      </a:r>
                      <a:endParaRPr lang="zh-TW" altLang="en-US" sz="1800" b="0" i="0" u="none" strike="noStrike" spc="-3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</a:tr>
              <a:tr h="4611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醫事檢驗</a:t>
                      </a:r>
                    </a:p>
                  </a:txBody>
                  <a:tcPr marL="5421" marR="5421" marT="5421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18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如何進行</a:t>
                      </a:r>
                      <a:r>
                        <a:rPr lang="en-US" altLang="zh-TW" sz="18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altLang="en-US" sz="18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文獻評讀</a:t>
                      </a:r>
                      <a:endParaRPr lang="zh-TW" altLang="en-US" sz="1800" b="0" i="0" u="none" strike="noStrike" spc="-15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</a:tr>
              <a:tr h="4611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物理治療</a:t>
                      </a:r>
                    </a:p>
                  </a:txBody>
                  <a:tcPr marL="5421" marR="5421" marT="5421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altLang="en-US" sz="1800" b="0" i="0" u="none" strike="noStrike" spc="-15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簡介及期刊搜尋策略</a:t>
                      </a:r>
                    </a:p>
                  </a:txBody>
                  <a:tcPr marL="5421" marR="5421" marT="5421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421" marR="5421" marT="5421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A5A5">
                        <a:lumMod val="60000"/>
                        <a:lumOff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317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14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19667" y="1"/>
            <a:ext cx="10668000" cy="836613"/>
          </a:xfrm>
        </p:spPr>
        <p:txBody>
          <a:bodyPr/>
          <a:lstStyle/>
          <a:p>
            <a:pPr algn="ctr"/>
            <a:r>
              <a:rPr kumimoji="0" lang="en-US" altLang="zh-TW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跨領域臨床情境文獻查證 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9703" y="1310703"/>
            <a:ext cx="9266897" cy="4880667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83109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15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4932" y="802138"/>
            <a:ext cx="9790850" cy="5118602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98266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16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1611" y="685800"/>
            <a:ext cx="9500701" cy="5400000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51939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17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19667" y="1"/>
            <a:ext cx="10668000" cy="836613"/>
          </a:xfrm>
        </p:spPr>
        <p:txBody>
          <a:bodyPr/>
          <a:lstStyle/>
          <a:p>
            <a:pPr algn="ctr"/>
            <a:r>
              <a:rPr kumimoji="0" lang="en-US" altLang="zh-TW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研究能力培育課程規劃 </a:t>
            </a:r>
            <a:r>
              <a:rPr kumimoji="0" lang="en-US" altLang="zh-TW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高階課程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820236"/>
              </p:ext>
            </p:extLst>
          </p:nvPr>
        </p:nvGraphicFramePr>
        <p:xfrm>
          <a:off x="1112526" y="1191939"/>
          <a:ext cx="9555474" cy="5022761"/>
        </p:xfrm>
        <a:graphic>
          <a:graphicData uri="http://schemas.openxmlformats.org/drawingml/2006/table">
            <a:tbl>
              <a:tblPr firstRow="1" bandRow="1"/>
              <a:tblGrid>
                <a:gridCol w="1861160"/>
                <a:gridCol w="3320991"/>
                <a:gridCol w="4373323"/>
              </a:tblGrid>
              <a:tr h="7262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2200" b="1" i="0" u="none" strike="noStrike" dirty="0" smtClean="0">
                          <a:solidFill>
                            <a:srgbClr val="E9EBF5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日期</a:t>
                      </a:r>
                      <a:endParaRPr lang="zh-TW" altLang="en-US" sz="2200" b="1" i="0" u="none" strike="noStrike" dirty="0">
                        <a:solidFill>
                          <a:srgbClr val="E9EBF5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2200" u="none" strike="noStrike" dirty="0" smtClean="0">
                          <a:solidFill>
                            <a:srgbClr val="E9EBF5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課程主題</a:t>
                      </a:r>
                      <a:endParaRPr lang="zh-TW" altLang="en-US" sz="2200" b="1" i="0" u="none" strike="noStrike" dirty="0">
                        <a:solidFill>
                          <a:srgbClr val="E9EBF5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2200" b="1" i="0" u="none" strike="noStrike" dirty="0" smtClean="0">
                          <a:solidFill>
                            <a:srgbClr val="E9EBF5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講師</a:t>
                      </a:r>
                      <a:endParaRPr lang="zh-TW" altLang="en-US" sz="2200" b="1" i="0" u="none" strike="noStrike" dirty="0">
                        <a:solidFill>
                          <a:srgbClr val="E9EBF5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</a:tr>
              <a:tr h="12478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 fontAlgn="ctr">
                        <a:lnSpc>
                          <a:spcPts val="2800"/>
                        </a:lnSpc>
                      </a:pPr>
                      <a:r>
                        <a:rPr lang="en-US" altLang="zh-TW" sz="2000" b="0" i="0" u="none" strike="noStrike" dirty="0" smtClean="0">
                          <a:solidFill>
                            <a:srgbClr val="0563C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111/05/19</a:t>
                      </a:r>
                      <a:endParaRPr lang="en-US" sz="2000" b="0" i="0" u="none" strike="noStrike" dirty="0">
                        <a:solidFill>
                          <a:srgbClr val="0563C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  <a:cs typeface=""/>
                        </a:defRPr>
                      </a:lvl9pPr>
                    </a:lstStyle>
                    <a:p>
                      <a:pPr algn="l" fontAlgn="ctr">
                        <a:lnSpc>
                          <a:spcPts val="2800"/>
                        </a:lnSpc>
                      </a:pPr>
                      <a:r>
                        <a:rPr lang="zh-TW" altLang="en-US" sz="20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"/>
                        </a:rPr>
                        <a:t>實證醫學工作坊</a:t>
                      </a:r>
                      <a:r>
                        <a:rPr lang="en-US" altLang="zh-TW" sz="20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"/>
                        </a:rPr>
                        <a:t>-</a:t>
                      </a:r>
                    </a:p>
                    <a:p>
                      <a:pPr algn="l" fontAlgn="ctr">
                        <a:lnSpc>
                          <a:spcPts val="2800"/>
                        </a:lnSpc>
                      </a:pPr>
                      <a:r>
                        <a:rPr lang="zh-TW" altLang="en-US" sz="20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"/>
                        </a:rPr>
                        <a:t>寫作要點講解及主題挑選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285750" indent="-285750" algn="l" fontAlgn="ctr">
                        <a:lnSpc>
                          <a:spcPts val="28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泌尿科 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黃品叡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住院醫師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</a:tr>
              <a:tr h="11989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ctr" fontAlgn="ctr">
                        <a:lnSpc>
                          <a:spcPts val="2800"/>
                        </a:lnSpc>
                      </a:pPr>
                      <a:r>
                        <a:rPr lang="en-US" altLang="zh-TW" sz="2000" b="0" i="0" u="none" strike="noStrike" dirty="0" smtClean="0">
                          <a:solidFill>
                            <a:srgbClr val="0563C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111/05/26</a:t>
                      </a:r>
                      <a:endParaRPr lang="en-US" sz="2000" b="0" i="0" u="none" strike="noStrike" dirty="0">
                        <a:solidFill>
                          <a:srgbClr val="0563C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實證醫學工作坊</a:t>
                      </a:r>
                      <a:r>
                        <a:rPr lang="en-US" altLang="zh-TW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手把手海報製作教學</a:t>
                      </a:r>
                      <a:endParaRPr lang="zh-TW" altLang="en-US" sz="20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285750" marR="0" lvl="0" indent="-285750" algn="l" defTabSz="914400" rtl="0" eaLnBrk="1" fontAlgn="ctr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泌尿科 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黃品叡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住院醫師</a:t>
                      </a:r>
                      <a:endParaRPr lang="zh-TW" altLang="en-US" sz="20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</a:tr>
              <a:tr h="18497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0" i="0" u="none" strike="noStrike" dirty="0" smtClean="0">
                          <a:solidFill>
                            <a:srgbClr val="0563C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111/10/15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規劃中</a:t>
                      </a:r>
                      <a:r>
                        <a:rPr lang="en-US" altLang="zh-TW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000" b="0" i="0" u="none" strike="noStrike" dirty="0" smtClean="0">
                        <a:solidFill>
                          <a:srgbClr val="0563C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algn="l" fontAlgn="ctr">
                        <a:lnSpc>
                          <a:spcPts val="2800"/>
                        </a:lnSpc>
                      </a:pPr>
                      <a:r>
                        <a:rPr lang="zh-TW" altLang="en-US" sz="20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實證論文寫作一日工作坊</a:t>
                      </a:r>
                      <a:endParaRPr lang="zh-TW" altLang="en-US" sz="2000" b="1" i="0" u="none" strike="noStrike" dirty="0">
                        <a:solidFill>
                          <a:schemeClr val="accent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  <a:cs typeface=""/>
                        </a:defRPr>
                      </a:lvl9pPr>
                    </a:lstStyle>
                    <a:p>
                      <a:pPr marL="285750" marR="0" lvl="0" indent="-285750" algn="l" defTabSz="914400" rtl="0" eaLnBrk="1" fontAlgn="ctr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泌尿科 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黃品叡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住院醫師</a:t>
                      </a:r>
                      <a:endParaRPr lang="en-US" altLang="zh-TW" sz="2000" kern="1200" dirty="0" smtClean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ctr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急診醫學部</a:t>
                      </a:r>
                      <a:r>
                        <a:rPr lang="zh-TW" altLang="en-US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江政穎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住院醫師</a:t>
                      </a:r>
                      <a:endParaRPr lang="en-US" altLang="zh-TW" sz="2000" kern="1200" dirty="0" smtClean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 algn="l" fontAlgn="ctr">
                        <a:lnSpc>
                          <a:spcPts val="28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藥劑科 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洪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瑄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佑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藥師</a:t>
                      </a:r>
                      <a:endParaRPr lang="en-US" altLang="zh-TW" sz="2000" kern="1200" dirty="0" smtClean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 algn="l" fontAlgn="ctr">
                        <a:lnSpc>
                          <a:spcPts val="28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臨床醫學研究中心 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石佳瓏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副研究員</a:t>
                      </a:r>
                      <a:endParaRPr lang="en-US" altLang="zh-TW" sz="2000" kern="1200" dirty="0" smtClean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 algn="l" fontAlgn="ctr">
                        <a:lnSpc>
                          <a:spcPts val="28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院外講師</a:t>
                      </a:r>
                      <a:endParaRPr lang="zh-TW" alt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44" marR="5944" marT="5944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143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18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0819" y="186807"/>
            <a:ext cx="7305688" cy="6194943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44716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19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5161" y="1662208"/>
            <a:ext cx="9771629" cy="3972782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57490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框架 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1885"/>
            </a:avLst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600" b="1">
              <a:solidFill>
                <a:srgbClr val="000000"/>
              </a:solidFill>
            </a:endParaRPr>
          </a:p>
        </p:txBody>
      </p:sp>
      <p:sp>
        <p:nvSpPr>
          <p:cNvPr id="354307" name="標題 1"/>
          <p:cNvSpPr>
            <a:spLocks noGrp="1"/>
          </p:cNvSpPr>
          <p:nvPr>
            <p:ph type="ctrTitle"/>
          </p:nvPr>
        </p:nvSpPr>
        <p:spPr>
          <a:xfrm>
            <a:off x="2209800" y="1637094"/>
            <a:ext cx="7772400" cy="714375"/>
          </a:xfrm>
        </p:spPr>
        <p:txBody>
          <a:bodyPr/>
          <a:lstStyle/>
          <a:p>
            <a:pPr algn="ctr"/>
            <a:r>
              <a:rPr lang="en-US" altLang="zh-TW" sz="4800" b="1" dirty="0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4.</a:t>
            </a:r>
            <a:r>
              <a:rPr lang="zh-TW" altLang="en-US" sz="4800" b="1" dirty="0">
                <a:solidFill>
                  <a:srgbClr val="33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實證醫學中心</a:t>
            </a:r>
          </a:p>
        </p:txBody>
      </p:sp>
      <p:sp>
        <p:nvSpPr>
          <p:cNvPr id="354308" name="副標題 3"/>
          <p:cNvSpPr>
            <a:spLocks noGrp="1"/>
          </p:cNvSpPr>
          <p:nvPr>
            <p:ph type="subTitle" idx="1"/>
          </p:nvPr>
        </p:nvSpPr>
        <p:spPr>
          <a:xfrm>
            <a:off x="2463800" y="3268663"/>
            <a:ext cx="7010400" cy="1600200"/>
          </a:xfrm>
        </p:spPr>
        <p:txBody>
          <a:bodyPr/>
          <a:lstStyle/>
          <a:p>
            <a:pPr algn="ctr"/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陳嘉宏  主任</a:t>
            </a:r>
          </a:p>
          <a:p>
            <a:pPr algn="ctr"/>
            <a:endPara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4309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0287000" y="6400800"/>
            <a:ext cx="19050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A7854812-818D-4498-8CA4-36C8F6488FA4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2</a:t>
            </a:fld>
            <a:endParaRPr kumimoji="0" lang="en-US" altLang="zh-TW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9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20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4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1899128" y="3680906"/>
            <a:ext cx="8670963" cy="76944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sz="4400" b="1" dirty="0">
                <a:solidFill>
                  <a:srgbClr val="84736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特殊領域教師培育 </a:t>
            </a:r>
            <a:r>
              <a:rPr lang="en-US" altLang="zh-TW" sz="4400" b="1" dirty="0" smtClean="0">
                <a:solidFill>
                  <a:srgbClr val="84736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–</a:t>
            </a:r>
            <a:r>
              <a:rPr lang="zh-TW" altLang="en-US" sz="4400" b="1" dirty="0" smtClean="0">
                <a:solidFill>
                  <a:srgbClr val="84736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實證</a:t>
            </a:r>
            <a:r>
              <a:rPr lang="zh-TW" altLang="en-US" sz="4400" b="1" dirty="0">
                <a:solidFill>
                  <a:srgbClr val="84736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醫學教師</a:t>
            </a:r>
          </a:p>
        </p:txBody>
      </p:sp>
      <p:cxnSp>
        <p:nvCxnSpPr>
          <p:cNvPr id="5" name="直接连接符 41">
            <a:extLst>
              <a:ext uri="{FF2B5EF4-FFF2-40B4-BE49-F238E27FC236}">
                <a16:creationId xmlns:a16="http://schemas.microsoft.com/office/drawing/2014/main" xmlns="" id="{0FCDA378-7B6E-47E2-B5D3-2422F82B632A}"/>
              </a:ext>
            </a:extLst>
          </p:cNvPr>
          <p:cNvCxnSpPr/>
          <p:nvPr/>
        </p:nvCxnSpPr>
        <p:spPr>
          <a:xfrm>
            <a:off x="1983371" y="4553300"/>
            <a:ext cx="381600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1765780" y="1960393"/>
            <a:ext cx="7874271" cy="80021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vert="horz" wrap="none" rtlCol="0">
            <a:spAutoFit/>
          </a:bodyPr>
          <a:lstStyle/>
          <a:p>
            <a:r>
              <a:rPr lang="en-US" altLang="zh-TW" sz="4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111</a:t>
            </a:r>
            <a:r>
              <a:rPr lang="zh-TW" altLang="en-US" sz="4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年實證醫學中心 教學方向</a:t>
            </a:r>
            <a:endParaRPr lang="zh-TW" altLang="en-US" sz="4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0120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實證醫學教師培育</a:t>
            </a:r>
          </a:p>
        </p:txBody>
      </p:sp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21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cxnSp>
        <p:nvCxnSpPr>
          <p:cNvPr id="11" name="直接连接符 33">
            <a:extLst>
              <a:ext uri="{FF2B5EF4-FFF2-40B4-BE49-F238E27FC236}">
                <a16:creationId xmlns="" xmlns:a16="http://schemas.microsoft.com/office/drawing/2014/main" id="{83B9C533-29AF-43C1-B1C8-38B995D41772}"/>
              </a:ext>
            </a:extLst>
          </p:cNvPr>
          <p:cNvCxnSpPr>
            <a:cxnSpLocks/>
          </p:cNvCxnSpPr>
          <p:nvPr/>
        </p:nvCxnSpPr>
        <p:spPr>
          <a:xfrm flipV="1">
            <a:off x="4431322" y="4786533"/>
            <a:ext cx="900333" cy="689316"/>
          </a:xfrm>
          <a:prstGeom prst="line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sp>
        <p:nvSpPr>
          <p:cNvPr id="12" name="矩形 11"/>
          <p:cNvSpPr/>
          <p:nvPr/>
        </p:nvSpPr>
        <p:spPr>
          <a:xfrm>
            <a:off x="719667" y="1742942"/>
            <a:ext cx="437812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kumimoji="0" lang="zh-TW" altLang="en-US" sz="3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實證醫學教師認證要點</a:t>
            </a:r>
          </a:p>
        </p:txBody>
      </p:sp>
      <p:sp>
        <p:nvSpPr>
          <p:cNvPr id="20" name="矩形 19"/>
          <p:cNvSpPr/>
          <p:nvPr/>
        </p:nvSpPr>
        <p:spPr>
          <a:xfrm>
            <a:off x="719667" y="2822867"/>
            <a:ext cx="54450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初階</a:t>
            </a:r>
            <a:r>
              <a:rPr kumimoji="0"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kumimoji="0"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認證資格：</a:t>
            </a:r>
            <a:endParaRPr kumimoji="0" lang="en-US" altLang="zh-TW" sz="2400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kumimoji="0"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</a:t>
            </a:r>
            <a:r>
              <a:rPr kumimoji="0"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三年臨床經驗或取得院內臨床教師資格</a:t>
            </a:r>
            <a:r>
              <a:rPr kumimoji="0"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者</a:t>
            </a:r>
            <a:endParaRPr kumimoji="0" lang="en-US" altLang="zh-TW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kumimoji="0"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kumimoji="0"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年內參與院內、外實證課程</a:t>
            </a:r>
            <a:r>
              <a:rPr kumimoji="0"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kumimoji="0"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endParaRPr kumimoji="0" lang="en-US" altLang="zh-TW" sz="2400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kumimoji="0"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kumimoji="0"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kumimoji="0"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讀書會心得分享或進行</a:t>
            </a:r>
            <a:r>
              <a:rPr kumimoji="0" lang="en-US" altLang="zh-TW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kumimoji="0"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課程教學，且經進階教師</a:t>
            </a:r>
            <a:r>
              <a:rPr kumimoji="0"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認可</a:t>
            </a:r>
            <a:endParaRPr kumimoji="0" lang="zh-TW" alt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3586" y="1477852"/>
            <a:ext cx="5323322" cy="4262660"/>
          </a:xfrm>
          <a:prstGeom prst="rect">
            <a:avLst/>
          </a:prstGeom>
          <a:ln>
            <a:solidFill>
              <a:srgbClr val="ED7D31"/>
            </a:solidFill>
          </a:ln>
        </p:spPr>
      </p:pic>
      <p:sp>
        <p:nvSpPr>
          <p:cNvPr id="22" name="圓角矩形 21"/>
          <p:cNvSpPr/>
          <p:nvPr/>
        </p:nvSpPr>
        <p:spPr>
          <a:xfrm>
            <a:off x="9095247" y="5451531"/>
            <a:ext cx="2722099" cy="609600"/>
          </a:xfrm>
          <a:prstGeom prst="roundRect">
            <a:avLst/>
          </a:prstGeom>
          <a:solidFill>
            <a:srgbClr val="ED7D31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無結構化的評核</a:t>
            </a:r>
          </a:p>
        </p:txBody>
      </p:sp>
    </p:spTree>
    <p:extLst>
      <p:ext uri="{BB962C8B-B14F-4D97-AF65-F5344CB8AC3E}">
        <p14:creationId xmlns:p14="http://schemas.microsoft.com/office/powerpoint/2010/main" val="321440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實證醫學教師培育</a:t>
            </a:r>
          </a:p>
        </p:txBody>
      </p:sp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22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cxnSp>
        <p:nvCxnSpPr>
          <p:cNvPr id="13" name="直接连接符 33">
            <a:extLst>
              <a:ext uri="{FF2B5EF4-FFF2-40B4-BE49-F238E27FC236}">
                <a16:creationId xmlns="" xmlns:a16="http://schemas.microsoft.com/office/drawing/2014/main" id="{83B9C533-29AF-43C1-B1C8-38B995D41772}"/>
              </a:ext>
            </a:extLst>
          </p:cNvPr>
          <p:cNvCxnSpPr>
            <a:cxnSpLocks/>
          </p:cNvCxnSpPr>
          <p:nvPr/>
        </p:nvCxnSpPr>
        <p:spPr>
          <a:xfrm flipV="1">
            <a:off x="4431322" y="4420773"/>
            <a:ext cx="900333" cy="689316"/>
          </a:xfrm>
          <a:prstGeom prst="line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</p:cxnSp>
      <p:sp>
        <p:nvSpPr>
          <p:cNvPr id="14" name="文字方塊 2"/>
          <p:cNvSpPr txBox="1">
            <a:spLocks noChangeArrowheads="1"/>
          </p:cNvSpPr>
          <p:nvPr/>
        </p:nvSpPr>
        <p:spPr bwMode="auto">
          <a:xfrm>
            <a:off x="945280" y="4293400"/>
            <a:ext cx="9757889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30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用於</a:t>
            </a:r>
            <a:r>
              <a:rPr lang="zh-TW" altLang="zh-TW" sz="3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實證醫學初、</a:t>
            </a:r>
            <a:r>
              <a:rPr lang="zh-TW" altLang="zh-TW" sz="30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進階教師</a:t>
            </a:r>
            <a:r>
              <a:rPr lang="zh-TW" altLang="zh-TW" sz="30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認證</a:t>
            </a:r>
            <a:endParaRPr lang="en-US" altLang="zh-TW" sz="3000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altLang="zh-TW" sz="3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TW" sz="30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30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月份啟</a:t>
            </a:r>
            <a:r>
              <a:rPr lang="zh-TW" altLang="en-US" sz="3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</a:t>
            </a:r>
            <a:r>
              <a:rPr lang="zh-TW" altLang="en-US" sz="30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3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以審核實證教師教學能力</a:t>
            </a:r>
            <a:endParaRPr lang="en-US" altLang="zh-TW" sz="3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37370" y="1659814"/>
            <a:ext cx="1069192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kumimoji="0" lang="zh-TW" altLang="en-US" sz="30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基於</a:t>
            </a:r>
            <a:r>
              <a:rPr kumimoji="0" lang="en-US" altLang="zh-TW" sz="30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</a:t>
            </a:r>
            <a:r>
              <a:rPr kumimoji="0" lang="zh-TW" altLang="en-US" sz="30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0" lang="en-US" altLang="zh-TW" sz="3000" dirty="0" err="1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Bhattarai</a:t>
            </a:r>
            <a:r>
              <a:rPr kumimoji="0" lang="zh-TW" altLang="en-US" sz="3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提出的</a:t>
            </a:r>
            <a:r>
              <a:rPr kumimoji="0" lang="en-US" altLang="zh-TW" sz="3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ABCDEFG IS</a:t>
            </a:r>
            <a:r>
              <a:rPr kumimoji="0" lang="zh-TW" altLang="en-US" sz="3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回饋</a:t>
            </a:r>
            <a:r>
              <a:rPr kumimoji="0" lang="zh-TW" altLang="en-US" sz="30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法</a:t>
            </a:r>
            <a:endParaRPr kumimoji="0" lang="en-US" altLang="zh-TW" sz="3000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kumimoji="0" lang="zh-TW" altLang="en-US" sz="3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kumimoji="0" lang="zh-TW" altLang="en-US" sz="30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建置結構式教師教學評估</a:t>
            </a:r>
            <a:r>
              <a:rPr kumimoji="0" lang="zh-TW" altLang="en-US" sz="30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 </a:t>
            </a:r>
            <a:r>
              <a:rPr kumimoji="0"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多元化評核教師教學能力</a:t>
            </a:r>
            <a:r>
              <a:rPr kumimoji="0" lang="en-US" altLang="zh-TW" sz="24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0" lang="zh-TW" alt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1449546" y="3184791"/>
            <a:ext cx="8894604" cy="1008000"/>
            <a:chOff x="7995136" y="541216"/>
            <a:chExt cx="3925707" cy="5422233"/>
          </a:xfrm>
        </p:grpSpPr>
        <p:sp>
          <p:nvSpPr>
            <p:cNvPr id="17" name="矩形 16"/>
            <p:cNvSpPr/>
            <p:nvPr/>
          </p:nvSpPr>
          <p:spPr>
            <a:xfrm>
              <a:off x="7995136" y="541216"/>
              <a:ext cx="3925707" cy="5422233"/>
            </a:xfrm>
            <a:prstGeom prst="rect">
              <a:avLst/>
            </a:prstGeom>
            <a:solidFill>
              <a:srgbClr val="ED7D31">
                <a:lumMod val="40000"/>
                <a:lumOff val="60000"/>
                <a:alpha val="90000"/>
              </a:srgbClr>
            </a:solidFill>
            <a:ln w="12700" cap="flat" cmpd="sng" algn="ctr">
              <a:solidFill>
                <a:srgbClr val="5B9BD5">
                  <a:tint val="40000"/>
                  <a:alpha val="90000"/>
                  <a:hueOff val="-6739762"/>
                  <a:satOff val="-22832"/>
                  <a:lumOff val="-2928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8" name="矩形 17"/>
            <p:cNvSpPr/>
            <p:nvPr/>
          </p:nvSpPr>
          <p:spPr>
            <a:xfrm>
              <a:off x="8053753" y="1340509"/>
              <a:ext cx="3800046" cy="381764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28016" tIns="128016" rIns="170688" bIns="192024" numCol="1" spcCol="127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目的 </a:t>
              </a:r>
              <a:r>
                <a:rPr kumimoji="0" lang="en-US" altLang="zh-TW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:</a:t>
              </a:r>
              <a:r>
                <a:rPr kumimoji="0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kumimoji="0" lang="en-US" altLang="zh-TW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(1)</a:t>
              </a:r>
              <a:r>
                <a:rPr kumimoji="0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評估</a:t>
              </a:r>
              <a:r>
                <a:rPr kumimoji="0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、加強教師的教學</a:t>
              </a:r>
              <a:r>
                <a:rPr kumimoji="0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技巧</a:t>
              </a:r>
              <a:endPara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kern="0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kumimoji="0" lang="zh-TW" altLang="en-US" sz="2400" b="1" kern="0" dirty="0" smtClean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     </a:t>
              </a:r>
              <a:r>
                <a:rPr kumimoji="0" lang="en-US" altLang="zh-TW" sz="2400" b="1" kern="0" dirty="0" smtClean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(2)</a:t>
              </a:r>
              <a:r>
                <a:rPr kumimoji="0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評估</a:t>
              </a:r>
              <a:r>
                <a:rPr kumimoji="0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教學訓練課程的成效</a:t>
              </a:r>
            </a:p>
          </p:txBody>
        </p:sp>
      </p:grpSp>
      <p:sp>
        <p:nvSpPr>
          <p:cNvPr id="19" name="矩形 18"/>
          <p:cNvSpPr/>
          <p:nvPr/>
        </p:nvSpPr>
        <p:spPr>
          <a:xfrm>
            <a:off x="6790964" y="2190951"/>
            <a:ext cx="50139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12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 </a:t>
            </a:r>
            <a:r>
              <a:rPr kumimoji="0" lang="en-US" altLang="zh-TW" sz="1200" dirty="0" err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Bhattarai</a:t>
            </a:r>
            <a:r>
              <a:rPr kumimoji="0" lang="en-US" altLang="zh-TW" sz="12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 JNMA J Nepal Med Assoc. Jul-Sep 2007;46(167):</a:t>
            </a:r>
            <a:r>
              <a:rPr kumimoji="0" lang="en-US" altLang="zh-TW" sz="12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151-6.</a:t>
            </a:r>
            <a:endParaRPr kumimoji="0" lang="zh-TW" altLang="en-US" sz="12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238216" y="5038842"/>
            <a:ext cx="69990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kumimoji="0" lang="zh-TW" altLang="en-US" sz="20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</a:t>
            </a:r>
            <a:r>
              <a:rPr kumimoji="0" lang="en-US" altLang="zh-TW" sz="20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kumimoji="0" lang="zh-TW" altLang="en-US" sz="20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中心主任及資深進階教師對授課教師進行評估及回饋</a:t>
            </a:r>
            <a:endParaRPr kumimoji="0" lang="zh-TW" altLang="en-US" sz="20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50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實證醫學教師培育</a:t>
            </a:r>
          </a:p>
        </p:txBody>
      </p:sp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23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673360"/>
              </p:ext>
            </p:extLst>
          </p:nvPr>
        </p:nvGraphicFramePr>
        <p:xfrm>
          <a:off x="608075" y="1805817"/>
          <a:ext cx="5486400" cy="4651722"/>
        </p:xfrm>
        <a:graphic>
          <a:graphicData uri="http://schemas.openxmlformats.org/drawingml/2006/table">
            <a:tbl>
              <a:tblPr bandCol="1"/>
              <a:tblGrid>
                <a:gridCol w="3158410"/>
                <a:gridCol w="465598"/>
                <a:gridCol w="465598"/>
                <a:gridCol w="465598"/>
                <a:gridCol w="465598"/>
                <a:gridCol w="465598"/>
              </a:tblGrid>
              <a:tr h="689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Amount 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of the </a:t>
                      </a:r>
                      <a:r>
                        <a:rPr 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information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課程內容量身訂做</a:t>
                      </a: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</a:tr>
              <a:tr h="459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Focused</a:t>
                      </a:r>
                      <a:r>
                        <a:rPr lang="zh-TW" alt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課程內容是否聚焦</a:t>
                      </a: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zh-TW" sz="16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</a:tr>
              <a:tr h="4741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Descriptive languages</a:t>
                      </a:r>
                      <a:r>
                        <a:rPr lang="zh-TW" alt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endParaRPr lang="en-US" altLang="zh-TW" sz="16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回饋語言的敘述</a:t>
                      </a: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zh-TW" sz="16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</a:tr>
              <a:tr h="689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Benefit of the trainees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課程及回饋內容是否有益於學員</a:t>
                      </a: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zh-TW" sz="16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</a:tr>
              <a:tr h="689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Interpretation check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確認學習者是否接受並且了解</a:t>
                      </a: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zh-TW" sz="16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</a:tr>
              <a:tr h="689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Correctness of the content of the course</a:t>
                      </a:r>
                      <a:r>
                        <a:rPr lang="en-US" altLang="zh-TW" sz="1600" kern="100" baseline="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zh-CN" altLang="en-US" sz="1600" kern="100" baseline="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教材内容的正</a:t>
                      </a:r>
                      <a:r>
                        <a:rPr lang="zh-TW" altLang="en-US" sz="1600" kern="100" baseline="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確</a:t>
                      </a:r>
                      <a:r>
                        <a:rPr lang="zh-CN" altLang="en-US" sz="1600" kern="100" baseline="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性</a:t>
                      </a:r>
                      <a:r>
                        <a:rPr lang="en-US" altLang="zh-TW" sz="1600" kern="100" baseline="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600" kern="100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</a:tr>
              <a:tr h="4741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Slideshow production</a:t>
                      </a:r>
                      <a:r>
                        <a:rPr lang="zh-TW" altLang="en-US" sz="16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zh-TW" sz="1600" kern="100" dirty="0" smtClean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6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教材製作品質</a:t>
                      </a:r>
                      <a:r>
                        <a:rPr lang="en-US" altLang="zh-TW" sz="16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600" kern="100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</a:tr>
              <a:tr h="459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Express</a:t>
                      </a:r>
                      <a:r>
                        <a:rPr lang="zh-TW" altLang="en-US" sz="16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6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ability (</a:t>
                      </a:r>
                      <a:r>
                        <a:rPr lang="zh-TW" altLang="en-US" sz="16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授課表達能力</a:t>
                      </a:r>
                      <a:r>
                        <a:rPr lang="en-US" altLang="zh-TW" sz="16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600" kern="100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/>
                          <a:ea typeface="华文中宋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2" name="圓角矩形 11"/>
          <p:cNvSpPr/>
          <p:nvPr/>
        </p:nvSpPr>
        <p:spPr>
          <a:xfrm>
            <a:off x="856827" y="1199259"/>
            <a:ext cx="3938947" cy="422031"/>
          </a:xfrm>
          <a:prstGeom prst="roundRect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Modify from </a:t>
            </a:r>
            <a:r>
              <a:rPr kumimoji="0" lang="zh-TW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kumimoji="0" lang="en-US" altLang="zh-TW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ABCDEFG IS</a:t>
            </a:r>
            <a:r>
              <a:rPr kumimoji="0" lang="zh-TW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</a:p>
        </p:txBody>
      </p:sp>
      <p:pic>
        <p:nvPicPr>
          <p:cNvPr id="22" name="圖片 2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6559" y="1749364"/>
            <a:ext cx="4873752" cy="4712910"/>
          </a:xfrm>
          <a:prstGeom prst="rect">
            <a:avLst/>
          </a:prstGeom>
          <a:ln w="9525" cap="sq">
            <a:solidFill>
              <a:srgbClr val="FF9900"/>
            </a:solidFill>
            <a:prstDash val="solid"/>
            <a:miter lim="800000"/>
          </a:ln>
          <a:effectLst/>
        </p:spPr>
      </p:pic>
      <p:sp>
        <p:nvSpPr>
          <p:cNvPr id="23" name="圓角矩形 22"/>
          <p:cNvSpPr/>
          <p:nvPr/>
        </p:nvSpPr>
        <p:spPr>
          <a:xfrm>
            <a:off x="7397496" y="1139764"/>
            <a:ext cx="3611879" cy="609600"/>
          </a:xfrm>
          <a:prstGeom prst="roundRect">
            <a:avLst/>
          </a:prstGeom>
          <a:solidFill>
            <a:srgbClr val="ED7D31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結構式教師教學評估表</a:t>
            </a:r>
          </a:p>
        </p:txBody>
      </p:sp>
    </p:spTree>
    <p:extLst>
      <p:ext uri="{BB962C8B-B14F-4D97-AF65-F5344CB8AC3E}">
        <p14:creationId xmlns:p14="http://schemas.microsoft.com/office/powerpoint/2010/main" val="108977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實證醫學教師教學能力評估</a:t>
            </a:r>
          </a:p>
        </p:txBody>
      </p:sp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24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19667" y="1062492"/>
            <a:ext cx="8981093" cy="1219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4/8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初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階</a:t>
            </a:r>
            <a:r>
              <a:rPr lang="zh-TW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教師認證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</a:t>
            </a:r>
            <a:endParaRPr lang="en-US" altLang="zh-TW" sz="2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5/19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26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進階課程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論文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海報製作投稿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教學課程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162"/>
          <a:stretch/>
        </p:blipFill>
        <p:spPr>
          <a:xfrm>
            <a:off x="6008638" y="2381820"/>
            <a:ext cx="4933596" cy="4021878"/>
          </a:xfrm>
          <a:prstGeom prst="rect">
            <a:avLst/>
          </a:prstGeom>
          <a:ln>
            <a:solidFill>
              <a:srgbClr val="FFC000"/>
            </a:solidFill>
          </a:ln>
        </p:spPr>
      </p:pic>
      <p:grpSp>
        <p:nvGrpSpPr>
          <p:cNvPr id="10" name="群組 9"/>
          <p:cNvGrpSpPr>
            <a:grpSpLocks noChangeAspect="1"/>
          </p:cNvGrpSpPr>
          <p:nvPr/>
        </p:nvGrpSpPr>
        <p:grpSpPr>
          <a:xfrm>
            <a:off x="1073996" y="2381820"/>
            <a:ext cx="4663863" cy="4021878"/>
            <a:chOff x="763185" y="2530923"/>
            <a:chExt cx="4631320" cy="3945040"/>
          </a:xfrm>
        </p:grpSpPr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3185" y="2530923"/>
              <a:ext cx="4631320" cy="3945040"/>
            </a:xfrm>
            <a:prstGeom prst="rect">
              <a:avLst/>
            </a:prstGeom>
            <a:ln>
              <a:solidFill>
                <a:srgbClr val="FFC000"/>
              </a:solidFill>
            </a:ln>
          </p:spPr>
        </p:pic>
        <p:sp>
          <p:nvSpPr>
            <p:cNvPr id="14" name="圓角矩形 13"/>
            <p:cNvSpPr/>
            <p:nvPr/>
          </p:nvSpPr>
          <p:spPr>
            <a:xfrm>
              <a:off x="1594338" y="3434862"/>
              <a:ext cx="539262" cy="222738"/>
            </a:xfrm>
            <a:prstGeom prst="roundRect">
              <a:avLst/>
            </a:prstGeom>
            <a:solidFill>
              <a:schemeClr val="tx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9762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投影片編號版面配置區 17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FCFFC02F-B94D-46BD-847F-128ED044BA2F}" type="slidenum">
              <a:rPr kumimoji="0" lang="zh-TW" altLang="en-US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25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1993251" y="1767873"/>
            <a:ext cx="8940911" cy="2529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r>
              <a:rPr lang="en-US" altLang="zh-TW" sz="72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Thank you for </a:t>
            </a:r>
          </a:p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r>
              <a:rPr lang="en-US" altLang="zh-TW" sz="72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         your attention</a:t>
            </a:r>
            <a:r>
              <a:rPr lang="zh-TW" altLang="en-US" sz="4400" b="1" i="1" dirty="0">
                <a:solidFill>
                  <a:srgbClr val="006600"/>
                </a:solidFill>
                <a:latin typeface="標楷體" pitchFamily="65" charset="-120"/>
                <a:ea typeface="+mn-ea"/>
              </a:rPr>
              <a:t>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altLang="zh-TW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中心目標、教師任務</a:t>
            </a:r>
          </a:p>
        </p:txBody>
      </p:sp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3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65619" y="1609360"/>
            <a:ext cx="10752658" cy="1557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defTabSz="1066800" eaLnBrk="1" fontAlgn="auto" hangingPunct="1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kumimoji="0" lang="zh-TW" altLang="en-US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目標：落實</a:t>
            </a:r>
            <a:r>
              <a:rPr kumimoji="0"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kumimoji="0" lang="zh-TW" altLang="en-US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教學、持續</a:t>
            </a:r>
            <a:r>
              <a:rPr kumimoji="0"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培訓</a:t>
            </a:r>
            <a:r>
              <a:rPr kumimoji="0"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kumimoji="0" lang="zh-TW" altLang="en-US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教師、</a:t>
            </a:r>
            <a:endParaRPr kumimoji="0" lang="en-US" altLang="zh-TW" sz="2800" b="1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106680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kumimoji="0" lang="zh-TW" altLang="en-US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鼓勵</a:t>
            </a:r>
            <a:r>
              <a:rPr kumimoji="0" lang="en-US" altLang="zh-TW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kumimoji="0" lang="zh-TW" altLang="en-US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論文發表、型塑</a:t>
            </a:r>
            <a:r>
              <a:rPr kumimoji="0" lang="en-US" altLang="zh-TW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kumimoji="0" lang="zh-TW" altLang="en-US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風氣</a:t>
            </a:r>
            <a:endParaRPr kumimoji="0" lang="en-US" altLang="zh-TW" sz="2800" b="1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defTabSz="1066800" eaLnBrk="1" fontAlgn="auto" hangingPunct="1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kumimoji="0"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初</a:t>
            </a:r>
            <a:r>
              <a:rPr kumimoji="0"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0"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進階教師四大</a:t>
            </a:r>
            <a:r>
              <a:rPr kumimoji="0" lang="zh-TW" altLang="en-US" sz="2800" b="1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任務</a:t>
            </a:r>
            <a:endParaRPr kumimoji="0" lang="en-US" altLang="zh-TW" sz="28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1416679" y="3388528"/>
            <a:ext cx="8911352" cy="2401423"/>
            <a:chOff x="2027053" y="1512277"/>
            <a:chExt cx="6536275" cy="2401423"/>
          </a:xfrm>
        </p:grpSpPr>
        <p:sp>
          <p:nvSpPr>
            <p:cNvPr id="8" name="手繪多邊形 7"/>
            <p:cNvSpPr/>
            <p:nvPr/>
          </p:nvSpPr>
          <p:spPr>
            <a:xfrm>
              <a:off x="2027053" y="1512277"/>
              <a:ext cx="1547047" cy="2401423"/>
            </a:xfrm>
            <a:custGeom>
              <a:avLst/>
              <a:gdLst>
                <a:gd name="connsiteX0" fmla="*/ 0 w 1547047"/>
                <a:gd name="connsiteY0" fmla="*/ 154705 h 3048000"/>
                <a:gd name="connsiteX1" fmla="*/ 154705 w 1547047"/>
                <a:gd name="connsiteY1" fmla="*/ 0 h 3048000"/>
                <a:gd name="connsiteX2" fmla="*/ 1392342 w 1547047"/>
                <a:gd name="connsiteY2" fmla="*/ 0 h 3048000"/>
                <a:gd name="connsiteX3" fmla="*/ 1547047 w 1547047"/>
                <a:gd name="connsiteY3" fmla="*/ 154705 h 3048000"/>
                <a:gd name="connsiteX4" fmla="*/ 1547047 w 1547047"/>
                <a:gd name="connsiteY4" fmla="*/ 2893295 h 3048000"/>
                <a:gd name="connsiteX5" fmla="*/ 1392342 w 1547047"/>
                <a:gd name="connsiteY5" fmla="*/ 3048000 h 3048000"/>
                <a:gd name="connsiteX6" fmla="*/ 154705 w 1547047"/>
                <a:gd name="connsiteY6" fmla="*/ 3048000 h 3048000"/>
                <a:gd name="connsiteX7" fmla="*/ 0 w 1547047"/>
                <a:gd name="connsiteY7" fmla="*/ 2893295 h 3048000"/>
                <a:gd name="connsiteX8" fmla="*/ 0 w 1547047"/>
                <a:gd name="connsiteY8" fmla="*/ 154705 h 30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7047" h="3048000">
                  <a:moveTo>
                    <a:pt x="0" y="154705"/>
                  </a:moveTo>
                  <a:cubicBezTo>
                    <a:pt x="0" y="69264"/>
                    <a:pt x="69264" y="0"/>
                    <a:pt x="154705" y="0"/>
                  </a:cubicBezTo>
                  <a:lnTo>
                    <a:pt x="1392342" y="0"/>
                  </a:lnTo>
                  <a:cubicBezTo>
                    <a:pt x="1477783" y="0"/>
                    <a:pt x="1547047" y="69264"/>
                    <a:pt x="1547047" y="154705"/>
                  </a:cubicBezTo>
                  <a:lnTo>
                    <a:pt x="1547047" y="2893295"/>
                  </a:lnTo>
                  <a:cubicBezTo>
                    <a:pt x="1547047" y="2978736"/>
                    <a:pt x="1477783" y="3048000"/>
                    <a:pt x="1392342" y="3048000"/>
                  </a:cubicBezTo>
                  <a:lnTo>
                    <a:pt x="154705" y="3048000"/>
                  </a:lnTo>
                  <a:cubicBezTo>
                    <a:pt x="69264" y="3048000"/>
                    <a:pt x="0" y="2978736"/>
                    <a:pt x="0" y="2893295"/>
                  </a:cubicBezTo>
                  <a:lnTo>
                    <a:pt x="0" y="154705"/>
                  </a:lnTo>
                  <a:close/>
                </a:path>
              </a:pathLst>
            </a:custGeom>
            <a:solidFill>
              <a:srgbClr val="5B9BD5">
                <a:lumMod val="40000"/>
                <a:lumOff val="60000"/>
              </a:srgbClr>
            </a:solidFill>
            <a:ln>
              <a:noFill/>
            </a:ln>
            <a:effectLst/>
          </p:spPr>
          <p:txBody>
            <a:bodyPr spcFirstLastPara="0" vert="horz" wrap="square" lIns="91440" tIns="91440" rIns="91440" bIns="2225040" numCol="1" spcCol="1270" anchor="t" anchorCtr="0">
              <a:noAutofit/>
            </a:bodyPr>
            <a:lstStyle/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任務一</a:t>
              </a:r>
              <a:endPara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輔導初進階      教師認證</a:t>
              </a:r>
              <a:endPara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手繪多邊形 8"/>
            <p:cNvSpPr/>
            <p:nvPr/>
          </p:nvSpPr>
          <p:spPr>
            <a:xfrm>
              <a:off x="3690129" y="1512277"/>
              <a:ext cx="1547047" cy="2401423"/>
            </a:xfrm>
            <a:custGeom>
              <a:avLst/>
              <a:gdLst>
                <a:gd name="connsiteX0" fmla="*/ 0 w 1547047"/>
                <a:gd name="connsiteY0" fmla="*/ 154705 h 3048000"/>
                <a:gd name="connsiteX1" fmla="*/ 154705 w 1547047"/>
                <a:gd name="connsiteY1" fmla="*/ 0 h 3048000"/>
                <a:gd name="connsiteX2" fmla="*/ 1392342 w 1547047"/>
                <a:gd name="connsiteY2" fmla="*/ 0 h 3048000"/>
                <a:gd name="connsiteX3" fmla="*/ 1547047 w 1547047"/>
                <a:gd name="connsiteY3" fmla="*/ 154705 h 3048000"/>
                <a:gd name="connsiteX4" fmla="*/ 1547047 w 1547047"/>
                <a:gd name="connsiteY4" fmla="*/ 2893295 h 3048000"/>
                <a:gd name="connsiteX5" fmla="*/ 1392342 w 1547047"/>
                <a:gd name="connsiteY5" fmla="*/ 3048000 h 3048000"/>
                <a:gd name="connsiteX6" fmla="*/ 154705 w 1547047"/>
                <a:gd name="connsiteY6" fmla="*/ 3048000 h 3048000"/>
                <a:gd name="connsiteX7" fmla="*/ 0 w 1547047"/>
                <a:gd name="connsiteY7" fmla="*/ 2893295 h 3048000"/>
                <a:gd name="connsiteX8" fmla="*/ 0 w 1547047"/>
                <a:gd name="connsiteY8" fmla="*/ 154705 h 30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7047" h="3048000">
                  <a:moveTo>
                    <a:pt x="0" y="154705"/>
                  </a:moveTo>
                  <a:cubicBezTo>
                    <a:pt x="0" y="69264"/>
                    <a:pt x="69264" y="0"/>
                    <a:pt x="154705" y="0"/>
                  </a:cubicBezTo>
                  <a:lnTo>
                    <a:pt x="1392342" y="0"/>
                  </a:lnTo>
                  <a:cubicBezTo>
                    <a:pt x="1477783" y="0"/>
                    <a:pt x="1547047" y="69264"/>
                    <a:pt x="1547047" y="154705"/>
                  </a:cubicBezTo>
                  <a:lnTo>
                    <a:pt x="1547047" y="2893295"/>
                  </a:lnTo>
                  <a:cubicBezTo>
                    <a:pt x="1547047" y="2978736"/>
                    <a:pt x="1477783" y="3048000"/>
                    <a:pt x="1392342" y="3048000"/>
                  </a:cubicBezTo>
                  <a:lnTo>
                    <a:pt x="154705" y="3048000"/>
                  </a:lnTo>
                  <a:cubicBezTo>
                    <a:pt x="69264" y="3048000"/>
                    <a:pt x="0" y="2978736"/>
                    <a:pt x="0" y="2893295"/>
                  </a:cubicBezTo>
                  <a:lnTo>
                    <a:pt x="0" y="154705"/>
                  </a:lnTo>
                  <a:close/>
                </a:path>
              </a:pathLst>
            </a:custGeom>
            <a:solidFill>
              <a:srgbClr val="5B9BD5">
                <a:lumMod val="40000"/>
                <a:lumOff val="60000"/>
              </a:srgbClr>
            </a:solidFill>
            <a:ln>
              <a:noFill/>
            </a:ln>
            <a:effectLst/>
          </p:spPr>
          <p:txBody>
            <a:bodyPr spcFirstLastPara="0" vert="horz" wrap="square" lIns="91440" tIns="91440" rIns="91440" bIns="2225040" numCol="1" spcCol="1270" anchor="t" anchorCtr="0">
              <a:noAutofit/>
            </a:bodyPr>
            <a:lstStyle/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任務二</a:t>
              </a:r>
              <a:endPara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輔導職類      公版教案</a:t>
              </a:r>
              <a:endPara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手繪多邊形 9"/>
            <p:cNvSpPr/>
            <p:nvPr/>
          </p:nvSpPr>
          <p:spPr>
            <a:xfrm>
              <a:off x="5353205" y="1512277"/>
              <a:ext cx="1547047" cy="2401423"/>
            </a:xfrm>
            <a:custGeom>
              <a:avLst/>
              <a:gdLst>
                <a:gd name="connsiteX0" fmla="*/ 0 w 1547047"/>
                <a:gd name="connsiteY0" fmla="*/ 154705 h 3048000"/>
                <a:gd name="connsiteX1" fmla="*/ 154705 w 1547047"/>
                <a:gd name="connsiteY1" fmla="*/ 0 h 3048000"/>
                <a:gd name="connsiteX2" fmla="*/ 1392342 w 1547047"/>
                <a:gd name="connsiteY2" fmla="*/ 0 h 3048000"/>
                <a:gd name="connsiteX3" fmla="*/ 1547047 w 1547047"/>
                <a:gd name="connsiteY3" fmla="*/ 154705 h 3048000"/>
                <a:gd name="connsiteX4" fmla="*/ 1547047 w 1547047"/>
                <a:gd name="connsiteY4" fmla="*/ 2893295 h 3048000"/>
                <a:gd name="connsiteX5" fmla="*/ 1392342 w 1547047"/>
                <a:gd name="connsiteY5" fmla="*/ 3048000 h 3048000"/>
                <a:gd name="connsiteX6" fmla="*/ 154705 w 1547047"/>
                <a:gd name="connsiteY6" fmla="*/ 3048000 h 3048000"/>
                <a:gd name="connsiteX7" fmla="*/ 0 w 1547047"/>
                <a:gd name="connsiteY7" fmla="*/ 2893295 h 3048000"/>
                <a:gd name="connsiteX8" fmla="*/ 0 w 1547047"/>
                <a:gd name="connsiteY8" fmla="*/ 154705 h 30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7047" h="3048000">
                  <a:moveTo>
                    <a:pt x="0" y="154705"/>
                  </a:moveTo>
                  <a:cubicBezTo>
                    <a:pt x="0" y="69264"/>
                    <a:pt x="69264" y="0"/>
                    <a:pt x="154705" y="0"/>
                  </a:cubicBezTo>
                  <a:lnTo>
                    <a:pt x="1392342" y="0"/>
                  </a:lnTo>
                  <a:cubicBezTo>
                    <a:pt x="1477783" y="0"/>
                    <a:pt x="1547047" y="69264"/>
                    <a:pt x="1547047" y="154705"/>
                  </a:cubicBezTo>
                  <a:lnTo>
                    <a:pt x="1547047" y="2893295"/>
                  </a:lnTo>
                  <a:cubicBezTo>
                    <a:pt x="1547047" y="2978736"/>
                    <a:pt x="1477783" y="3048000"/>
                    <a:pt x="1392342" y="3048000"/>
                  </a:cubicBezTo>
                  <a:lnTo>
                    <a:pt x="154705" y="3048000"/>
                  </a:lnTo>
                  <a:cubicBezTo>
                    <a:pt x="69264" y="3048000"/>
                    <a:pt x="0" y="2978736"/>
                    <a:pt x="0" y="2893295"/>
                  </a:cubicBezTo>
                  <a:lnTo>
                    <a:pt x="0" y="154705"/>
                  </a:lnTo>
                  <a:close/>
                </a:path>
              </a:pathLst>
            </a:custGeom>
            <a:solidFill>
              <a:srgbClr val="FFC000">
                <a:lumMod val="40000"/>
                <a:lumOff val="60000"/>
              </a:srgbClr>
            </a:solidFill>
            <a:ln>
              <a:noFill/>
            </a:ln>
            <a:effectLst/>
          </p:spPr>
          <p:txBody>
            <a:bodyPr spcFirstLastPara="0" vert="horz" wrap="square" lIns="91440" tIns="91440" rIns="91440" bIns="2225040" numCol="1" spcCol="1270" anchor="t" anchorCtr="0">
              <a:noAutofit/>
            </a:bodyPr>
            <a:lstStyle/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任務三</a:t>
              </a:r>
              <a:endPara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推廣</a:t>
              </a:r>
              <a:r>
                <a:rPr kumimoji="0" lang="en-US" altLang="zh-TW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SDM</a:t>
              </a:r>
              <a:r>
                <a:rPr kumimoji="0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工作坊</a:t>
              </a:r>
              <a:endPara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微软雅黑" panose="020F0502020204030204"/>
              </a:endParaRPr>
            </a:p>
          </p:txBody>
        </p:sp>
        <p:sp>
          <p:nvSpPr>
            <p:cNvPr id="11" name="手繪多邊形 10"/>
            <p:cNvSpPr/>
            <p:nvPr/>
          </p:nvSpPr>
          <p:spPr>
            <a:xfrm>
              <a:off x="7016281" y="1521607"/>
              <a:ext cx="1547047" cy="2392093"/>
            </a:xfrm>
            <a:custGeom>
              <a:avLst/>
              <a:gdLst>
                <a:gd name="connsiteX0" fmla="*/ 0 w 1547047"/>
                <a:gd name="connsiteY0" fmla="*/ 154705 h 3048000"/>
                <a:gd name="connsiteX1" fmla="*/ 154705 w 1547047"/>
                <a:gd name="connsiteY1" fmla="*/ 0 h 3048000"/>
                <a:gd name="connsiteX2" fmla="*/ 1392342 w 1547047"/>
                <a:gd name="connsiteY2" fmla="*/ 0 h 3048000"/>
                <a:gd name="connsiteX3" fmla="*/ 1547047 w 1547047"/>
                <a:gd name="connsiteY3" fmla="*/ 154705 h 3048000"/>
                <a:gd name="connsiteX4" fmla="*/ 1547047 w 1547047"/>
                <a:gd name="connsiteY4" fmla="*/ 2893295 h 3048000"/>
                <a:gd name="connsiteX5" fmla="*/ 1392342 w 1547047"/>
                <a:gd name="connsiteY5" fmla="*/ 3048000 h 3048000"/>
                <a:gd name="connsiteX6" fmla="*/ 154705 w 1547047"/>
                <a:gd name="connsiteY6" fmla="*/ 3048000 h 3048000"/>
                <a:gd name="connsiteX7" fmla="*/ 0 w 1547047"/>
                <a:gd name="connsiteY7" fmla="*/ 2893295 h 3048000"/>
                <a:gd name="connsiteX8" fmla="*/ 0 w 1547047"/>
                <a:gd name="connsiteY8" fmla="*/ 154705 h 30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7047" h="3048000">
                  <a:moveTo>
                    <a:pt x="0" y="154705"/>
                  </a:moveTo>
                  <a:cubicBezTo>
                    <a:pt x="0" y="69264"/>
                    <a:pt x="69264" y="0"/>
                    <a:pt x="154705" y="0"/>
                  </a:cubicBezTo>
                  <a:lnTo>
                    <a:pt x="1392342" y="0"/>
                  </a:lnTo>
                  <a:cubicBezTo>
                    <a:pt x="1477783" y="0"/>
                    <a:pt x="1547047" y="69264"/>
                    <a:pt x="1547047" y="154705"/>
                  </a:cubicBezTo>
                  <a:lnTo>
                    <a:pt x="1547047" y="2893295"/>
                  </a:lnTo>
                  <a:cubicBezTo>
                    <a:pt x="1547047" y="2978736"/>
                    <a:pt x="1477783" y="3048000"/>
                    <a:pt x="1392342" y="3048000"/>
                  </a:cubicBezTo>
                  <a:lnTo>
                    <a:pt x="154705" y="3048000"/>
                  </a:lnTo>
                  <a:cubicBezTo>
                    <a:pt x="69264" y="3048000"/>
                    <a:pt x="0" y="2978736"/>
                    <a:pt x="0" y="2893295"/>
                  </a:cubicBezTo>
                  <a:lnTo>
                    <a:pt x="0" y="154705"/>
                  </a:lnTo>
                  <a:close/>
                </a:path>
              </a:pathLst>
            </a:custGeom>
            <a:solidFill>
              <a:srgbClr val="FFC000">
                <a:lumMod val="40000"/>
                <a:lumOff val="60000"/>
              </a:srgbClr>
            </a:solidFill>
            <a:ln>
              <a:noFill/>
            </a:ln>
            <a:effectLst/>
          </p:spPr>
          <p:txBody>
            <a:bodyPr spcFirstLastPara="0" vert="horz" wrap="square" lIns="91440" tIns="91440" rIns="91440" bIns="2225040" numCol="1" spcCol="1270" anchor="t" anchorCtr="0">
              <a:noAutofit/>
            </a:bodyPr>
            <a:lstStyle/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任務四</a:t>
              </a:r>
              <a:endPara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輔導學員發表實證相關論文</a:t>
              </a:r>
              <a:endPara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微软雅黑" panose="020F0502020204030204"/>
              </a:endParaRPr>
            </a:p>
          </p:txBody>
        </p:sp>
      </p:grpSp>
      <p:sp>
        <p:nvSpPr>
          <p:cNvPr id="14" name="矩形 13"/>
          <p:cNvSpPr/>
          <p:nvPr/>
        </p:nvSpPr>
        <p:spPr>
          <a:xfrm>
            <a:off x="2631594" y="5891069"/>
            <a:ext cx="2019372" cy="341632"/>
          </a:xfrm>
          <a:prstGeom prst="rect">
            <a:avLst/>
          </a:prstGeom>
          <a:ln>
            <a:solidFill>
              <a:srgbClr val="4472C4"/>
            </a:solidFill>
          </a:ln>
        </p:spPr>
        <p:txBody>
          <a:bodyPr wrap="square" anchor="ctr">
            <a:spAutoFit/>
          </a:bodyPr>
          <a:lstStyle/>
          <a:p>
            <a:pPr marL="0" marR="0" lvl="0" indent="0" algn="dist" defTabSz="10668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基礎課程教學</a:t>
            </a:r>
            <a:endParaRPr kumimoji="0" lang="en-US" altLang="zh-TW" sz="18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109574" y="5891069"/>
            <a:ext cx="2019372" cy="341632"/>
          </a:xfrm>
          <a:prstGeom prst="rect">
            <a:avLst/>
          </a:prstGeom>
          <a:ln>
            <a:solidFill>
              <a:srgbClr val="4472C4"/>
            </a:solidFill>
          </a:ln>
        </p:spPr>
        <p:txBody>
          <a:bodyPr wrap="square" anchor="ctr">
            <a:spAutoFit/>
          </a:bodyPr>
          <a:lstStyle/>
          <a:p>
            <a:pPr marL="0" marR="0" lvl="0" indent="0" algn="dist" defTabSz="10668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臨床應用推廣</a:t>
            </a:r>
            <a:endParaRPr kumimoji="0" lang="en-US" altLang="zh-TW" sz="18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0487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4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4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2070578" y="3680906"/>
            <a:ext cx="3570208" cy="76944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sz="4400" b="1" dirty="0" smtClean="0">
                <a:solidFill>
                  <a:srgbClr val="84736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能力導向教學</a:t>
            </a:r>
            <a:endParaRPr lang="zh-TW" altLang="en-US" sz="4400" b="1" dirty="0">
              <a:solidFill>
                <a:srgbClr val="84736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cxnSp>
        <p:nvCxnSpPr>
          <p:cNvPr id="5" name="直接连接符 41">
            <a:extLst>
              <a:ext uri="{FF2B5EF4-FFF2-40B4-BE49-F238E27FC236}">
                <a16:creationId xmlns:a16="http://schemas.microsoft.com/office/drawing/2014/main" xmlns="" id="{0FCDA378-7B6E-47E2-B5D3-2422F82B632A}"/>
              </a:ext>
            </a:extLst>
          </p:cNvPr>
          <p:cNvCxnSpPr/>
          <p:nvPr/>
        </p:nvCxnSpPr>
        <p:spPr>
          <a:xfrm>
            <a:off x="1983371" y="4553300"/>
            <a:ext cx="381600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1765780" y="1960393"/>
            <a:ext cx="7874271" cy="80021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vert="horz" wrap="none" rtlCol="0">
            <a:spAutoFit/>
          </a:bodyPr>
          <a:lstStyle/>
          <a:p>
            <a:r>
              <a:rPr lang="en-US" altLang="zh-TW" sz="4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111</a:t>
            </a:r>
            <a:r>
              <a:rPr lang="zh-TW" altLang="en-US" sz="4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年實證醫學中心 教學方向</a:t>
            </a:r>
          </a:p>
        </p:txBody>
      </p:sp>
    </p:spTree>
    <p:extLst>
      <p:ext uri="{BB962C8B-B14F-4D97-AF65-F5344CB8AC3E}">
        <p14:creationId xmlns:p14="http://schemas.microsoft.com/office/powerpoint/2010/main" val="179026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5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727490385"/>
              </p:ext>
            </p:extLst>
          </p:nvPr>
        </p:nvGraphicFramePr>
        <p:xfrm>
          <a:off x="615765" y="1472712"/>
          <a:ext cx="10771902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19667" y="1"/>
            <a:ext cx="10668000" cy="836613"/>
          </a:xfrm>
        </p:spPr>
        <p:txBody>
          <a:bodyPr/>
          <a:lstStyle/>
          <a:p>
            <a:pPr algn="ctr"/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能力導向教學 </a:t>
            </a:r>
            <a:r>
              <a:rPr kumimoji="0" lang="en-US" altLang="zh-TW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以能力為導向</a:t>
            </a:r>
          </a:p>
        </p:txBody>
      </p:sp>
    </p:spTree>
    <p:extLst>
      <p:ext uri="{BB962C8B-B14F-4D97-AF65-F5344CB8AC3E}">
        <p14:creationId xmlns:p14="http://schemas.microsoft.com/office/powerpoint/2010/main" val="129419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6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19667" y="1"/>
            <a:ext cx="10668000" cy="836613"/>
          </a:xfrm>
        </p:spPr>
        <p:txBody>
          <a:bodyPr/>
          <a:lstStyle/>
          <a:p>
            <a:pPr algn="ctr"/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能力導向教學 </a:t>
            </a:r>
            <a:r>
              <a:rPr kumimoji="0" lang="en-US" altLang="zh-TW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以能力</a:t>
            </a:r>
            <a:r>
              <a:rPr kumimoji="0" lang="en-US" altLang="zh-TW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成效為導向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1353137" y="1472713"/>
            <a:ext cx="7842738" cy="4627864"/>
            <a:chOff x="539262" y="1828801"/>
            <a:chExt cx="7842738" cy="4627864"/>
          </a:xfrm>
        </p:grpSpPr>
        <p:sp>
          <p:nvSpPr>
            <p:cNvPr id="8" name="文字方塊 7"/>
            <p:cNvSpPr txBox="1"/>
            <p:nvPr/>
          </p:nvSpPr>
          <p:spPr>
            <a:xfrm>
              <a:off x="539262" y="1828801"/>
              <a:ext cx="7842738" cy="3554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zh-TW" altLang="en-US" sz="3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培育師資庫</a:t>
              </a:r>
              <a:endParaRPr kumimoji="0" lang="en-US" altLang="zh-TW" sz="3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＊任務一：輔導初進階教師認證</a:t>
              </a:r>
              <a:endParaRPr kumimoji="0" lang="en-US" altLang="zh-TW" sz="3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TW" sz="3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TW" sz="3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＊任務二：輔導職類公版教案</a:t>
              </a:r>
            </a:p>
          </p:txBody>
        </p:sp>
        <p:sp>
          <p:nvSpPr>
            <p:cNvPr id="9" name="圓角矩形 8"/>
            <p:cNvSpPr/>
            <p:nvPr/>
          </p:nvSpPr>
          <p:spPr>
            <a:xfrm>
              <a:off x="1024716" y="3401473"/>
              <a:ext cx="5973961" cy="609600"/>
            </a:xfrm>
            <a:prstGeom prst="round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初進階教師</a:t>
              </a:r>
              <a:r>
                <a:rPr kumimoji="0" lang="en-US" altLang="zh-TW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EBM</a:t>
              </a:r>
              <a:r>
                <a:rPr kumimoji="0" lang="zh-TW" altLang="en-US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能力、教學能力培育</a:t>
              </a:r>
            </a:p>
          </p:txBody>
        </p:sp>
        <p:sp>
          <p:nvSpPr>
            <p:cNvPr id="10" name="圓角矩形 9"/>
            <p:cNvSpPr/>
            <p:nvPr/>
          </p:nvSpPr>
          <p:spPr>
            <a:xfrm>
              <a:off x="1024716" y="5484665"/>
              <a:ext cx="5973961" cy="972000"/>
            </a:xfrm>
            <a:prstGeom prst="round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單位／職類教師 教案撰寫能力</a:t>
              </a:r>
              <a:endParaRPr kumimoji="0" lang="en-US" altLang="zh-TW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提升職類臨床運用案例分享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445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7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19667" y="1"/>
            <a:ext cx="10668000" cy="836613"/>
          </a:xfrm>
        </p:spPr>
        <p:txBody>
          <a:bodyPr/>
          <a:lstStyle/>
          <a:p>
            <a:pPr algn="ctr"/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能力導向教學 </a:t>
            </a:r>
            <a:r>
              <a:rPr kumimoji="0" lang="en-US" altLang="zh-TW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以能力</a:t>
            </a:r>
            <a:r>
              <a:rPr kumimoji="0" lang="en-US" altLang="zh-TW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0" lang="zh-TW" altLang="en-US" sz="4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成效為導向</a:t>
            </a:r>
          </a:p>
        </p:txBody>
      </p:sp>
      <p:grpSp>
        <p:nvGrpSpPr>
          <p:cNvPr id="11" name="群組 10"/>
          <p:cNvGrpSpPr/>
          <p:nvPr/>
        </p:nvGrpSpPr>
        <p:grpSpPr>
          <a:xfrm>
            <a:off x="1456007" y="1587013"/>
            <a:ext cx="7842738" cy="4265464"/>
            <a:chOff x="539262" y="1828801"/>
            <a:chExt cx="7842738" cy="4265464"/>
          </a:xfrm>
        </p:grpSpPr>
        <p:sp>
          <p:nvSpPr>
            <p:cNvPr id="12" name="文字方塊 11"/>
            <p:cNvSpPr txBox="1"/>
            <p:nvPr/>
          </p:nvSpPr>
          <p:spPr>
            <a:xfrm>
              <a:off x="539262" y="1828801"/>
              <a:ext cx="7842738" cy="3554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zh-TW" altLang="en-US" sz="3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臨床應用能力推廣</a:t>
              </a:r>
              <a:endParaRPr kumimoji="0" lang="en-US" altLang="zh-TW" sz="3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＊任務三：推廣 </a:t>
              </a:r>
              <a:r>
                <a:rPr kumimoji="0" lang="en-US" altLang="zh-TW" sz="3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SDM </a:t>
              </a:r>
              <a:r>
                <a:rPr kumimoji="0" lang="zh-TW" altLang="en-US" sz="3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工作坊</a:t>
              </a:r>
              <a:endParaRPr kumimoji="0" lang="en-US" altLang="zh-TW" sz="3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TW" sz="3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TW" sz="3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＊任務四：輔導學員發表實證相關論文</a:t>
              </a:r>
            </a:p>
          </p:txBody>
        </p:sp>
        <p:sp>
          <p:nvSpPr>
            <p:cNvPr id="13" name="圓角矩形 12"/>
            <p:cNvSpPr/>
            <p:nvPr/>
          </p:nvSpPr>
          <p:spPr>
            <a:xfrm>
              <a:off x="1024716" y="3401473"/>
              <a:ext cx="5973961" cy="609600"/>
            </a:xfrm>
            <a:prstGeom prst="round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輔導</a:t>
              </a:r>
              <a:r>
                <a:rPr kumimoji="0" lang="en-US" altLang="zh-TW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SDM</a:t>
              </a:r>
              <a:r>
                <a:rPr kumimoji="0" lang="zh-TW" altLang="en-US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新創團隊、培育</a:t>
              </a:r>
              <a:r>
                <a:rPr kumimoji="0" lang="en-US" altLang="zh-TW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PDA</a:t>
              </a:r>
              <a:r>
                <a:rPr kumimoji="0" lang="zh-TW" altLang="en-US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撰寫能力</a:t>
              </a: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1024717" y="5484665"/>
              <a:ext cx="4426514" cy="609600"/>
            </a:xfrm>
            <a:prstGeom prst="roundRect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培育學員</a:t>
              </a:r>
              <a:r>
                <a:rPr kumimoji="0" lang="en-US" altLang="zh-TW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EBM</a:t>
              </a:r>
              <a:r>
                <a:rPr kumimoji="0" lang="zh-TW" altLang="en-US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研究發表能力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317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8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278730"/>
              </p:ext>
            </p:extLst>
          </p:nvPr>
        </p:nvGraphicFramePr>
        <p:xfrm>
          <a:off x="1120140" y="357945"/>
          <a:ext cx="10275570" cy="5848544"/>
        </p:xfrm>
        <a:graphic>
          <a:graphicData uri="http://schemas.openxmlformats.org/drawingml/2006/table">
            <a:tbl>
              <a:tblPr firstRow="1" bandRow="1"/>
              <a:tblGrid>
                <a:gridCol w="24574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662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519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312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9pPr>
                    </a:lstStyle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關鍵目標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9pPr>
                    </a:lstStyle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策略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微软雅黑" panose="020F0502020204030204"/>
                          <a:ea typeface="华文中宋"/>
                        </a:defRPr>
                      </a:lvl9pPr>
                    </a:lstStyle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預期成效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707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9pPr>
                    </a:lstStyle>
                    <a:p>
                      <a:pPr algn="ctr"/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altLang="en-US" sz="2000" b="1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中心</a:t>
                      </a:r>
                      <a:endParaRPr lang="en-US" altLang="zh-TW" sz="2000" b="1" dirty="0" smtClean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師資培育</a:t>
                      </a:r>
                      <a:endParaRPr lang="zh-TW" altLang="en-US" sz="2000" b="1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9pPr>
                    </a:lstStyle>
                    <a:p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邀請侯文萱教授輔導、培育師資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2.EBM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系列課程規劃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</a:p>
                    <a:p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初階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" panose="05000000000000000000" pitchFamily="2" charset="2"/>
                        </a:rPr>
                        <a:t>進階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" panose="05000000000000000000" pitchFamily="2" charset="2"/>
                        </a:rPr>
                        <a:t>研究分析產出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Wingdings" panose="05000000000000000000" pitchFamily="2" charset="2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9pPr>
                    </a:lstStyle>
                    <a:p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年度成果</a:t>
                      </a:r>
                      <a:r>
                        <a:rPr lang="en-US" altLang="zh-TW" sz="1800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- 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海報、期刊、計畫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實證醫學會健康照護教師認證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11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9pPr>
                    </a:lstStyle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發展各職類</a:t>
                      </a:r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1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含西醫</a:t>
                      </a:r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 EBM</a:t>
                      </a:r>
                      <a:r>
                        <a:rPr lang="zh-TW" altLang="en-US" sz="2000" b="1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公版教材</a:t>
                      </a:r>
                      <a:endParaRPr lang="zh-TW" altLang="en-US" sz="2000" b="1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9pPr>
                    </a:lstStyle>
                    <a:p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規劃初階、進階、臨床運用案例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分享課程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輔導各職類建構公版教材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完成各職類屬性公版教材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各職類開立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初、進階及臨床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運用案例分享課程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707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9pPr>
                    </a:lstStyle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各職類落實</a:t>
                      </a:r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</a:p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於臨床與教學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9pPr>
                    </a:lstStyle>
                    <a:p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辦理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跨領域臨床情境文獻查證 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投稿活動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輔導職類參與醫策會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相關學會競賽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提升學習者跨團隊全人照護之  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專業知識與落實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之精神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全院性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院際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年度競賽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63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9pPr>
                    </a:lstStyle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協助各職類</a:t>
                      </a:r>
                      <a:r>
                        <a:rPr lang="en-US" altLang="zh-TW" sz="2000" b="1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</a:p>
                    <a:p>
                      <a:pPr algn="ctr"/>
                      <a:r>
                        <a:rPr lang="zh-TW" altLang="en-US" sz="2000" b="1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相關研究發表</a:t>
                      </a:r>
                      <a:endParaRPr lang="en-US" altLang="zh-TW" sz="2000" b="1" dirty="0" smtClean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9pPr>
                    </a:lstStyle>
                    <a:p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開設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工作坊 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en-US" altLang="zh-TW" sz="1800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寫作要點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&amp;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主題  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挑選、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PRISMA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軟體運用撰寫課程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輔導職類投稿實證醫學學會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微软雅黑" panose="020F0502020204030204"/>
                          <a:ea typeface="华文中宋"/>
                        </a:defRPr>
                      </a:lvl9pPr>
                    </a:lstStyle>
                    <a:p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1.EBM</a:t>
                      </a: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相關研究發表</a:t>
                      </a:r>
                      <a:r>
                        <a:rPr lang="en-US" altLang="zh-TW" sz="18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≥ </a:t>
                      </a: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</a:t>
                      </a: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篇</a:t>
                      </a:r>
                      <a:endParaRPr lang="en-US" altLang="zh-TW" sz="18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發表職類數 ≥ 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職類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38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686800" y="6381750"/>
            <a:ext cx="1981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D9E0468-5BE8-4D86-9440-3EC616DA4AE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9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4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2070578" y="3680906"/>
            <a:ext cx="3570208" cy="76944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TW" altLang="en-US" sz="4400" b="1" dirty="0">
                <a:solidFill>
                  <a:srgbClr val="84736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建立教學特色</a:t>
            </a:r>
          </a:p>
        </p:txBody>
      </p:sp>
      <p:cxnSp>
        <p:nvCxnSpPr>
          <p:cNvPr id="5" name="直接连接符 41">
            <a:extLst>
              <a:ext uri="{FF2B5EF4-FFF2-40B4-BE49-F238E27FC236}">
                <a16:creationId xmlns:a16="http://schemas.microsoft.com/office/drawing/2014/main" xmlns="" id="{0FCDA378-7B6E-47E2-B5D3-2422F82B632A}"/>
              </a:ext>
            </a:extLst>
          </p:cNvPr>
          <p:cNvCxnSpPr/>
          <p:nvPr/>
        </p:nvCxnSpPr>
        <p:spPr>
          <a:xfrm>
            <a:off x="1983371" y="4553300"/>
            <a:ext cx="3816000" cy="0"/>
          </a:xfrm>
          <a:prstGeom prst="line">
            <a:avLst/>
          </a:prstGeom>
          <a:ln w="19050">
            <a:solidFill>
              <a:srgbClr val="8473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39">
            <a:extLst>
              <a:ext uri="{FF2B5EF4-FFF2-40B4-BE49-F238E27FC236}">
                <a16:creationId xmlns:a16="http://schemas.microsoft.com/office/drawing/2014/main" xmlns="" id="{1F4F0174-086C-4D1B-84FA-BCB454B539E6}"/>
              </a:ext>
            </a:extLst>
          </p:cNvPr>
          <p:cNvSpPr txBox="1"/>
          <p:nvPr/>
        </p:nvSpPr>
        <p:spPr>
          <a:xfrm>
            <a:off x="1765780" y="1960393"/>
            <a:ext cx="7874271" cy="80021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vert="horz" wrap="none" rtlCol="0">
            <a:spAutoFit/>
          </a:bodyPr>
          <a:lstStyle/>
          <a:p>
            <a:r>
              <a:rPr lang="en-US" altLang="zh-TW" sz="4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111</a:t>
            </a:r>
            <a:r>
              <a:rPr lang="zh-TW" altLang="en-US" sz="4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年實證醫</a:t>
            </a:r>
            <a:r>
              <a:rPr lang="zh-TW" altLang="en-US" sz="4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學</a:t>
            </a:r>
            <a:r>
              <a:rPr lang="zh-TW" altLang="en-US" sz="4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中心 教學方向</a:t>
            </a:r>
            <a:endParaRPr lang="zh-TW" altLang="en-US" sz="4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00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040710 教學部聯合會議_醫師養成中心">
  <a:themeElements>
    <a:clrScheme name="跑馬燈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_1040710 教學部聯合會議_醫師養成中心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8_104.11.09醫教會會議議程(參考版)">
  <a:themeElements>
    <a:clrScheme name="藍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1041106醫事訓練中心報告-1105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noFill/>
        <a:ln w="2857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9_104.11.09醫教會會議議程(參考版)">
  <a:themeElements>
    <a:clrScheme name="藍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0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1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2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_1040710 教學部聯合會議_醫師養成中心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3_1040710 教學部聯合會議_醫師養成中心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3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4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4_1040710 教學部聯合會議_醫師養成中心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5_1040710 教學部聯合會議_醫師養成中心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6_1040710 教學部聯合會議_醫師養成中心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7_1040710 教學部聯合會議_醫師養成中心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8_1040710 教學部聯合會議_醫師養成中心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15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9_1040710 教學部聯合會議_醫師養成中心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16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17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18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10_1040710 教學部聯合會議_醫師養成中心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19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20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11_1040710 教學部聯合會議_醫師養成中心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12_1040710 教學部聯合會議_醫師養成中心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7.xml><?xml version="1.0" encoding="utf-8"?>
<a:theme xmlns:a="http://schemas.openxmlformats.org/drawingml/2006/main" name="13_1040710 教學部聯合會議_醫師養成中心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8.xml><?xml version="1.0" encoding="utf-8"?>
<a:theme xmlns:a="http://schemas.openxmlformats.org/drawingml/2006/main" name="14_1040710 教學部聯合會議_醫師養成中心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9.xml><?xml version="1.0" encoding="utf-8"?>
<a:theme xmlns:a="http://schemas.openxmlformats.org/drawingml/2006/main" name="21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0.xml><?xml version="1.0" encoding="utf-8"?>
<a:theme xmlns:a="http://schemas.openxmlformats.org/drawingml/2006/main" name="15_1040710 教學部聯合會議_醫師養成中心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1.xml><?xml version="1.0" encoding="utf-8"?>
<a:theme xmlns:a="http://schemas.openxmlformats.org/drawingml/2006/main" name="16_1040710 教學部聯合會議_醫師養成中心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2.xml><?xml version="1.0" encoding="utf-8"?>
<a:theme xmlns:a="http://schemas.openxmlformats.org/drawingml/2006/main" name="17_1040710 教學部聯合會議_醫師養成中心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3.xml><?xml version="1.0" encoding="utf-8"?>
<a:theme xmlns:a="http://schemas.openxmlformats.org/drawingml/2006/main" name="18_1040710 教學部聯合會議_醫師養成中心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4.xml><?xml version="1.0" encoding="utf-8"?>
<a:theme xmlns:a="http://schemas.openxmlformats.org/drawingml/2006/main" name="22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5.xml><?xml version="1.0" encoding="utf-8"?>
<a:theme xmlns:a="http://schemas.openxmlformats.org/drawingml/2006/main" name="23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6.xml><?xml version="1.0" encoding="utf-8"?>
<a:theme xmlns:a="http://schemas.openxmlformats.org/drawingml/2006/main" name="19_1040710 教學部聯合會議_醫師養成中心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7.xml><?xml version="1.0" encoding="utf-8"?>
<a:theme xmlns:a="http://schemas.openxmlformats.org/drawingml/2006/main" name="24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8.xml><?xml version="1.0" encoding="utf-8"?>
<a:theme xmlns:a="http://schemas.openxmlformats.org/drawingml/2006/main" name="25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9.xml><?xml version="1.0" encoding="utf-8"?>
<a:theme xmlns:a="http://schemas.openxmlformats.org/drawingml/2006/main" name="26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0.xml><?xml version="1.0" encoding="utf-8"?>
<a:theme xmlns:a="http://schemas.openxmlformats.org/drawingml/2006/main" name="27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1.xml><?xml version="1.0" encoding="utf-8"?>
<a:theme xmlns:a="http://schemas.openxmlformats.org/drawingml/2006/main" name="20_1040710 教學部聯合會議_醫師養成中心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2.xml><?xml version="1.0" encoding="utf-8"?>
<a:theme xmlns:a="http://schemas.openxmlformats.org/drawingml/2006/main" name="21_1040710 教學部聯合會議_醫師養成中心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3.xml><?xml version="1.0" encoding="utf-8"?>
<a:theme xmlns:a="http://schemas.openxmlformats.org/drawingml/2006/main" name="28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4.xml><?xml version="1.0" encoding="utf-8"?>
<a:theme xmlns:a="http://schemas.openxmlformats.org/drawingml/2006/main" name="29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5.xml><?xml version="1.0" encoding="utf-8"?>
<a:theme xmlns:a="http://schemas.openxmlformats.org/drawingml/2006/main" name="30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6.xml><?xml version="1.0" encoding="utf-8"?>
<a:theme xmlns:a="http://schemas.openxmlformats.org/drawingml/2006/main" name="31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7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8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41106醫事訓練中心報告-1105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noFill/>
        <a:ln w="2857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104.11.09醫教會會議議程(參考版)">
  <a:themeElements>
    <a:clrScheme name="藍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122869</TotalTime>
  <Words>1598</Words>
  <Application>Microsoft Office PowerPoint</Application>
  <PresentationFormat>寬螢幕</PresentationFormat>
  <Paragraphs>418</Paragraphs>
  <Slides>25</Slides>
  <Notes>24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56</vt:i4>
      </vt:variant>
      <vt:variant>
        <vt:lpstr>投影片標題</vt:lpstr>
      </vt:variant>
      <vt:variant>
        <vt:i4>25</vt:i4>
      </vt:variant>
    </vt:vector>
  </HeadingPairs>
  <TitlesOfParts>
    <vt:vector size="90" baseType="lpstr">
      <vt:lpstr>微软雅黑</vt:lpstr>
      <vt:lpstr>微軟正黑體</vt:lpstr>
      <vt:lpstr>新細明體</vt:lpstr>
      <vt:lpstr>標楷體</vt:lpstr>
      <vt:lpstr>Arial</vt:lpstr>
      <vt:lpstr>Calibri</vt:lpstr>
      <vt:lpstr>Times New Roman</vt:lpstr>
      <vt:lpstr>Verdana</vt:lpstr>
      <vt:lpstr>Wingdings</vt:lpstr>
      <vt:lpstr>104.11.09醫教會會議議程(參考版)</vt:lpstr>
      <vt:lpstr>1_104.11.09醫教會會議議程(參考版)</vt:lpstr>
      <vt:lpstr>2_104.11.09醫教會會議議程(參考版)</vt:lpstr>
      <vt:lpstr>3_104.11.09醫教會會議議程(參考版)</vt:lpstr>
      <vt:lpstr>4_104.11.09醫教會會議議程(參考版)</vt:lpstr>
      <vt:lpstr>5_104.11.09醫教會會議議程(參考版)</vt:lpstr>
      <vt:lpstr>1041106醫事訓練中心報告-1105</vt:lpstr>
      <vt:lpstr>6_104.11.09醫教會會議議程(參考版)</vt:lpstr>
      <vt:lpstr>7_104.11.09醫教會會議議程(參考版)</vt:lpstr>
      <vt:lpstr>1040710 教學部聯合會議_醫師養成中心</vt:lpstr>
      <vt:lpstr>1_1040710 教學部聯合會議_醫師養成中心</vt:lpstr>
      <vt:lpstr>8_104.11.09醫教會會議議程(參考版)</vt:lpstr>
      <vt:lpstr>1_1041106醫事訓練中心報告-1105</vt:lpstr>
      <vt:lpstr>9_104.11.09醫教會會議議程(參考版)</vt:lpstr>
      <vt:lpstr>10_104.11.09醫教會會議議程(參考版)</vt:lpstr>
      <vt:lpstr>11_104.11.09醫教會會議議程(參考版)</vt:lpstr>
      <vt:lpstr>12_104.11.09醫教會會議議程(參考版)</vt:lpstr>
      <vt:lpstr>2_1040710 教學部聯合會議_醫師養成中心</vt:lpstr>
      <vt:lpstr>3_1040710 教學部聯合會議_醫師養成中心</vt:lpstr>
      <vt:lpstr>13_104.11.09醫教會會議議程(參考版)</vt:lpstr>
      <vt:lpstr>14_104.11.09醫教會會議議程(參考版)</vt:lpstr>
      <vt:lpstr>4_1040710 教學部聯合會議_醫師養成中心</vt:lpstr>
      <vt:lpstr>5_1040710 教學部聯合會議_醫師養成中心</vt:lpstr>
      <vt:lpstr>6_1040710 教學部聯合會議_醫師養成中心</vt:lpstr>
      <vt:lpstr>7_1040710 教學部聯合會議_醫師養成中心</vt:lpstr>
      <vt:lpstr>8_1040710 教學部聯合會議_醫師養成中心</vt:lpstr>
      <vt:lpstr>15_104.11.09醫教會會議議程(參考版)</vt:lpstr>
      <vt:lpstr>9_1040710 教學部聯合會議_醫師養成中心</vt:lpstr>
      <vt:lpstr>16_104.11.09醫教會會議議程(參考版)</vt:lpstr>
      <vt:lpstr>17_104.11.09醫教會會議議程(參考版)</vt:lpstr>
      <vt:lpstr>18_104.11.09醫教會會議議程(參考版)</vt:lpstr>
      <vt:lpstr>10_1040710 教學部聯合會議_醫師養成中心</vt:lpstr>
      <vt:lpstr>19_104.11.09醫教會會議議程(參考版)</vt:lpstr>
      <vt:lpstr>20_104.11.09醫教會會議議程(參考版)</vt:lpstr>
      <vt:lpstr>11_1040710 教學部聯合會議_醫師養成中心</vt:lpstr>
      <vt:lpstr>12_1040710 教學部聯合會議_醫師養成中心</vt:lpstr>
      <vt:lpstr>13_1040710 教學部聯合會議_醫師養成中心</vt:lpstr>
      <vt:lpstr>14_1040710 教學部聯合會議_醫師養成中心</vt:lpstr>
      <vt:lpstr>21_104.11.09醫教會會議議程(參考版)</vt:lpstr>
      <vt:lpstr>15_1040710 教學部聯合會議_醫師養成中心</vt:lpstr>
      <vt:lpstr>16_1040710 教學部聯合會議_醫師養成中心</vt:lpstr>
      <vt:lpstr>17_1040710 教學部聯合會議_醫師養成中心</vt:lpstr>
      <vt:lpstr>18_1040710 教學部聯合會議_醫師養成中心</vt:lpstr>
      <vt:lpstr>22_104.11.09醫教會會議議程(參考版)</vt:lpstr>
      <vt:lpstr>23_104.11.09醫教會會議議程(參考版)</vt:lpstr>
      <vt:lpstr>19_1040710 教學部聯合會議_醫師養成中心</vt:lpstr>
      <vt:lpstr>24_104.11.09醫教會會議議程(參考版)</vt:lpstr>
      <vt:lpstr>25_104.11.09醫教會會議議程(參考版)</vt:lpstr>
      <vt:lpstr>26_104.11.09醫教會會議議程(參考版)</vt:lpstr>
      <vt:lpstr>27_104.11.09醫教會會議議程(參考版)</vt:lpstr>
      <vt:lpstr>20_1040710 教學部聯合會議_醫師養成中心</vt:lpstr>
      <vt:lpstr>21_1040710 教學部聯合會議_醫師養成中心</vt:lpstr>
      <vt:lpstr>28_104.11.09醫教會會議議程(參考版)</vt:lpstr>
      <vt:lpstr>29_104.11.09醫教會會議議程(參考版)</vt:lpstr>
      <vt:lpstr>30_104.11.09醫教會會議議程(參考版)</vt:lpstr>
      <vt:lpstr>31_104.11.09醫教會會議議程(參考版)</vt:lpstr>
      <vt:lpstr>2022年第2次醫學教育委員會 </vt:lpstr>
      <vt:lpstr>4.實證醫學中心</vt:lpstr>
      <vt:lpstr>EBM中心目標、教師任務</vt:lpstr>
      <vt:lpstr>PowerPoint 簡報</vt:lpstr>
      <vt:lpstr>能力導向教學 – 以能力為導向</vt:lpstr>
      <vt:lpstr>能力導向教學 – 以能力/成效為導向</vt:lpstr>
      <vt:lpstr>能力導向教學 – 以能力/成效為導向</vt:lpstr>
      <vt:lpstr>PowerPoint 簡報</vt:lpstr>
      <vt:lpstr>PowerPoint 簡報</vt:lpstr>
      <vt:lpstr>成立院內臨床實證輔導團隊</vt:lpstr>
      <vt:lpstr>PowerPoint 簡報</vt:lpstr>
      <vt:lpstr>EBM中心師資培育</vt:lpstr>
      <vt:lpstr>輔導各職類EBM公版教案製作</vt:lpstr>
      <vt:lpstr>EBM跨領域臨床情境文獻查證 </vt:lpstr>
      <vt:lpstr>PowerPoint 簡報</vt:lpstr>
      <vt:lpstr>PowerPoint 簡報</vt:lpstr>
      <vt:lpstr>EBM研究能力培育課程規劃 – 高階課程</vt:lpstr>
      <vt:lpstr>PowerPoint 簡報</vt:lpstr>
      <vt:lpstr>PowerPoint 簡報</vt:lpstr>
      <vt:lpstr>PowerPoint 簡報</vt:lpstr>
      <vt:lpstr>實證醫學教師培育</vt:lpstr>
      <vt:lpstr>實證醫學教師培育</vt:lpstr>
      <vt:lpstr>實證醫學教師培育</vt:lpstr>
      <vt:lpstr>實證醫學教師教學能力評估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2016年第五次醫教會會議議程 </dc:title>
  <dc:creator>教研行政中心 - 陳家盈 主任</dc:creator>
  <cp:lastModifiedBy>05564(陳嘉宏)</cp:lastModifiedBy>
  <cp:revision>2291</cp:revision>
  <cp:lastPrinted>2022-03-08T08:54:28Z</cp:lastPrinted>
  <dcterms:created xsi:type="dcterms:W3CDTF">2016-11-28T10:40:28Z</dcterms:created>
  <dcterms:modified xsi:type="dcterms:W3CDTF">2022-05-26T02:54:46Z</dcterms:modified>
</cp:coreProperties>
</file>