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5.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6" r:id="rId2"/>
    <p:sldMasterId id="2147483748" r:id="rId3"/>
    <p:sldMasterId id="2147483760" r:id="rId4"/>
    <p:sldMasterId id="2147483772" r:id="rId5"/>
    <p:sldMasterId id="2147483784" r:id="rId6"/>
    <p:sldMasterId id="2147483796" r:id="rId7"/>
    <p:sldMasterId id="2147483808" r:id="rId8"/>
    <p:sldMasterId id="2147483820" r:id="rId9"/>
    <p:sldMasterId id="2147483832" r:id="rId10"/>
    <p:sldMasterId id="2147483844" r:id="rId11"/>
    <p:sldMasterId id="2147483856" r:id="rId12"/>
    <p:sldMasterId id="2147483868" r:id="rId13"/>
    <p:sldMasterId id="2147483880" r:id="rId14"/>
    <p:sldMasterId id="2147483892" r:id="rId15"/>
    <p:sldMasterId id="2147483904" r:id="rId16"/>
    <p:sldMasterId id="2147483916" r:id="rId17"/>
    <p:sldMasterId id="2147483928" r:id="rId18"/>
    <p:sldMasterId id="2147483940" r:id="rId19"/>
  </p:sldMasterIdLst>
  <p:notesMasterIdLst>
    <p:notesMasterId r:id="rId84"/>
  </p:notesMasterIdLst>
  <p:handoutMasterIdLst>
    <p:handoutMasterId r:id="rId85"/>
  </p:handoutMasterIdLst>
  <p:sldIdLst>
    <p:sldId id="565" r:id="rId20"/>
    <p:sldId id="592" r:id="rId21"/>
    <p:sldId id="544" r:id="rId22"/>
    <p:sldId id="571" r:id="rId23"/>
    <p:sldId id="585" r:id="rId24"/>
    <p:sldId id="572" r:id="rId25"/>
    <p:sldId id="573" r:id="rId26"/>
    <p:sldId id="574" r:id="rId27"/>
    <p:sldId id="575" r:id="rId28"/>
    <p:sldId id="576" r:id="rId29"/>
    <p:sldId id="569" r:id="rId30"/>
    <p:sldId id="583" r:id="rId31"/>
    <p:sldId id="578" r:id="rId32"/>
    <p:sldId id="577" r:id="rId33"/>
    <p:sldId id="580" r:id="rId34"/>
    <p:sldId id="581" r:id="rId35"/>
    <p:sldId id="589" r:id="rId36"/>
    <p:sldId id="587" r:id="rId37"/>
    <p:sldId id="588" r:id="rId38"/>
    <p:sldId id="591" r:id="rId39"/>
    <p:sldId id="568" r:id="rId40"/>
    <p:sldId id="549" r:id="rId41"/>
    <p:sldId id="550" r:id="rId42"/>
    <p:sldId id="551" r:id="rId43"/>
    <p:sldId id="552" r:id="rId44"/>
    <p:sldId id="593" r:id="rId45"/>
    <p:sldId id="566" r:id="rId46"/>
    <p:sldId id="567" r:id="rId47"/>
    <p:sldId id="439" r:id="rId48"/>
    <p:sldId id="481" r:id="rId49"/>
    <p:sldId id="522" r:id="rId50"/>
    <p:sldId id="479" r:id="rId51"/>
    <p:sldId id="523" r:id="rId52"/>
    <p:sldId id="517" r:id="rId53"/>
    <p:sldId id="484" r:id="rId54"/>
    <p:sldId id="488" r:id="rId55"/>
    <p:sldId id="519" r:id="rId56"/>
    <p:sldId id="521" r:id="rId57"/>
    <p:sldId id="525" r:id="rId58"/>
    <p:sldId id="528" r:id="rId59"/>
    <p:sldId id="529" r:id="rId60"/>
    <p:sldId id="530" r:id="rId61"/>
    <p:sldId id="531" r:id="rId62"/>
    <p:sldId id="532" r:id="rId63"/>
    <p:sldId id="554" r:id="rId64"/>
    <p:sldId id="555" r:id="rId65"/>
    <p:sldId id="556" r:id="rId66"/>
    <p:sldId id="557" r:id="rId67"/>
    <p:sldId id="558" r:id="rId68"/>
    <p:sldId id="559" r:id="rId69"/>
    <p:sldId id="560" r:id="rId70"/>
    <p:sldId id="561" r:id="rId71"/>
    <p:sldId id="562" r:id="rId72"/>
    <p:sldId id="564" r:id="rId73"/>
    <p:sldId id="534" r:id="rId74"/>
    <p:sldId id="535" r:id="rId75"/>
    <p:sldId id="536" r:id="rId76"/>
    <p:sldId id="537" r:id="rId77"/>
    <p:sldId id="538" r:id="rId78"/>
    <p:sldId id="539" r:id="rId79"/>
    <p:sldId id="540" r:id="rId80"/>
    <p:sldId id="541" r:id="rId81"/>
    <p:sldId id="542" r:id="rId82"/>
    <p:sldId id="543" r:id="rId83"/>
  </p:sldIdLst>
  <p:sldSz cx="9144000" cy="6858000" type="screen4x3"/>
  <p:notesSz cx="6807200" cy="9939338"/>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8BFB6"/>
    <a:srgbClr val="9751CB"/>
    <a:srgbClr val="9933FF"/>
    <a:srgbClr val="FF9900"/>
    <a:srgbClr val="83A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68" autoAdjust="0"/>
    <p:restoredTop sz="90158" autoAdjust="0"/>
  </p:normalViewPr>
  <p:slideViewPr>
    <p:cSldViewPr>
      <p:cViewPr>
        <p:scale>
          <a:sx n="73" d="100"/>
          <a:sy n="73" d="100"/>
        </p:scale>
        <p:origin x="-354"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slide" Target="slides/slide57.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YCH.ORG.TW\share\&#31185;&#23460;&#36039;&#26009;&#22846;\&#36681;&#35695;&#37291;&#23416;&#30740;&#31350;&#20013;&#24515;\&#35413;&#37969;&#20043;&#20304;&#35657;&#36039;&#26009;(2015)\&#36681;&#35695;&#37291;&#23416;&#30740;&#31350;&#20013;&#24515;&#36020;&#37325;&#20736;&#22120;&#20351;&#29992;&#32113;&#35336;&#36039;&#2600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YCH.ORG.TW\share\&#31185;&#23460;&#36039;&#26009;&#22846;\&#36681;&#35695;&#37291;&#23416;&#30740;&#31350;&#20013;&#24515;\&#35413;&#37969;&#20043;&#20304;&#35657;&#36039;&#26009;(2015)\&#36681;&#35695;&#37291;&#23416;&#30740;&#31350;&#20013;&#24515;&#36020;&#37325;&#20736;&#22120;&#20351;&#29992;&#32113;&#35336;&#36039;&#26009;.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YCH.ORG.TW\share\&#31185;&#23460;&#36039;&#26009;&#22846;\&#36681;&#35695;&#37291;&#23416;&#30740;&#31350;&#20013;&#24515;\&#35413;&#37969;&#20043;&#20304;&#35657;&#36039;&#26009;(2015)\&#36681;&#35695;&#37291;&#23416;&#30740;&#31350;&#20013;&#24515;&#36020;&#37325;&#20736;&#22120;&#20351;&#29992;&#32113;&#35336;&#36039;&#26009;.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YCH.ORG.TW\share\&#31185;&#23460;&#36039;&#26009;&#22846;\&#36681;&#35695;&#37291;&#23416;&#30740;&#31350;&#20013;&#24515;\&#35413;&#37969;&#20043;&#20304;&#35657;&#36039;&#26009;(2015)\&#36681;&#35695;&#37291;&#23416;&#30740;&#31350;&#20013;&#24515;&#36020;&#37325;&#20736;&#22120;&#20351;&#29992;&#32113;&#35336;&#36039;&#26009;.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YCH.ORG.TW\share\&#31185;&#23460;&#36039;&#26009;&#22846;\&#36681;&#35695;&#37291;&#23416;&#30740;&#31350;&#20013;&#24515;\&#35413;&#37969;&#20043;&#20304;&#35657;&#36039;&#26009;(2015)\&#36681;&#35695;&#37291;&#23416;&#30740;&#31350;&#20013;&#24515;&#36020;&#37325;&#20736;&#22120;&#20351;&#29992;&#32113;&#35336;&#36039;&#26009;.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YCH.ORG.TW\share\&#31185;&#23460;&#36039;&#26009;&#22846;\&#36681;&#35695;&#37291;&#23416;&#30740;&#31350;&#20013;&#24515;\&#35413;&#37969;&#20043;&#20304;&#35657;&#36039;&#26009;(2015)\&#36681;&#35695;&#37291;&#23416;&#30740;&#31350;&#20013;&#24515;&#36020;&#37325;&#20736;&#22120;&#20351;&#29992;&#32113;&#35336;&#36039;&#26009;.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YCH.ORG.TW\share\&#31185;&#23460;&#36039;&#26009;&#22846;\&#36681;&#35695;&#37291;&#23416;&#30740;&#31350;&#20013;&#24515;\&#35413;&#37969;&#20043;&#20304;&#35657;&#36039;&#26009;(2015)\&#36681;&#35695;&#37291;&#23416;&#30740;&#31350;&#20013;&#24515;&#36020;&#37325;&#20736;&#22120;&#20351;&#29992;&#32113;&#35336;&#36039;&#26009;.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YCH.ORG.TW\share\&#31185;&#23460;&#36039;&#26009;&#22846;\&#36681;&#35695;&#37291;&#23416;&#30740;&#31350;&#20013;&#24515;\&#35413;&#37969;&#20043;&#20304;&#35657;&#36039;&#26009;(2015)\&#36681;&#35695;&#37291;&#23416;&#30740;&#31350;&#20013;&#24515;&#36020;&#37325;&#20736;&#22120;&#20351;&#29992;&#32113;&#35336;&#36039;&#26009;.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YCH.ORG.TW\share\&#31185;&#23460;&#36039;&#26009;&#22846;\&#36681;&#35695;&#37291;&#23416;&#30740;&#31350;&#20013;&#24515;\&#35413;&#37969;&#20043;&#20304;&#35657;&#36039;&#26009;(2015)\&#36681;&#35695;&#37291;&#23416;&#30740;&#31350;&#20013;&#24515;&#36020;&#37325;&#20736;&#22120;&#20351;&#29992;&#32113;&#35336;&#36039;&#2600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en-US"/>
              <a:t>BD FACSCanto II </a:t>
            </a:r>
            <a:endParaRPr lang="zh-TW" altLang="en-US"/>
          </a:p>
        </c:rich>
      </c:tx>
      <c:layout/>
      <c:overlay val="0"/>
    </c:title>
    <c:autoTitleDeleted val="0"/>
    <c:plotArea>
      <c:layout/>
      <c:barChart>
        <c:barDir val="col"/>
        <c:grouping val="clustered"/>
        <c:varyColors val="0"/>
        <c:ser>
          <c:idx val="0"/>
          <c:order val="0"/>
          <c:tx>
            <c:strRef>
              <c:f>工作表1!$B$2</c:f>
              <c:strCache>
                <c:ptCount val="1"/>
                <c:pt idx="0">
                  <c:v>使用次數</c:v>
                </c:pt>
              </c:strCache>
            </c:strRef>
          </c:tx>
          <c:invertIfNegative val="0"/>
          <c:cat>
            <c:strRef>
              <c:f>工作表1!$A$3:$A$7</c:f>
              <c:strCache>
                <c:ptCount val="5"/>
                <c:pt idx="0">
                  <c:v>103/10~12月</c:v>
                </c:pt>
                <c:pt idx="1">
                  <c:v>104/01~03月</c:v>
                </c:pt>
                <c:pt idx="2">
                  <c:v>104/04~06月</c:v>
                </c:pt>
                <c:pt idx="3">
                  <c:v>104/07~09月</c:v>
                </c:pt>
                <c:pt idx="4">
                  <c:v>104/10~12月</c:v>
                </c:pt>
              </c:strCache>
            </c:strRef>
          </c:cat>
          <c:val>
            <c:numRef>
              <c:f>工作表1!$B$3:$B$7</c:f>
              <c:numCache>
                <c:formatCode>General</c:formatCode>
                <c:ptCount val="5"/>
                <c:pt idx="0">
                  <c:v>22</c:v>
                </c:pt>
                <c:pt idx="1">
                  <c:v>18</c:v>
                </c:pt>
                <c:pt idx="2">
                  <c:v>41</c:v>
                </c:pt>
                <c:pt idx="3">
                  <c:v>32</c:v>
                </c:pt>
                <c:pt idx="4">
                  <c:v>41</c:v>
                </c:pt>
              </c:numCache>
            </c:numRef>
          </c:val>
        </c:ser>
        <c:dLbls>
          <c:showLegendKey val="0"/>
          <c:showVal val="0"/>
          <c:showCatName val="0"/>
          <c:showSerName val="0"/>
          <c:showPercent val="0"/>
          <c:showBubbleSize val="0"/>
        </c:dLbls>
        <c:gapWidth val="150"/>
        <c:axId val="164991360"/>
        <c:axId val="165716352"/>
      </c:barChart>
      <c:catAx>
        <c:axId val="164991360"/>
        <c:scaling>
          <c:orientation val="minMax"/>
        </c:scaling>
        <c:delete val="0"/>
        <c:axPos val="b"/>
        <c:numFmt formatCode="General" sourceLinked="0"/>
        <c:majorTickMark val="out"/>
        <c:minorTickMark val="none"/>
        <c:tickLblPos val="nextTo"/>
        <c:crossAx val="165716352"/>
        <c:crosses val="autoZero"/>
        <c:auto val="1"/>
        <c:lblAlgn val="ctr"/>
        <c:lblOffset val="100"/>
        <c:noMultiLvlLbl val="0"/>
      </c:catAx>
      <c:valAx>
        <c:axId val="165716352"/>
        <c:scaling>
          <c:orientation val="minMax"/>
        </c:scaling>
        <c:delete val="0"/>
        <c:axPos val="l"/>
        <c:majorGridlines/>
        <c:numFmt formatCode="General" sourceLinked="1"/>
        <c:majorTickMark val="out"/>
        <c:minorTickMark val="none"/>
        <c:tickLblPos val="nextTo"/>
        <c:crossAx val="16499136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en-US"/>
              <a:t>BioSpectrum MultiSpectral Imaging System UVP</a:t>
            </a:r>
            <a:endParaRPr lang="zh-TW" altLang="en-US"/>
          </a:p>
        </c:rich>
      </c:tx>
      <c:layout>
        <c:manualLayout>
          <c:xMode val="edge"/>
          <c:yMode val="edge"/>
          <c:x val="0.14221789766773449"/>
          <c:y val="4.0066784985787335E-2"/>
        </c:manualLayout>
      </c:layout>
      <c:overlay val="0"/>
    </c:title>
    <c:autoTitleDeleted val="0"/>
    <c:plotArea>
      <c:layout/>
      <c:barChart>
        <c:barDir val="col"/>
        <c:grouping val="clustered"/>
        <c:varyColors val="0"/>
        <c:ser>
          <c:idx val="0"/>
          <c:order val="0"/>
          <c:tx>
            <c:strRef>
              <c:f>工作表1!$B$14</c:f>
              <c:strCache>
                <c:ptCount val="1"/>
                <c:pt idx="0">
                  <c:v>使用次數</c:v>
                </c:pt>
              </c:strCache>
            </c:strRef>
          </c:tx>
          <c:invertIfNegative val="0"/>
          <c:cat>
            <c:strRef>
              <c:f>工作表1!$A$15:$A$19</c:f>
              <c:strCache>
                <c:ptCount val="5"/>
                <c:pt idx="0">
                  <c:v>103/10~12月</c:v>
                </c:pt>
                <c:pt idx="1">
                  <c:v>104/01~03月</c:v>
                </c:pt>
                <c:pt idx="2">
                  <c:v>104/04~06月</c:v>
                </c:pt>
                <c:pt idx="3">
                  <c:v>104/07~09月</c:v>
                </c:pt>
                <c:pt idx="4">
                  <c:v>104/10~12月</c:v>
                </c:pt>
              </c:strCache>
            </c:strRef>
          </c:cat>
          <c:val>
            <c:numRef>
              <c:f>工作表1!$B$15:$B$19</c:f>
              <c:numCache>
                <c:formatCode>General</c:formatCode>
                <c:ptCount val="5"/>
                <c:pt idx="0">
                  <c:v>15</c:v>
                </c:pt>
                <c:pt idx="1">
                  <c:v>21</c:v>
                </c:pt>
                <c:pt idx="2">
                  <c:v>75</c:v>
                </c:pt>
                <c:pt idx="3">
                  <c:v>87</c:v>
                </c:pt>
                <c:pt idx="4">
                  <c:v>102</c:v>
                </c:pt>
              </c:numCache>
            </c:numRef>
          </c:val>
        </c:ser>
        <c:dLbls>
          <c:showLegendKey val="0"/>
          <c:showVal val="0"/>
          <c:showCatName val="0"/>
          <c:showSerName val="0"/>
          <c:showPercent val="0"/>
          <c:showBubbleSize val="0"/>
        </c:dLbls>
        <c:gapWidth val="150"/>
        <c:axId val="166020608"/>
        <c:axId val="166022144"/>
      </c:barChart>
      <c:catAx>
        <c:axId val="166020608"/>
        <c:scaling>
          <c:orientation val="minMax"/>
        </c:scaling>
        <c:delete val="0"/>
        <c:axPos val="b"/>
        <c:numFmt formatCode="General" sourceLinked="0"/>
        <c:majorTickMark val="out"/>
        <c:minorTickMark val="none"/>
        <c:tickLblPos val="nextTo"/>
        <c:crossAx val="166022144"/>
        <c:crosses val="autoZero"/>
        <c:auto val="1"/>
        <c:lblAlgn val="ctr"/>
        <c:lblOffset val="100"/>
        <c:noMultiLvlLbl val="0"/>
      </c:catAx>
      <c:valAx>
        <c:axId val="166022144"/>
        <c:scaling>
          <c:orientation val="minMax"/>
        </c:scaling>
        <c:delete val="0"/>
        <c:axPos val="l"/>
        <c:majorGridlines/>
        <c:numFmt formatCode="General" sourceLinked="1"/>
        <c:majorTickMark val="out"/>
        <c:minorTickMark val="none"/>
        <c:tickLblPos val="nextTo"/>
        <c:crossAx val="16602060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en-US"/>
              <a:t>ABI 7500 Real Time PCR System </a:t>
            </a:r>
            <a:endParaRPr lang="zh-TW" altLang="en-US"/>
          </a:p>
        </c:rich>
      </c:tx>
      <c:layout/>
      <c:overlay val="0"/>
    </c:title>
    <c:autoTitleDeleted val="0"/>
    <c:plotArea>
      <c:layout/>
      <c:barChart>
        <c:barDir val="col"/>
        <c:grouping val="clustered"/>
        <c:varyColors val="0"/>
        <c:ser>
          <c:idx val="0"/>
          <c:order val="0"/>
          <c:tx>
            <c:strRef>
              <c:f>工作表1!$B$27</c:f>
              <c:strCache>
                <c:ptCount val="1"/>
                <c:pt idx="0">
                  <c:v>使用次數</c:v>
                </c:pt>
              </c:strCache>
            </c:strRef>
          </c:tx>
          <c:invertIfNegative val="0"/>
          <c:cat>
            <c:strRef>
              <c:f>工作表1!$A$28:$A$31</c:f>
              <c:strCache>
                <c:ptCount val="4"/>
                <c:pt idx="0">
                  <c:v>103/04~06月</c:v>
                </c:pt>
                <c:pt idx="1">
                  <c:v>103/07~09月</c:v>
                </c:pt>
                <c:pt idx="2">
                  <c:v>103/10~12月</c:v>
                </c:pt>
                <c:pt idx="3">
                  <c:v>104/01~03月</c:v>
                </c:pt>
              </c:strCache>
            </c:strRef>
          </c:cat>
          <c:val>
            <c:numRef>
              <c:f>工作表1!$B$28:$B$31</c:f>
              <c:numCache>
                <c:formatCode>General</c:formatCode>
                <c:ptCount val="4"/>
                <c:pt idx="0">
                  <c:v>18</c:v>
                </c:pt>
                <c:pt idx="1">
                  <c:v>16</c:v>
                </c:pt>
                <c:pt idx="2">
                  <c:v>9</c:v>
                </c:pt>
                <c:pt idx="3">
                  <c:v>8</c:v>
                </c:pt>
              </c:numCache>
            </c:numRef>
          </c:val>
        </c:ser>
        <c:dLbls>
          <c:showLegendKey val="0"/>
          <c:showVal val="0"/>
          <c:showCatName val="0"/>
          <c:showSerName val="0"/>
          <c:showPercent val="0"/>
          <c:showBubbleSize val="0"/>
        </c:dLbls>
        <c:gapWidth val="150"/>
        <c:axId val="166048128"/>
        <c:axId val="166049664"/>
      </c:barChart>
      <c:catAx>
        <c:axId val="166048128"/>
        <c:scaling>
          <c:orientation val="minMax"/>
        </c:scaling>
        <c:delete val="0"/>
        <c:axPos val="b"/>
        <c:numFmt formatCode="General" sourceLinked="0"/>
        <c:majorTickMark val="out"/>
        <c:minorTickMark val="none"/>
        <c:tickLblPos val="nextTo"/>
        <c:crossAx val="166049664"/>
        <c:crosses val="autoZero"/>
        <c:auto val="1"/>
        <c:lblAlgn val="ctr"/>
        <c:lblOffset val="100"/>
        <c:noMultiLvlLbl val="0"/>
      </c:catAx>
      <c:valAx>
        <c:axId val="166049664"/>
        <c:scaling>
          <c:orientation val="minMax"/>
        </c:scaling>
        <c:delete val="0"/>
        <c:axPos val="l"/>
        <c:majorGridlines/>
        <c:numFmt formatCode="General" sourceLinked="1"/>
        <c:majorTickMark val="out"/>
        <c:minorTickMark val="none"/>
        <c:tickLblPos val="nextTo"/>
        <c:crossAx val="16604812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en-US"/>
              <a:t>MJMini PCR System</a:t>
            </a:r>
            <a:endParaRPr lang="zh-TW" altLang="en-US"/>
          </a:p>
        </c:rich>
      </c:tx>
      <c:layout/>
      <c:overlay val="0"/>
    </c:title>
    <c:autoTitleDeleted val="0"/>
    <c:plotArea>
      <c:layout/>
      <c:barChart>
        <c:barDir val="col"/>
        <c:grouping val="clustered"/>
        <c:varyColors val="0"/>
        <c:ser>
          <c:idx val="0"/>
          <c:order val="0"/>
          <c:tx>
            <c:strRef>
              <c:f>工作表1!$B$39</c:f>
              <c:strCache>
                <c:ptCount val="1"/>
                <c:pt idx="0">
                  <c:v>使用次數</c:v>
                </c:pt>
              </c:strCache>
            </c:strRef>
          </c:tx>
          <c:invertIfNegative val="0"/>
          <c:cat>
            <c:strRef>
              <c:f>工作表1!$A$40:$A$46</c:f>
              <c:strCache>
                <c:ptCount val="7"/>
                <c:pt idx="0">
                  <c:v>103/04~06月</c:v>
                </c:pt>
                <c:pt idx="1">
                  <c:v>103/07~09月</c:v>
                </c:pt>
                <c:pt idx="2">
                  <c:v>103/10~12月</c:v>
                </c:pt>
                <c:pt idx="3">
                  <c:v>104/01~03月</c:v>
                </c:pt>
                <c:pt idx="4">
                  <c:v>104/04~06月</c:v>
                </c:pt>
                <c:pt idx="5">
                  <c:v>104/07~09月</c:v>
                </c:pt>
                <c:pt idx="6">
                  <c:v>104/10~12月</c:v>
                </c:pt>
              </c:strCache>
            </c:strRef>
          </c:cat>
          <c:val>
            <c:numRef>
              <c:f>工作表1!$B$40:$B$46</c:f>
              <c:numCache>
                <c:formatCode>General</c:formatCode>
                <c:ptCount val="7"/>
                <c:pt idx="0">
                  <c:v>25</c:v>
                </c:pt>
                <c:pt idx="1">
                  <c:v>55</c:v>
                </c:pt>
                <c:pt idx="2">
                  <c:v>35</c:v>
                </c:pt>
                <c:pt idx="3">
                  <c:v>9</c:v>
                </c:pt>
                <c:pt idx="4">
                  <c:v>13</c:v>
                </c:pt>
                <c:pt idx="5">
                  <c:v>17</c:v>
                </c:pt>
                <c:pt idx="6">
                  <c:v>23</c:v>
                </c:pt>
              </c:numCache>
            </c:numRef>
          </c:val>
        </c:ser>
        <c:dLbls>
          <c:showLegendKey val="0"/>
          <c:showVal val="0"/>
          <c:showCatName val="0"/>
          <c:showSerName val="0"/>
          <c:showPercent val="0"/>
          <c:showBubbleSize val="0"/>
        </c:dLbls>
        <c:gapWidth val="150"/>
        <c:axId val="165882880"/>
        <c:axId val="165896960"/>
      </c:barChart>
      <c:catAx>
        <c:axId val="165882880"/>
        <c:scaling>
          <c:orientation val="minMax"/>
        </c:scaling>
        <c:delete val="0"/>
        <c:axPos val="b"/>
        <c:numFmt formatCode="General" sourceLinked="0"/>
        <c:majorTickMark val="out"/>
        <c:minorTickMark val="none"/>
        <c:tickLblPos val="nextTo"/>
        <c:crossAx val="165896960"/>
        <c:crosses val="autoZero"/>
        <c:auto val="1"/>
        <c:lblAlgn val="ctr"/>
        <c:lblOffset val="100"/>
        <c:noMultiLvlLbl val="0"/>
      </c:catAx>
      <c:valAx>
        <c:axId val="165896960"/>
        <c:scaling>
          <c:orientation val="minMax"/>
        </c:scaling>
        <c:delete val="0"/>
        <c:axPos val="l"/>
        <c:majorGridlines/>
        <c:numFmt formatCode="General" sourceLinked="1"/>
        <c:majorTickMark val="out"/>
        <c:minorTickMark val="none"/>
        <c:tickLblPos val="nextTo"/>
        <c:crossAx val="16588288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en-US"/>
              <a:t>SYNERGY H1 microplate reader </a:t>
            </a:r>
            <a:endParaRPr lang="zh-TW" altLang="en-US"/>
          </a:p>
        </c:rich>
      </c:tx>
      <c:layout/>
      <c:overlay val="0"/>
    </c:title>
    <c:autoTitleDeleted val="0"/>
    <c:plotArea>
      <c:layout/>
      <c:barChart>
        <c:barDir val="col"/>
        <c:grouping val="clustered"/>
        <c:varyColors val="0"/>
        <c:ser>
          <c:idx val="0"/>
          <c:order val="0"/>
          <c:tx>
            <c:strRef>
              <c:f>工作表1!$B$80</c:f>
              <c:strCache>
                <c:ptCount val="1"/>
                <c:pt idx="0">
                  <c:v>使用次數</c:v>
                </c:pt>
              </c:strCache>
            </c:strRef>
          </c:tx>
          <c:invertIfNegative val="0"/>
          <c:cat>
            <c:strRef>
              <c:f>工作表1!$A$81:$A$85</c:f>
              <c:strCache>
                <c:ptCount val="5"/>
                <c:pt idx="0">
                  <c:v>103/10~12月</c:v>
                </c:pt>
                <c:pt idx="1">
                  <c:v>104/01~03月</c:v>
                </c:pt>
                <c:pt idx="2">
                  <c:v>104/04~06月</c:v>
                </c:pt>
                <c:pt idx="3">
                  <c:v>104/07~09月</c:v>
                </c:pt>
                <c:pt idx="4">
                  <c:v>104/10~12月</c:v>
                </c:pt>
              </c:strCache>
            </c:strRef>
          </c:cat>
          <c:val>
            <c:numRef>
              <c:f>工作表1!$B$81:$B$85</c:f>
              <c:numCache>
                <c:formatCode>General</c:formatCode>
                <c:ptCount val="5"/>
                <c:pt idx="0">
                  <c:v>23</c:v>
                </c:pt>
                <c:pt idx="1">
                  <c:v>8</c:v>
                </c:pt>
                <c:pt idx="2">
                  <c:v>11</c:v>
                </c:pt>
                <c:pt idx="3">
                  <c:v>12</c:v>
                </c:pt>
                <c:pt idx="4">
                  <c:v>25</c:v>
                </c:pt>
              </c:numCache>
            </c:numRef>
          </c:val>
        </c:ser>
        <c:dLbls>
          <c:showLegendKey val="0"/>
          <c:showVal val="0"/>
          <c:showCatName val="0"/>
          <c:showSerName val="0"/>
          <c:showPercent val="0"/>
          <c:showBubbleSize val="0"/>
        </c:dLbls>
        <c:gapWidth val="150"/>
        <c:axId val="165930880"/>
        <c:axId val="165932416"/>
      </c:barChart>
      <c:catAx>
        <c:axId val="165930880"/>
        <c:scaling>
          <c:orientation val="minMax"/>
        </c:scaling>
        <c:delete val="0"/>
        <c:axPos val="b"/>
        <c:numFmt formatCode="General" sourceLinked="0"/>
        <c:majorTickMark val="out"/>
        <c:minorTickMark val="none"/>
        <c:tickLblPos val="nextTo"/>
        <c:crossAx val="165932416"/>
        <c:crosses val="autoZero"/>
        <c:auto val="1"/>
        <c:lblAlgn val="ctr"/>
        <c:lblOffset val="100"/>
        <c:noMultiLvlLbl val="0"/>
      </c:catAx>
      <c:valAx>
        <c:axId val="165932416"/>
        <c:scaling>
          <c:orientation val="minMax"/>
        </c:scaling>
        <c:delete val="0"/>
        <c:axPos val="l"/>
        <c:majorGridlines/>
        <c:numFmt formatCode="General" sourceLinked="1"/>
        <c:majorTickMark val="out"/>
        <c:minorTickMark val="none"/>
        <c:tickLblPos val="nextTo"/>
        <c:crossAx val="16593088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en-US"/>
              <a:t>OLYMPUS IX51</a:t>
            </a:r>
            <a:endParaRPr lang="zh-TW" altLang="en-US"/>
          </a:p>
        </c:rich>
      </c:tx>
      <c:layout/>
      <c:overlay val="0"/>
    </c:title>
    <c:autoTitleDeleted val="0"/>
    <c:plotArea>
      <c:layout/>
      <c:barChart>
        <c:barDir val="col"/>
        <c:grouping val="clustered"/>
        <c:varyColors val="0"/>
        <c:ser>
          <c:idx val="0"/>
          <c:order val="0"/>
          <c:tx>
            <c:strRef>
              <c:f>工作表1!$B$67</c:f>
              <c:strCache>
                <c:ptCount val="1"/>
                <c:pt idx="0">
                  <c:v>使用次數</c:v>
                </c:pt>
              </c:strCache>
            </c:strRef>
          </c:tx>
          <c:invertIfNegative val="0"/>
          <c:cat>
            <c:strRef>
              <c:f>工作表1!$A$68:$A$74</c:f>
              <c:strCache>
                <c:ptCount val="7"/>
                <c:pt idx="0">
                  <c:v>103/04~06月</c:v>
                </c:pt>
                <c:pt idx="1">
                  <c:v>103/07~09月</c:v>
                </c:pt>
                <c:pt idx="2">
                  <c:v>103/10~12月</c:v>
                </c:pt>
                <c:pt idx="3">
                  <c:v>104/01~03月</c:v>
                </c:pt>
                <c:pt idx="4">
                  <c:v>104/04~06月</c:v>
                </c:pt>
                <c:pt idx="5">
                  <c:v>104/07~09月</c:v>
                </c:pt>
                <c:pt idx="6">
                  <c:v>104/10~12月</c:v>
                </c:pt>
              </c:strCache>
            </c:strRef>
          </c:cat>
          <c:val>
            <c:numRef>
              <c:f>工作表1!$B$68:$B$74</c:f>
              <c:numCache>
                <c:formatCode>General</c:formatCode>
                <c:ptCount val="7"/>
                <c:pt idx="0">
                  <c:v>42</c:v>
                </c:pt>
                <c:pt idx="1">
                  <c:v>28</c:v>
                </c:pt>
                <c:pt idx="2">
                  <c:v>14</c:v>
                </c:pt>
                <c:pt idx="3">
                  <c:v>29</c:v>
                </c:pt>
                <c:pt idx="4">
                  <c:v>23</c:v>
                </c:pt>
                <c:pt idx="5">
                  <c:v>35</c:v>
                </c:pt>
                <c:pt idx="6">
                  <c:v>15</c:v>
                </c:pt>
              </c:numCache>
            </c:numRef>
          </c:val>
        </c:ser>
        <c:dLbls>
          <c:showLegendKey val="0"/>
          <c:showVal val="0"/>
          <c:showCatName val="0"/>
          <c:showSerName val="0"/>
          <c:showPercent val="0"/>
          <c:showBubbleSize val="0"/>
        </c:dLbls>
        <c:gapWidth val="150"/>
        <c:axId val="165963264"/>
        <c:axId val="165964800"/>
      </c:barChart>
      <c:catAx>
        <c:axId val="165963264"/>
        <c:scaling>
          <c:orientation val="minMax"/>
        </c:scaling>
        <c:delete val="0"/>
        <c:axPos val="b"/>
        <c:numFmt formatCode="General" sourceLinked="0"/>
        <c:majorTickMark val="out"/>
        <c:minorTickMark val="none"/>
        <c:tickLblPos val="nextTo"/>
        <c:crossAx val="165964800"/>
        <c:crosses val="autoZero"/>
        <c:auto val="1"/>
        <c:lblAlgn val="ctr"/>
        <c:lblOffset val="100"/>
        <c:noMultiLvlLbl val="0"/>
      </c:catAx>
      <c:valAx>
        <c:axId val="165964800"/>
        <c:scaling>
          <c:orientation val="minMax"/>
        </c:scaling>
        <c:delete val="0"/>
        <c:axPos val="l"/>
        <c:majorGridlines/>
        <c:numFmt formatCode="General" sourceLinked="1"/>
        <c:majorTickMark val="out"/>
        <c:minorTickMark val="none"/>
        <c:tickLblPos val="nextTo"/>
        <c:crossAx val="16596326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en-US"/>
              <a:t>OLYMPUS IX81</a:t>
            </a:r>
            <a:endParaRPr lang="zh-TW" altLang="en-US"/>
          </a:p>
        </c:rich>
      </c:tx>
      <c:layout/>
      <c:overlay val="0"/>
    </c:title>
    <c:autoTitleDeleted val="0"/>
    <c:plotArea>
      <c:layout/>
      <c:barChart>
        <c:barDir val="col"/>
        <c:grouping val="clustered"/>
        <c:varyColors val="0"/>
        <c:ser>
          <c:idx val="0"/>
          <c:order val="0"/>
          <c:tx>
            <c:strRef>
              <c:f>工作表1!$B$54</c:f>
              <c:strCache>
                <c:ptCount val="1"/>
                <c:pt idx="0">
                  <c:v>使用次數</c:v>
                </c:pt>
              </c:strCache>
            </c:strRef>
          </c:tx>
          <c:invertIfNegative val="0"/>
          <c:cat>
            <c:strRef>
              <c:f>工作表1!$A$55:$A$61</c:f>
              <c:strCache>
                <c:ptCount val="7"/>
                <c:pt idx="0">
                  <c:v>103/04~06月</c:v>
                </c:pt>
                <c:pt idx="1">
                  <c:v>103/07~09月</c:v>
                </c:pt>
                <c:pt idx="2">
                  <c:v>103/10~12月</c:v>
                </c:pt>
                <c:pt idx="3">
                  <c:v>104/01~03月</c:v>
                </c:pt>
                <c:pt idx="4">
                  <c:v>104/04~06月</c:v>
                </c:pt>
                <c:pt idx="5">
                  <c:v>104/07~09月</c:v>
                </c:pt>
                <c:pt idx="6">
                  <c:v>104/10~12月</c:v>
                </c:pt>
              </c:strCache>
            </c:strRef>
          </c:cat>
          <c:val>
            <c:numRef>
              <c:f>工作表1!$B$55:$B$61</c:f>
              <c:numCache>
                <c:formatCode>General</c:formatCode>
                <c:ptCount val="7"/>
                <c:pt idx="0">
                  <c:v>10</c:v>
                </c:pt>
                <c:pt idx="1">
                  <c:v>22</c:v>
                </c:pt>
                <c:pt idx="2">
                  <c:v>11</c:v>
                </c:pt>
                <c:pt idx="3">
                  <c:v>11</c:v>
                </c:pt>
                <c:pt idx="4">
                  <c:v>3</c:v>
                </c:pt>
                <c:pt idx="5">
                  <c:v>9</c:v>
                </c:pt>
                <c:pt idx="6">
                  <c:v>13</c:v>
                </c:pt>
              </c:numCache>
            </c:numRef>
          </c:val>
        </c:ser>
        <c:dLbls>
          <c:showLegendKey val="0"/>
          <c:showVal val="0"/>
          <c:showCatName val="0"/>
          <c:showSerName val="0"/>
          <c:showPercent val="0"/>
          <c:showBubbleSize val="0"/>
        </c:dLbls>
        <c:gapWidth val="150"/>
        <c:axId val="166084992"/>
        <c:axId val="166086528"/>
      </c:barChart>
      <c:catAx>
        <c:axId val="166084992"/>
        <c:scaling>
          <c:orientation val="minMax"/>
        </c:scaling>
        <c:delete val="0"/>
        <c:axPos val="b"/>
        <c:numFmt formatCode="General" sourceLinked="0"/>
        <c:majorTickMark val="out"/>
        <c:minorTickMark val="none"/>
        <c:tickLblPos val="nextTo"/>
        <c:crossAx val="166086528"/>
        <c:crosses val="autoZero"/>
        <c:auto val="1"/>
        <c:lblAlgn val="ctr"/>
        <c:lblOffset val="100"/>
        <c:noMultiLvlLbl val="0"/>
      </c:catAx>
      <c:valAx>
        <c:axId val="166086528"/>
        <c:scaling>
          <c:orientation val="minMax"/>
        </c:scaling>
        <c:delete val="0"/>
        <c:axPos val="l"/>
        <c:majorGridlines/>
        <c:numFmt formatCode="General" sourceLinked="1"/>
        <c:majorTickMark val="out"/>
        <c:minorTickMark val="none"/>
        <c:tickLblPos val="nextTo"/>
        <c:crossAx val="16608499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en-US"/>
              <a:t>Optima L-100 XP Ultracentrifuge</a:t>
            </a:r>
            <a:endParaRPr lang="zh-TW" altLang="en-US"/>
          </a:p>
        </c:rich>
      </c:tx>
      <c:layout/>
      <c:overlay val="0"/>
    </c:title>
    <c:autoTitleDeleted val="0"/>
    <c:plotArea>
      <c:layout/>
      <c:barChart>
        <c:barDir val="col"/>
        <c:grouping val="clustered"/>
        <c:varyColors val="0"/>
        <c:ser>
          <c:idx val="0"/>
          <c:order val="0"/>
          <c:tx>
            <c:strRef>
              <c:f>工作表1!$B$109</c:f>
              <c:strCache>
                <c:ptCount val="1"/>
                <c:pt idx="0">
                  <c:v>使用次數</c:v>
                </c:pt>
              </c:strCache>
            </c:strRef>
          </c:tx>
          <c:invertIfNegative val="0"/>
          <c:cat>
            <c:strRef>
              <c:f>工作表1!$A$110:$A$121</c:f>
              <c:strCache>
                <c:ptCount val="12"/>
                <c:pt idx="0">
                  <c:v>102/01~03月</c:v>
                </c:pt>
                <c:pt idx="1">
                  <c:v>102/04~06月</c:v>
                </c:pt>
                <c:pt idx="2">
                  <c:v>102/07~09月</c:v>
                </c:pt>
                <c:pt idx="3">
                  <c:v>102/10~12月</c:v>
                </c:pt>
                <c:pt idx="4">
                  <c:v>103/01~03月</c:v>
                </c:pt>
                <c:pt idx="5">
                  <c:v>103/04~06月</c:v>
                </c:pt>
                <c:pt idx="6">
                  <c:v>103/07~09月</c:v>
                </c:pt>
                <c:pt idx="7">
                  <c:v>103/10~12月</c:v>
                </c:pt>
                <c:pt idx="8">
                  <c:v>104/01~03月</c:v>
                </c:pt>
                <c:pt idx="9">
                  <c:v>104/04~06月</c:v>
                </c:pt>
                <c:pt idx="10">
                  <c:v>104/07~09月</c:v>
                </c:pt>
                <c:pt idx="11">
                  <c:v>104/10~12月</c:v>
                </c:pt>
              </c:strCache>
            </c:strRef>
          </c:cat>
          <c:val>
            <c:numRef>
              <c:f>工作表1!$B$110:$B$121</c:f>
              <c:numCache>
                <c:formatCode>General</c:formatCode>
                <c:ptCount val="12"/>
                <c:pt idx="0">
                  <c:v>24</c:v>
                </c:pt>
                <c:pt idx="1">
                  <c:v>16</c:v>
                </c:pt>
                <c:pt idx="2">
                  <c:v>22</c:v>
                </c:pt>
                <c:pt idx="3">
                  <c:v>4</c:v>
                </c:pt>
                <c:pt idx="4">
                  <c:v>1</c:v>
                </c:pt>
                <c:pt idx="5">
                  <c:v>4</c:v>
                </c:pt>
                <c:pt idx="6">
                  <c:v>8</c:v>
                </c:pt>
                <c:pt idx="7">
                  <c:v>7</c:v>
                </c:pt>
                <c:pt idx="8">
                  <c:v>7</c:v>
                </c:pt>
                <c:pt idx="9">
                  <c:v>2</c:v>
                </c:pt>
                <c:pt idx="10">
                  <c:v>1</c:v>
                </c:pt>
                <c:pt idx="11">
                  <c:v>5</c:v>
                </c:pt>
              </c:numCache>
            </c:numRef>
          </c:val>
        </c:ser>
        <c:dLbls>
          <c:showLegendKey val="0"/>
          <c:showVal val="0"/>
          <c:showCatName val="0"/>
          <c:showSerName val="0"/>
          <c:showPercent val="0"/>
          <c:showBubbleSize val="0"/>
        </c:dLbls>
        <c:gapWidth val="150"/>
        <c:axId val="166199680"/>
        <c:axId val="166201216"/>
      </c:barChart>
      <c:catAx>
        <c:axId val="166199680"/>
        <c:scaling>
          <c:orientation val="minMax"/>
        </c:scaling>
        <c:delete val="0"/>
        <c:axPos val="b"/>
        <c:numFmt formatCode="General" sourceLinked="0"/>
        <c:majorTickMark val="out"/>
        <c:minorTickMark val="none"/>
        <c:tickLblPos val="nextTo"/>
        <c:crossAx val="166201216"/>
        <c:crosses val="autoZero"/>
        <c:auto val="1"/>
        <c:lblAlgn val="ctr"/>
        <c:lblOffset val="100"/>
        <c:noMultiLvlLbl val="0"/>
      </c:catAx>
      <c:valAx>
        <c:axId val="166201216"/>
        <c:scaling>
          <c:orientation val="minMax"/>
        </c:scaling>
        <c:delete val="0"/>
        <c:axPos val="l"/>
        <c:majorGridlines/>
        <c:numFmt formatCode="General" sourceLinked="1"/>
        <c:majorTickMark val="out"/>
        <c:minorTickMark val="none"/>
        <c:tickLblPos val="nextTo"/>
        <c:crossAx val="16619968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en-US"/>
              <a:t>Avanti-J26 XP Centrifuge </a:t>
            </a:r>
            <a:endParaRPr lang="zh-TW" altLang="en-US"/>
          </a:p>
        </c:rich>
      </c:tx>
      <c:layout/>
      <c:overlay val="0"/>
    </c:title>
    <c:autoTitleDeleted val="0"/>
    <c:plotArea>
      <c:layout/>
      <c:barChart>
        <c:barDir val="col"/>
        <c:grouping val="clustered"/>
        <c:varyColors val="0"/>
        <c:ser>
          <c:idx val="0"/>
          <c:order val="0"/>
          <c:tx>
            <c:strRef>
              <c:f>工作表1!$B$93</c:f>
              <c:strCache>
                <c:ptCount val="1"/>
                <c:pt idx="0">
                  <c:v>使用次數</c:v>
                </c:pt>
              </c:strCache>
            </c:strRef>
          </c:tx>
          <c:invertIfNegative val="0"/>
          <c:cat>
            <c:strRef>
              <c:f>工作表1!$A$94:$A$105</c:f>
              <c:strCache>
                <c:ptCount val="12"/>
                <c:pt idx="0">
                  <c:v>102/01~03月</c:v>
                </c:pt>
                <c:pt idx="1">
                  <c:v>102/04~06月</c:v>
                </c:pt>
                <c:pt idx="2">
                  <c:v>102/07~09月</c:v>
                </c:pt>
                <c:pt idx="3">
                  <c:v>102/10~12月</c:v>
                </c:pt>
                <c:pt idx="4">
                  <c:v>103/01~03月</c:v>
                </c:pt>
                <c:pt idx="5">
                  <c:v>103/04~06月</c:v>
                </c:pt>
                <c:pt idx="6">
                  <c:v>103/07~09月</c:v>
                </c:pt>
                <c:pt idx="7">
                  <c:v>103/10~12月</c:v>
                </c:pt>
                <c:pt idx="8">
                  <c:v>104/01~03月</c:v>
                </c:pt>
                <c:pt idx="9">
                  <c:v>104/04~06月</c:v>
                </c:pt>
                <c:pt idx="10">
                  <c:v>104/07~09月</c:v>
                </c:pt>
                <c:pt idx="11">
                  <c:v>104/10~12月</c:v>
                </c:pt>
              </c:strCache>
            </c:strRef>
          </c:cat>
          <c:val>
            <c:numRef>
              <c:f>工作表1!$B$94:$B$105</c:f>
              <c:numCache>
                <c:formatCode>General</c:formatCode>
                <c:ptCount val="12"/>
                <c:pt idx="0">
                  <c:v>20</c:v>
                </c:pt>
                <c:pt idx="1">
                  <c:v>18</c:v>
                </c:pt>
                <c:pt idx="2">
                  <c:v>15</c:v>
                </c:pt>
                <c:pt idx="3">
                  <c:v>4</c:v>
                </c:pt>
                <c:pt idx="4">
                  <c:v>2</c:v>
                </c:pt>
                <c:pt idx="5">
                  <c:v>4</c:v>
                </c:pt>
                <c:pt idx="6">
                  <c:v>14</c:v>
                </c:pt>
                <c:pt idx="7">
                  <c:v>11</c:v>
                </c:pt>
                <c:pt idx="8">
                  <c:v>6</c:v>
                </c:pt>
                <c:pt idx="9">
                  <c:v>2</c:v>
                </c:pt>
                <c:pt idx="10">
                  <c:v>6</c:v>
                </c:pt>
                <c:pt idx="11">
                  <c:v>8</c:v>
                </c:pt>
              </c:numCache>
            </c:numRef>
          </c:val>
        </c:ser>
        <c:dLbls>
          <c:showLegendKey val="0"/>
          <c:showVal val="0"/>
          <c:showCatName val="0"/>
          <c:showSerName val="0"/>
          <c:showPercent val="0"/>
          <c:showBubbleSize val="0"/>
        </c:dLbls>
        <c:gapWidth val="150"/>
        <c:axId val="166218752"/>
        <c:axId val="166241024"/>
      </c:barChart>
      <c:catAx>
        <c:axId val="166218752"/>
        <c:scaling>
          <c:orientation val="minMax"/>
        </c:scaling>
        <c:delete val="0"/>
        <c:axPos val="b"/>
        <c:numFmt formatCode="General" sourceLinked="0"/>
        <c:majorTickMark val="out"/>
        <c:minorTickMark val="none"/>
        <c:tickLblPos val="nextTo"/>
        <c:crossAx val="166241024"/>
        <c:crosses val="autoZero"/>
        <c:auto val="1"/>
        <c:lblAlgn val="ctr"/>
        <c:lblOffset val="100"/>
        <c:noMultiLvlLbl val="0"/>
      </c:catAx>
      <c:valAx>
        <c:axId val="166241024"/>
        <c:scaling>
          <c:orientation val="minMax"/>
        </c:scaling>
        <c:delete val="0"/>
        <c:axPos val="l"/>
        <c:majorGridlines/>
        <c:numFmt formatCode="General" sourceLinked="1"/>
        <c:majorTickMark val="out"/>
        <c:minorTickMark val="none"/>
        <c:tickLblPos val="nextTo"/>
        <c:crossAx val="166218752"/>
        <c:crosses val="autoZero"/>
        <c:crossBetween val="between"/>
      </c:valAx>
    </c:plotArea>
    <c:legend>
      <c:legendPos val="r"/>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3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E327D4-0CD3-4F36-84DE-EB37D70B16B4}" type="doc">
      <dgm:prSet loTypeId="urn:microsoft.com/office/officeart/2005/8/layout/process2" loCatId="process" qsTypeId="urn:microsoft.com/office/officeart/2005/8/quickstyle/simple1#19" qsCatId="simple" csTypeId="urn:microsoft.com/office/officeart/2005/8/colors/accent1_1" csCatId="accent1" phldr="1"/>
      <dgm:spPr/>
    </dgm:pt>
    <dgm:pt modelId="{48E092B4-4529-4957-8F4A-F4762009655D}">
      <dgm:prSet phldrT="[文字]" custT="1"/>
      <dgm:spPr>
        <a:solidFill>
          <a:schemeClr val="accent1">
            <a:lumMod val="20000"/>
            <a:lumOff val="80000"/>
          </a:schemeClr>
        </a:solidFill>
        <a:ln>
          <a:solidFill>
            <a:schemeClr val="accent1">
              <a:lumMod val="20000"/>
              <a:lumOff val="80000"/>
            </a:schemeClr>
          </a:solidFill>
        </a:ln>
      </dgm:spPr>
      <dgm:t>
        <a:bodyPr/>
        <a:lstStyle/>
        <a:p>
          <a:r>
            <a:rPr lang="zh-TW" altLang="en-US" sz="2400" dirty="0" smtClean="0">
              <a:solidFill>
                <a:schemeClr val="tx2"/>
              </a:solidFill>
              <a:latin typeface="+mj-ea"/>
              <a:ea typeface="+mj-ea"/>
            </a:rPr>
            <a:t>課程激發靈感</a:t>
          </a:r>
          <a:endParaRPr lang="zh-TW" altLang="en-US" sz="2400" dirty="0">
            <a:solidFill>
              <a:schemeClr val="tx2"/>
            </a:solidFill>
            <a:latin typeface="+mj-ea"/>
            <a:ea typeface="+mj-ea"/>
          </a:endParaRPr>
        </a:p>
      </dgm:t>
    </dgm:pt>
    <dgm:pt modelId="{34B2D8AD-67B4-49BE-B119-0F8B587854FB}" type="parTrans" cxnId="{BDCB7C3E-86B9-46A7-A8C5-E9CF13E70F61}">
      <dgm:prSet/>
      <dgm:spPr/>
      <dgm:t>
        <a:bodyPr/>
        <a:lstStyle/>
        <a:p>
          <a:endParaRPr lang="zh-TW" altLang="en-US" sz="2400">
            <a:solidFill>
              <a:schemeClr val="tx2"/>
            </a:solidFill>
            <a:latin typeface="+mj-ea"/>
            <a:ea typeface="+mj-ea"/>
          </a:endParaRPr>
        </a:p>
      </dgm:t>
    </dgm:pt>
    <dgm:pt modelId="{921EBB92-384A-41F1-B34C-0D96BB834D42}" type="sibTrans" cxnId="{BDCB7C3E-86B9-46A7-A8C5-E9CF13E70F61}">
      <dgm:prSet custT="1"/>
      <dgm:spPr/>
      <dgm:t>
        <a:bodyPr/>
        <a:lstStyle/>
        <a:p>
          <a:endParaRPr lang="zh-TW" altLang="en-US" sz="1050">
            <a:solidFill>
              <a:schemeClr val="tx2"/>
            </a:solidFill>
            <a:latin typeface="+mj-ea"/>
            <a:ea typeface="+mj-ea"/>
          </a:endParaRPr>
        </a:p>
      </dgm:t>
    </dgm:pt>
    <dgm:pt modelId="{C471B27B-3361-4971-BB16-3EC2C3CC627C}">
      <dgm:prSet phldrT="[文字]" custT="1"/>
      <dgm:spPr>
        <a:solidFill>
          <a:schemeClr val="accent1">
            <a:lumMod val="40000"/>
            <a:lumOff val="60000"/>
          </a:schemeClr>
        </a:solidFill>
        <a:ln>
          <a:solidFill>
            <a:schemeClr val="accent1">
              <a:lumMod val="40000"/>
              <a:lumOff val="60000"/>
            </a:schemeClr>
          </a:solidFill>
        </a:ln>
      </dgm:spPr>
      <dgm:t>
        <a:bodyPr/>
        <a:lstStyle/>
        <a:p>
          <a:r>
            <a:rPr lang="zh-TW" altLang="en-US" sz="2400" dirty="0" smtClean="0">
              <a:solidFill>
                <a:schemeClr val="tx2"/>
              </a:solidFill>
              <a:latin typeface="+mj-ea"/>
              <a:ea typeface="+mj-ea"/>
            </a:rPr>
            <a:t>訂定可行題目</a:t>
          </a:r>
          <a:endParaRPr lang="zh-TW" altLang="en-US" sz="2400" dirty="0">
            <a:solidFill>
              <a:schemeClr val="tx2"/>
            </a:solidFill>
            <a:latin typeface="+mj-ea"/>
            <a:ea typeface="+mj-ea"/>
          </a:endParaRPr>
        </a:p>
      </dgm:t>
    </dgm:pt>
    <dgm:pt modelId="{67155F46-6E91-4E12-9A2B-1760ECDDA11B}" type="parTrans" cxnId="{3A31BF15-DCA1-4F95-BE37-D1A445894960}">
      <dgm:prSet/>
      <dgm:spPr/>
      <dgm:t>
        <a:bodyPr/>
        <a:lstStyle/>
        <a:p>
          <a:endParaRPr lang="zh-TW" altLang="en-US" sz="2400">
            <a:solidFill>
              <a:schemeClr val="tx2"/>
            </a:solidFill>
            <a:latin typeface="+mj-ea"/>
            <a:ea typeface="+mj-ea"/>
          </a:endParaRPr>
        </a:p>
      </dgm:t>
    </dgm:pt>
    <dgm:pt modelId="{5553DA58-FE5C-4E0E-A7B6-C4D44D60EAE1}" type="sibTrans" cxnId="{3A31BF15-DCA1-4F95-BE37-D1A445894960}">
      <dgm:prSet custT="1"/>
      <dgm:spPr/>
      <dgm:t>
        <a:bodyPr/>
        <a:lstStyle/>
        <a:p>
          <a:endParaRPr lang="zh-TW" altLang="en-US" sz="1050">
            <a:solidFill>
              <a:schemeClr val="tx2"/>
            </a:solidFill>
            <a:latin typeface="+mj-ea"/>
            <a:ea typeface="+mj-ea"/>
          </a:endParaRPr>
        </a:p>
      </dgm:t>
    </dgm:pt>
    <dgm:pt modelId="{6958FF24-2B4B-46B2-B46A-B68DC696B3CC}">
      <dgm:prSet phldrT="[文字]" custT="1"/>
      <dgm:spPr>
        <a:solidFill>
          <a:schemeClr val="accent1">
            <a:lumMod val="60000"/>
            <a:lumOff val="40000"/>
          </a:schemeClr>
        </a:solidFill>
        <a:ln>
          <a:solidFill>
            <a:schemeClr val="accent1">
              <a:lumMod val="60000"/>
              <a:lumOff val="40000"/>
            </a:schemeClr>
          </a:solidFill>
        </a:ln>
      </dgm:spPr>
      <dgm:t>
        <a:bodyPr/>
        <a:lstStyle/>
        <a:p>
          <a:r>
            <a:rPr lang="zh-TW" altLang="en-US" sz="2400" dirty="0" smtClean="0">
              <a:solidFill>
                <a:schemeClr val="tx2"/>
              </a:solidFill>
              <a:latin typeface="+mj-ea"/>
              <a:ea typeface="+mj-ea"/>
            </a:rPr>
            <a:t>資料擷取分析</a:t>
          </a:r>
          <a:endParaRPr lang="zh-TW" altLang="en-US" sz="2400" dirty="0">
            <a:solidFill>
              <a:schemeClr val="tx2"/>
            </a:solidFill>
            <a:latin typeface="+mj-ea"/>
            <a:ea typeface="+mj-ea"/>
          </a:endParaRPr>
        </a:p>
      </dgm:t>
    </dgm:pt>
    <dgm:pt modelId="{F4381022-E522-43FF-8081-439505EF62B5}" type="parTrans" cxnId="{0F6D4F72-CE9B-42DD-9599-370A94764365}">
      <dgm:prSet/>
      <dgm:spPr/>
      <dgm:t>
        <a:bodyPr/>
        <a:lstStyle/>
        <a:p>
          <a:endParaRPr lang="zh-TW" altLang="en-US" sz="2400">
            <a:solidFill>
              <a:schemeClr val="tx2"/>
            </a:solidFill>
            <a:latin typeface="+mj-ea"/>
            <a:ea typeface="+mj-ea"/>
          </a:endParaRPr>
        </a:p>
      </dgm:t>
    </dgm:pt>
    <dgm:pt modelId="{7B73497D-3C8B-4587-A747-3F1759FD2D3E}" type="sibTrans" cxnId="{0F6D4F72-CE9B-42DD-9599-370A94764365}">
      <dgm:prSet custT="1"/>
      <dgm:spPr/>
      <dgm:t>
        <a:bodyPr/>
        <a:lstStyle/>
        <a:p>
          <a:endParaRPr lang="zh-TW" altLang="en-US" sz="1050">
            <a:solidFill>
              <a:schemeClr val="tx2"/>
            </a:solidFill>
            <a:latin typeface="+mj-ea"/>
            <a:ea typeface="+mj-ea"/>
          </a:endParaRPr>
        </a:p>
      </dgm:t>
    </dgm:pt>
    <dgm:pt modelId="{6F76A90D-7C1F-4987-8731-911A8D6D656F}">
      <dgm:prSet custT="1"/>
      <dgm:spPr>
        <a:solidFill>
          <a:schemeClr val="accent1"/>
        </a:solidFill>
        <a:ln>
          <a:solidFill>
            <a:schemeClr val="accent1"/>
          </a:solidFill>
        </a:ln>
      </dgm:spPr>
      <dgm:t>
        <a:bodyPr/>
        <a:lstStyle/>
        <a:p>
          <a:r>
            <a:rPr lang="zh-TW" altLang="en-US" sz="2400" dirty="0" smtClean="0">
              <a:solidFill>
                <a:schemeClr val="bg1"/>
              </a:solidFill>
              <a:latin typeface="+mj-ea"/>
              <a:ea typeface="+mj-ea"/>
            </a:rPr>
            <a:t>寫作指導編輯</a:t>
          </a:r>
          <a:endParaRPr lang="zh-TW" altLang="en-US" sz="2400" dirty="0">
            <a:solidFill>
              <a:schemeClr val="bg1"/>
            </a:solidFill>
            <a:latin typeface="+mj-ea"/>
            <a:ea typeface="+mj-ea"/>
          </a:endParaRPr>
        </a:p>
      </dgm:t>
    </dgm:pt>
    <dgm:pt modelId="{72FCAA7C-6162-4BF4-9EE6-B9A9EBD6E8CD}" type="parTrans" cxnId="{2AA1F994-9067-459A-805B-E1DED6BF58B0}">
      <dgm:prSet/>
      <dgm:spPr/>
      <dgm:t>
        <a:bodyPr/>
        <a:lstStyle/>
        <a:p>
          <a:endParaRPr lang="zh-TW" altLang="en-US" sz="2400">
            <a:solidFill>
              <a:schemeClr val="tx2"/>
            </a:solidFill>
            <a:latin typeface="+mj-ea"/>
            <a:ea typeface="+mj-ea"/>
          </a:endParaRPr>
        </a:p>
      </dgm:t>
    </dgm:pt>
    <dgm:pt modelId="{74C7C416-6BF8-4A70-921B-B89754FA7ED3}" type="sibTrans" cxnId="{2AA1F994-9067-459A-805B-E1DED6BF58B0}">
      <dgm:prSet custT="1"/>
      <dgm:spPr/>
      <dgm:t>
        <a:bodyPr/>
        <a:lstStyle/>
        <a:p>
          <a:endParaRPr lang="zh-TW" altLang="en-US" sz="1050">
            <a:solidFill>
              <a:schemeClr val="tx2"/>
            </a:solidFill>
            <a:latin typeface="+mj-ea"/>
            <a:ea typeface="+mj-ea"/>
          </a:endParaRPr>
        </a:p>
      </dgm:t>
    </dgm:pt>
    <dgm:pt modelId="{FE3A7468-A6AB-48E2-9245-16EF4FF967C0}">
      <dgm:prSet custT="1"/>
      <dgm:spPr>
        <a:solidFill>
          <a:schemeClr val="accent1"/>
        </a:solidFill>
        <a:ln>
          <a:solidFill>
            <a:schemeClr val="accent1"/>
          </a:solidFill>
        </a:ln>
      </dgm:spPr>
      <dgm:t>
        <a:bodyPr/>
        <a:lstStyle/>
        <a:p>
          <a:r>
            <a:rPr lang="zh-TW" altLang="en-US" sz="2400" dirty="0" smtClean="0">
              <a:solidFill>
                <a:schemeClr val="bg1"/>
              </a:solidFill>
              <a:latin typeface="+mj-ea"/>
              <a:ea typeface="+mj-ea"/>
            </a:rPr>
            <a:t>提升論文完整度</a:t>
          </a:r>
          <a:endParaRPr lang="zh-TW" altLang="en-US" sz="2400" dirty="0">
            <a:solidFill>
              <a:schemeClr val="bg1"/>
            </a:solidFill>
            <a:latin typeface="+mj-ea"/>
            <a:ea typeface="+mj-ea"/>
          </a:endParaRPr>
        </a:p>
      </dgm:t>
    </dgm:pt>
    <dgm:pt modelId="{7B3A6D67-E4EB-4C8C-8C70-D1F60EB0A42C}" type="parTrans" cxnId="{E9C28933-59C1-4A7E-A9F0-2B7D44B4D146}">
      <dgm:prSet/>
      <dgm:spPr/>
      <dgm:t>
        <a:bodyPr/>
        <a:lstStyle/>
        <a:p>
          <a:endParaRPr lang="zh-TW" altLang="en-US" sz="2400">
            <a:solidFill>
              <a:schemeClr val="tx2"/>
            </a:solidFill>
            <a:latin typeface="+mj-ea"/>
            <a:ea typeface="+mj-ea"/>
          </a:endParaRPr>
        </a:p>
      </dgm:t>
    </dgm:pt>
    <dgm:pt modelId="{BABA46BE-72D0-4618-B326-75C9348F10AE}" type="sibTrans" cxnId="{E9C28933-59C1-4A7E-A9F0-2B7D44B4D146}">
      <dgm:prSet custT="1"/>
      <dgm:spPr/>
      <dgm:t>
        <a:bodyPr/>
        <a:lstStyle/>
        <a:p>
          <a:endParaRPr lang="zh-TW" altLang="en-US" sz="1050">
            <a:solidFill>
              <a:schemeClr val="tx2"/>
            </a:solidFill>
            <a:latin typeface="+mj-ea"/>
            <a:ea typeface="+mj-ea"/>
          </a:endParaRPr>
        </a:p>
      </dgm:t>
    </dgm:pt>
    <dgm:pt modelId="{8D39F785-870E-4E86-BA7E-AB1969DCA8EF}">
      <dgm:prSet custT="1"/>
      <dgm:spPr>
        <a:solidFill>
          <a:schemeClr val="accent1"/>
        </a:solidFill>
        <a:ln>
          <a:solidFill>
            <a:schemeClr val="accent1"/>
          </a:solidFill>
        </a:ln>
      </dgm:spPr>
      <dgm:t>
        <a:bodyPr/>
        <a:lstStyle/>
        <a:p>
          <a:r>
            <a:rPr lang="zh-TW" altLang="en-US" sz="2400" dirty="0" smtClean="0">
              <a:solidFill>
                <a:schemeClr val="bg1"/>
              </a:solidFill>
              <a:latin typeface="+mj-ea"/>
              <a:ea typeface="+mj-ea"/>
            </a:rPr>
            <a:t>協助投稿與回覆</a:t>
          </a:r>
          <a:endParaRPr lang="zh-TW" altLang="en-US" sz="2400" dirty="0">
            <a:solidFill>
              <a:schemeClr val="bg1"/>
            </a:solidFill>
            <a:latin typeface="+mj-ea"/>
            <a:ea typeface="+mj-ea"/>
          </a:endParaRPr>
        </a:p>
      </dgm:t>
    </dgm:pt>
    <dgm:pt modelId="{63920C6D-9954-46F1-B621-3EE33823C2A2}" type="parTrans" cxnId="{CF72FC92-1204-4FFF-AAE9-92DCA3682872}">
      <dgm:prSet/>
      <dgm:spPr/>
      <dgm:t>
        <a:bodyPr/>
        <a:lstStyle/>
        <a:p>
          <a:endParaRPr lang="zh-TW" altLang="en-US" sz="2400">
            <a:solidFill>
              <a:schemeClr val="tx2"/>
            </a:solidFill>
            <a:latin typeface="+mj-ea"/>
            <a:ea typeface="+mj-ea"/>
          </a:endParaRPr>
        </a:p>
      </dgm:t>
    </dgm:pt>
    <dgm:pt modelId="{7961C08B-056C-4762-8F79-5B72A68330AE}" type="sibTrans" cxnId="{CF72FC92-1204-4FFF-AAE9-92DCA3682872}">
      <dgm:prSet/>
      <dgm:spPr/>
      <dgm:t>
        <a:bodyPr/>
        <a:lstStyle/>
        <a:p>
          <a:endParaRPr lang="zh-TW" altLang="en-US" sz="2400">
            <a:solidFill>
              <a:schemeClr val="tx2"/>
            </a:solidFill>
            <a:latin typeface="+mj-ea"/>
            <a:ea typeface="+mj-ea"/>
          </a:endParaRPr>
        </a:p>
      </dgm:t>
    </dgm:pt>
    <dgm:pt modelId="{1C03C048-18D5-4241-BD4A-FBD734289FBE}" type="pres">
      <dgm:prSet presAssocID="{25E327D4-0CD3-4F36-84DE-EB37D70B16B4}" presName="linearFlow" presStyleCnt="0">
        <dgm:presLayoutVars>
          <dgm:resizeHandles val="exact"/>
        </dgm:presLayoutVars>
      </dgm:prSet>
      <dgm:spPr/>
    </dgm:pt>
    <dgm:pt modelId="{E3FB2690-8BA4-4735-B1F9-82F2A5962A7F}" type="pres">
      <dgm:prSet presAssocID="{48E092B4-4529-4957-8F4A-F4762009655D}" presName="node" presStyleLbl="node1" presStyleIdx="0" presStyleCnt="6">
        <dgm:presLayoutVars>
          <dgm:bulletEnabled val="1"/>
        </dgm:presLayoutVars>
      </dgm:prSet>
      <dgm:spPr/>
      <dgm:t>
        <a:bodyPr/>
        <a:lstStyle/>
        <a:p>
          <a:endParaRPr lang="zh-TW" altLang="en-US"/>
        </a:p>
      </dgm:t>
    </dgm:pt>
    <dgm:pt modelId="{54F11785-5FAF-47E3-99A3-1A61F2A5780F}" type="pres">
      <dgm:prSet presAssocID="{921EBB92-384A-41F1-B34C-0D96BB834D42}" presName="sibTrans" presStyleLbl="sibTrans2D1" presStyleIdx="0" presStyleCnt="5"/>
      <dgm:spPr/>
      <dgm:t>
        <a:bodyPr/>
        <a:lstStyle/>
        <a:p>
          <a:endParaRPr lang="zh-TW" altLang="en-US"/>
        </a:p>
      </dgm:t>
    </dgm:pt>
    <dgm:pt modelId="{882E8C7F-A240-425D-BCEE-67940285F418}" type="pres">
      <dgm:prSet presAssocID="{921EBB92-384A-41F1-B34C-0D96BB834D42}" presName="connectorText" presStyleLbl="sibTrans2D1" presStyleIdx="0" presStyleCnt="5"/>
      <dgm:spPr/>
      <dgm:t>
        <a:bodyPr/>
        <a:lstStyle/>
        <a:p>
          <a:endParaRPr lang="zh-TW" altLang="en-US"/>
        </a:p>
      </dgm:t>
    </dgm:pt>
    <dgm:pt modelId="{3357F725-4788-433C-B6CF-2EE2B345E06A}" type="pres">
      <dgm:prSet presAssocID="{C471B27B-3361-4971-BB16-3EC2C3CC627C}" presName="node" presStyleLbl="node1" presStyleIdx="1" presStyleCnt="6">
        <dgm:presLayoutVars>
          <dgm:bulletEnabled val="1"/>
        </dgm:presLayoutVars>
      </dgm:prSet>
      <dgm:spPr/>
      <dgm:t>
        <a:bodyPr/>
        <a:lstStyle/>
        <a:p>
          <a:endParaRPr lang="zh-TW" altLang="en-US"/>
        </a:p>
      </dgm:t>
    </dgm:pt>
    <dgm:pt modelId="{F7D13098-F0BF-4228-9683-F08020E9FB90}" type="pres">
      <dgm:prSet presAssocID="{5553DA58-FE5C-4E0E-A7B6-C4D44D60EAE1}" presName="sibTrans" presStyleLbl="sibTrans2D1" presStyleIdx="1" presStyleCnt="5"/>
      <dgm:spPr/>
      <dgm:t>
        <a:bodyPr/>
        <a:lstStyle/>
        <a:p>
          <a:endParaRPr lang="zh-TW" altLang="en-US"/>
        </a:p>
      </dgm:t>
    </dgm:pt>
    <dgm:pt modelId="{C864CB21-E40C-4C53-AB72-6D0DEBB0BA30}" type="pres">
      <dgm:prSet presAssocID="{5553DA58-FE5C-4E0E-A7B6-C4D44D60EAE1}" presName="connectorText" presStyleLbl="sibTrans2D1" presStyleIdx="1" presStyleCnt="5"/>
      <dgm:spPr/>
      <dgm:t>
        <a:bodyPr/>
        <a:lstStyle/>
        <a:p>
          <a:endParaRPr lang="zh-TW" altLang="en-US"/>
        </a:p>
      </dgm:t>
    </dgm:pt>
    <dgm:pt modelId="{DFA923C4-7A1A-461F-BF13-FDEB502F7761}" type="pres">
      <dgm:prSet presAssocID="{6958FF24-2B4B-46B2-B46A-B68DC696B3CC}" presName="node" presStyleLbl="node1" presStyleIdx="2" presStyleCnt="6">
        <dgm:presLayoutVars>
          <dgm:bulletEnabled val="1"/>
        </dgm:presLayoutVars>
      </dgm:prSet>
      <dgm:spPr/>
      <dgm:t>
        <a:bodyPr/>
        <a:lstStyle/>
        <a:p>
          <a:endParaRPr lang="zh-TW" altLang="en-US"/>
        </a:p>
      </dgm:t>
    </dgm:pt>
    <dgm:pt modelId="{420213AA-D690-41A4-AF18-D63887014EAF}" type="pres">
      <dgm:prSet presAssocID="{7B73497D-3C8B-4587-A747-3F1759FD2D3E}" presName="sibTrans" presStyleLbl="sibTrans2D1" presStyleIdx="2" presStyleCnt="5"/>
      <dgm:spPr/>
      <dgm:t>
        <a:bodyPr/>
        <a:lstStyle/>
        <a:p>
          <a:endParaRPr lang="zh-TW" altLang="en-US"/>
        </a:p>
      </dgm:t>
    </dgm:pt>
    <dgm:pt modelId="{04A2A515-F649-4E3D-BD9A-94A13EEB3487}" type="pres">
      <dgm:prSet presAssocID="{7B73497D-3C8B-4587-A747-3F1759FD2D3E}" presName="connectorText" presStyleLbl="sibTrans2D1" presStyleIdx="2" presStyleCnt="5"/>
      <dgm:spPr/>
      <dgm:t>
        <a:bodyPr/>
        <a:lstStyle/>
        <a:p>
          <a:endParaRPr lang="zh-TW" altLang="en-US"/>
        </a:p>
      </dgm:t>
    </dgm:pt>
    <dgm:pt modelId="{08A2D6C4-4C18-4C51-B3B6-AA6EE2675700}" type="pres">
      <dgm:prSet presAssocID="{6F76A90D-7C1F-4987-8731-911A8D6D656F}" presName="node" presStyleLbl="node1" presStyleIdx="3" presStyleCnt="6">
        <dgm:presLayoutVars>
          <dgm:bulletEnabled val="1"/>
        </dgm:presLayoutVars>
      </dgm:prSet>
      <dgm:spPr/>
      <dgm:t>
        <a:bodyPr/>
        <a:lstStyle/>
        <a:p>
          <a:endParaRPr lang="zh-TW" altLang="en-US"/>
        </a:p>
      </dgm:t>
    </dgm:pt>
    <dgm:pt modelId="{07549535-6D98-4488-8060-7A3CF14B2D5D}" type="pres">
      <dgm:prSet presAssocID="{74C7C416-6BF8-4A70-921B-B89754FA7ED3}" presName="sibTrans" presStyleLbl="sibTrans2D1" presStyleIdx="3" presStyleCnt="5"/>
      <dgm:spPr/>
      <dgm:t>
        <a:bodyPr/>
        <a:lstStyle/>
        <a:p>
          <a:endParaRPr lang="zh-TW" altLang="en-US"/>
        </a:p>
      </dgm:t>
    </dgm:pt>
    <dgm:pt modelId="{ADCB6419-F9D2-4A04-9BEB-B339F7F0C289}" type="pres">
      <dgm:prSet presAssocID="{74C7C416-6BF8-4A70-921B-B89754FA7ED3}" presName="connectorText" presStyleLbl="sibTrans2D1" presStyleIdx="3" presStyleCnt="5"/>
      <dgm:spPr/>
      <dgm:t>
        <a:bodyPr/>
        <a:lstStyle/>
        <a:p>
          <a:endParaRPr lang="zh-TW" altLang="en-US"/>
        </a:p>
      </dgm:t>
    </dgm:pt>
    <dgm:pt modelId="{26239B94-E913-41AC-8268-74FAEB34F913}" type="pres">
      <dgm:prSet presAssocID="{FE3A7468-A6AB-48E2-9245-16EF4FF967C0}" presName="node" presStyleLbl="node1" presStyleIdx="4" presStyleCnt="6">
        <dgm:presLayoutVars>
          <dgm:bulletEnabled val="1"/>
        </dgm:presLayoutVars>
      </dgm:prSet>
      <dgm:spPr/>
      <dgm:t>
        <a:bodyPr/>
        <a:lstStyle/>
        <a:p>
          <a:endParaRPr lang="zh-TW" altLang="en-US"/>
        </a:p>
      </dgm:t>
    </dgm:pt>
    <dgm:pt modelId="{DD6FD211-8C89-47F7-A309-CF0CFF12875F}" type="pres">
      <dgm:prSet presAssocID="{BABA46BE-72D0-4618-B326-75C9348F10AE}" presName="sibTrans" presStyleLbl="sibTrans2D1" presStyleIdx="4" presStyleCnt="5"/>
      <dgm:spPr/>
      <dgm:t>
        <a:bodyPr/>
        <a:lstStyle/>
        <a:p>
          <a:endParaRPr lang="zh-TW" altLang="en-US"/>
        </a:p>
      </dgm:t>
    </dgm:pt>
    <dgm:pt modelId="{70AFBDB2-406C-41A1-BCA6-F973F791AEEA}" type="pres">
      <dgm:prSet presAssocID="{BABA46BE-72D0-4618-B326-75C9348F10AE}" presName="connectorText" presStyleLbl="sibTrans2D1" presStyleIdx="4" presStyleCnt="5"/>
      <dgm:spPr/>
      <dgm:t>
        <a:bodyPr/>
        <a:lstStyle/>
        <a:p>
          <a:endParaRPr lang="zh-TW" altLang="en-US"/>
        </a:p>
      </dgm:t>
    </dgm:pt>
    <dgm:pt modelId="{D6FCDFDD-CE40-4DBA-B4BE-9E716C2EDB3C}" type="pres">
      <dgm:prSet presAssocID="{8D39F785-870E-4E86-BA7E-AB1969DCA8EF}" presName="node" presStyleLbl="node1" presStyleIdx="5" presStyleCnt="6">
        <dgm:presLayoutVars>
          <dgm:bulletEnabled val="1"/>
        </dgm:presLayoutVars>
      </dgm:prSet>
      <dgm:spPr/>
      <dgm:t>
        <a:bodyPr/>
        <a:lstStyle/>
        <a:p>
          <a:endParaRPr lang="zh-TW" altLang="en-US"/>
        </a:p>
      </dgm:t>
    </dgm:pt>
  </dgm:ptLst>
  <dgm:cxnLst>
    <dgm:cxn modelId="{681A738D-0A55-4E4C-A681-CC741ABB31E2}" type="presOf" srcId="{BABA46BE-72D0-4618-B326-75C9348F10AE}" destId="{70AFBDB2-406C-41A1-BCA6-F973F791AEEA}" srcOrd="1" destOrd="0" presId="urn:microsoft.com/office/officeart/2005/8/layout/process2"/>
    <dgm:cxn modelId="{2AA1F994-9067-459A-805B-E1DED6BF58B0}" srcId="{25E327D4-0CD3-4F36-84DE-EB37D70B16B4}" destId="{6F76A90D-7C1F-4987-8731-911A8D6D656F}" srcOrd="3" destOrd="0" parTransId="{72FCAA7C-6162-4BF4-9EE6-B9A9EBD6E8CD}" sibTransId="{74C7C416-6BF8-4A70-921B-B89754FA7ED3}"/>
    <dgm:cxn modelId="{357EA8AC-B4D3-496A-958D-376EE714FC87}" type="presOf" srcId="{FE3A7468-A6AB-48E2-9245-16EF4FF967C0}" destId="{26239B94-E913-41AC-8268-74FAEB34F913}" srcOrd="0" destOrd="0" presId="urn:microsoft.com/office/officeart/2005/8/layout/process2"/>
    <dgm:cxn modelId="{C94DF928-C41A-4181-839D-BDDE2C330B7F}" type="presOf" srcId="{921EBB92-384A-41F1-B34C-0D96BB834D42}" destId="{882E8C7F-A240-425D-BCEE-67940285F418}" srcOrd="1" destOrd="0" presId="urn:microsoft.com/office/officeart/2005/8/layout/process2"/>
    <dgm:cxn modelId="{324BA080-3E81-44C4-8D49-22539984DD39}" type="presOf" srcId="{74C7C416-6BF8-4A70-921B-B89754FA7ED3}" destId="{07549535-6D98-4488-8060-7A3CF14B2D5D}" srcOrd="0" destOrd="0" presId="urn:microsoft.com/office/officeart/2005/8/layout/process2"/>
    <dgm:cxn modelId="{0F6D4F72-CE9B-42DD-9599-370A94764365}" srcId="{25E327D4-0CD3-4F36-84DE-EB37D70B16B4}" destId="{6958FF24-2B4B-46B2-B46A-B68DC696B3CC}" srcOrd="2" destOrd="0" parTransId="{F4381022-E522-43FF-8081-439505EF62B5}" sibTransId="{7B73497D-3C8B-4587-A747-3F1759FD2D3E}"/>
    <dgm:cxn modelId="{3A31BF15-DCA1-4F95-BE37-D1A445894960}" srcId="{25E327D4-0CD3-4F36-84DE-EB37D70B16B4}" destId="{C471B27B-3361-4971-BB16-3EC2C3CC627C}" srcOrd="1" destOrd="0" parTransId="{67155F46-6E91-4E12-9A2B-1760ECDDA11B}" sibTransId="{5553DA58-FE5C-4E0E-A7B6-C4D44D60EAE1}"/>
    <dgm:cxn modelId="{C1EAD8EF-7D54-41C9-B743-2B4888FBA257}" type="presOf" srcId="{5553DA58-FE5C-4E0E-A7B6-C4D44D60EAE1}" destId="{F7D13098-F0BF-4228-9683-F08020E9FB90}" srcOrd="0" destOrd="0" presId="urn:microsoft.com/office/officeart/2005/8/layout/process2"/>
    <dgm:cxn modelId="{BDCB7C3E-86B9-46A7-A8C5-E9CF13E70F61}" srcId="{25E327D4-0CD3-4F36-84DE-EB37D70B16B4}" destId="{48E092B4-4529-4957-8F4A-F4762009655D}" srcOrd="0" destOrd="0" parTransId="{34B2D8AD-67B4-49BE-B119-0F8B587854FB}" sibTransId="{921EBB92-384A-41F1-B34C-0D96BB834D42}"/>
    <dgm:cxn modelId="{88223A38-1C3E-4BFE-A78E-C26A7626896D}" type="presOf" srcId="{7B73497D-3C8B-4587-A747-3F1759FD2D3E}" destId="{04A2A515-F649-4E3D-BD9A-94A13EEB3487}" srcOrd="1" destOrd="0" presId="urn:microsoft.com/office/officeart/2005/8/layout/process2"/>
    <dgm:cxn modelId="{EE42DB23-667F-4582-91CA-FE330956C000}" type="presOf" srcId="{BABA46BE-72D0-4618-B326-75C9348F10AE}" destId="{DD6FD211-8C89-47F7-A309-CF0CFF12875F}" srcOrd="0" destOrd="0" presId="urn:microsoft.com/office/officeart/2005/8/layout/process2"/>
    <dgm:cxn modelId="{E9C28933-59C1-4A7E-A9F0-2B7D44B4D146}" srcId="{25E327D4-0CD3-4F36-84DE-EB37D70B16B4}" destId="{FE3A7468-A6AB-48E2-9245-16EF4FF967C0}" srcOrd="4" destOrd="0" parTransId="{7B3A6D67-E4EB-4C8C-8C70-D1F60EB0A42C}" sibTransId="{BABA46BE-72D0-4618-B326-75C9348F10AE}"/>
    <dgm:cxn modelId="{2F4F4F47-C026-4538-B945-4A88AA365096}" type="presOf" srcId="{6F76A90D-7C1F-4987-8731-911A8D6D656F}" destId="{08A2D6C4-4C18-4C51-B3B6-AA6EE2675700}" srcOrd="0" destOrd="0" presId="urn:microsoft.com/office/officeart/2005/8/layout/process2"/>
    <dgm:cxn modelId="{ABD1F38D-2644-4F4C-8484-89FEF930555E}" type="presOf" srcId="{7B73497D-3C8B-4587-A747-3F1759FD2D3E}" destId="{420213AA-D690-41A4-AF18-D63887014EAF}" srcOrd="0" destOrd="0" presId="urn:microsoft.com/office/officeart/2005/8/layout/process2"/>
    <dgm:cxn modelId="{B0B3DB51-0829-42E2-9645-2E7A03CB3DD5}" type="presOf" srcId="{48E092B4-4529-4957-8F4A-F4762009655D}" destId="{E3FB2690-8BA4-4735-B1F9-82F2A5962A7F}" srcOrd="0" destOrd="0" presId="urn:microsoft.com/office/officeart/2005/8/layout/process2"/>
    <dgm:cxn modelId="{1022AABD-0105-4D76-B817-19C54D9CF545}" type="presOf" srcId="{74C7C416-6BF8-4A70-921B-B89754FA7ED3}" destId="{ADCB6419-F9D2-4A04-9BEB-B339F7F0C289}" srcOrd="1" destOrd="0" presId="urn:microsoft.com/office/officeart/2005/8/layout/process2"/>
    <dgm:cxn modelId="{A04980C7-70A0-4B90-809F-306E767606F5}" type="presOf" srcId="{6958FF24-2B4B-46B2-B46A-B68DC696B3CC}" destId="{DFA923C4-7A1A-461F-BF13-FDEB502F7761}" srcOrd="0" destOrd="0" presId="urn:microsoft.com/office/officeart/2005/8/layout/process2"/>
    <dgm:cxn modelId="{52EA155D-F579-431C-8D61-6199303975DD}" type="presOf" srcId="{921EBB92-384A-41F1-B34C-0D96BB834D42}" destId="{54F11785-5FAF-47E3-99A3-1A61F2A5780F}" srcOrd="0" destOrd="0" presId="urn:microsoft.com/office/officeart/2005/8/layout/process2"/>
    <dgm:cxn modelId="{CF72FC92-1204-4FFF-AAE9-92DCA3682872}" srcId="{25E327D4-0CD3-4F36-84DE-EB37D70B16B4}" destId="{8D39F785-870E-4E86-BA7E-AB1969DCA8EF}" srcOrd="5" destOrd="0" parTransId="{63920C6D-9954-46F1-B621-3EE33823C2A2}" sibTransId="{7961C08B-056C-4762-8F79-5B72A68330AE}"/>
    <dgm:cxn modelId="{6A27DCDE-5E7B-4290-AEEE-D969FCF74F51}" type="presOf" srcId="{25E327D4-0CD3-4F36-84DE-EB37D70B16B4}" destId="{1C03C048-18D5-4241-BD4A-FBD734289FBE}" srcOrd="0" destOrd="0" presId="urn:microsoft.com/office/officeart/2005/8/layout/process2"/>
    <dgm:cxn modelId="{158C424F-F366-4422-AD69-19B10E101CA8}" type="presOf" srcId="{8D39F785-870E-4E86-BA7E-AB1969DCA8EF}" destId="{D6FCDFDD-CE40-4DBA-B4BE-9E716C2EDB3C}" srcOrd="0" destOrd="0" presId="urn:microsoft.com/office/officeart/2005/8/layout/process2"/>
    <dgm:cxn modelId="{A8B177B8-F7F1-4DC7-8309-FF0E4F9A2B7B}" type="presOf" srcId="{C471B27B-3361-4971-BB16-3EC2C3CC627C}" destId="{3357F725-4788-433C-B6CF-2EE2B345E06A}" srcOrd="0" destOrd="0" presId="urn:microsoft.com/office/officeart/2005/8/layout/process2"/>
    <dgm:cxn modelId="{B3A52D01-06C7-4EB1-AD44-ADE46A872A0B}" type="presOf" srcId="{5553DA58-FE5C-4E0E-A7B6-C4D44D60EAE1}" destId="{C864CB21-E40C-4C53-AB72-6D0DEBB0BA30}" srcOrd="1" destOrd="0" presId="urn:microsoft.com/office/officeart/2005/8/layout/process2"/>
    <dgm:cxn modelId="{DCAD7EE4-20C7-4BFE-9D19-548037C114A4}" type="presParOf" srcId="{1C03C048-18D5-4241-BD4A-FBD734289FBE}" destId="{E3FB2690-8BA4-4735-B1F9-82F2A5962A7F}" srcOrd="0" destOrd="0" presId="urn:microsoft.com/office/officeart/2005/8/layout/process2"/>
    <dgm:cxn modelId="{01E81398-3FBF-4B18-8543-F72C174CC4F8}" type="presParOf" srcId="{1C03C048-18D5-4241-BD4A-FBD734289FBE}" destId="{54F11785-5FAF-47E3-99A3-1A61F2A5780F}" srcOrd="1" destOrd="0" presId="urn:microsoft.com/office/officeart/2005/8/layout/process2"/>
    <dgm:cxn modelId="{FF72324A-49CF-4780-9ECF-52DABA6246D2}" type="presParOf" srcId="{54F11785-5FAF-47E3-99A3-1A61F2A5780F}" destId="{882E8C7F-A240-425D-BCEE-67940285F418}" srcOrd="0" destOrd="0" presId="urn:microsoft.com/office/officeart/2005/8/layout/process2"/>
    <dgm:cxn modelId="{0ED3FEE7-42FA-4611-AD83-F2A3B03C095F}" type="presParOf" srcId="{1C03C048-18D5-4241-BD4A-FBD734289FBE}" destId="{3357F725-4788-433C-B6CF-2EE2B345E06A}" srcOrd="2" destOrd="0" presId="urn:microsoft.com/office/officeart/2005/8/layout/process2"/>
    <dgm:cxn modelId="{DD0B8BEF-9D8D-48E7-912C-F2CED15BD0CB}" type="presParOf" srcId="{1C03C048-18D5-4241-BD4A-FBD734289FBE}" destId="{F7D13098-F0BF-4228-9683-F08020E9FB90}" srcOrd="3" destOrd="0" presId="urn:microsoft.com/office/officeart/2005/8/layout/process2"/>
    <dgm:cxn modelId="{AD03CD0B-B422-497C-BCD0-2C29D0026AE7}" type="presParOf" srcId="{F7D13098-F0BF-4228-9683-F08020E9FB90}" destId="{C864CB21-E40C-4C53-AB72-6D0DEBB0BA30}" srcOrd="0" destOrd="0" presId="urn:microsoft.com/office/officeart/2005/8/layout/process2"/>
    <dgm:cxn modelId="{E910FD99-F8D0-4AFC-858C-0E155299D3E8}" type="presParOf" srcId="{1C03C048-18D5-4241-BD4A-FBD734289FBE}" destId="{DFA923C4-7A1A-461F-BF13-FDEB502F7761}" srcOrd="4" destOrd="0" presId="urn:microsoft.com/office/officeart/2005/8/layout/process2"/>
    <dgm:cxn modelId="{E1098A3C-1B56-49F2-84EB-292A09536B13}" type="presParOf" srcId="{1C03C048-18D5-4241-BD4A-FBD734289FBE}" destId="{420213AA-D690-41A4-AF18-D63887014EAF}" srcOrd="5" destOrd="0" presId="urn:microsoft.com/office/officeart/2005/8/layout/process2"/>
    <dgm:cxn modelId="{9622964B-FFA3-417A-9671-80FEE4786E19}" type="presParOf" srcId="{420213AA-D690-41A4-AF18-D63887014EAF}" destId="{04A2A515-F649-4E3D-BD9A-94A13EEB3487}" srcOrd="0" destOrd="0" presId="urn:microsoft.com/office/officeart/2005/8/layout/process2"/>
    <dgm:cxn modelId="{0D035B9C-BC68-4F56-9722-B00BA93BB069}" type="presParOf" srcId="{1C03C048-18D5-4241-BD4A-FBD734289FBE}" destId="{08A2D6C4-4C18-4C51-B3B6-AA6EE2675700}" srcOrd="6" destOrd="0" presId="urn:microsoft.com/office/officeart/2005/8/layout/process2"/>
    <dgm:cxn modelId="{6E8AF633-43FE-4AF5-BDB9-3C64ED17CF55}" type="presParOf" srcId="{1C03C048-18D5-4241-BD4A-FBD734289FBE}" destId="{07549535-6D98-4488-8060-7A3CF14B2D5D}" srcOrd="7" destOrd="0" presId="urn:microsoft.com/office/officeart/2005/8/layout/process2"/>
    <dgm:cxn modelId="{C4A48060-690B-46D1-857D-674A8E2F4297}" type="presParOf" srcId="{07549535-6D98-4488-8060-7A3CF14B2D5D}" destId="{ADCB6419-F9D2-4A04-9BEB-B339F7F0C289}" srcOrd="0" destOrd="0" presId="urn:microsoft.com/office/officeart/2005/8/layout/process2"/>
    <dgm:cxn modelId="{EFF79FB9-0E22-415B-9AB8-BE51DE3153D0}" type="presParOf" srcId="{1C03C048-18D5-4241-BD4A-FBD734289FBE}" destId="{26239B94-E913-41AC-8268-74FAEB34F913}" srcOrd="8" destOrd="0" presId="urn:microsoft.com/office/officeart/2005/8/layout/process2"/>
    <dgm:cxn modelId="{EB6852E2-80E8-46F5-BC9C-B97C417C8597}" type="presParOf" srcId="{1C03C048-18D5-4241-BD4A-FBD734289FBE}" destId="{DD6FD211-8C89-47F7-A309-CF0CFF12875F}" srcOrd="9" destOrd="0" presId="urn:microsoft.com/office/officeart/2005/8/layout/process2"/>
    <dgm:cxn modelId="{C24B9C2D-ADBA-47AB-A92D-80902D237BB1}" type="presParOf" srcId="{DD6FD211-8C89-47F7-A309-CF0CFF12875F}" destId="{70AFBDB2-406C-41A1-BCA6-F973F791AEEA}" srcOrd="0" destOrd="0" presId="urn:microsoft.com/office/officeart/2005/8/layout/process2"/>
    <dgm:cxn modelId="{74FFB7F1-E6E7-4BB3-8E74-3434AF6F0D92}" type="presParOf" srcId="{1C03C048-18D5-4241-BD4A-FBD734289FBE}" destId="{D6FCDFDD-CE40-4DBA-B4BE-9E716C2EDB3C}" srcOrd="10"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3ABB16-6493-4295-8199-14D92AC6DC0F}" type="doc">
      <dgm:prSet loTypeId="urn:microsoft.com/office/officeart/2009/3/layout/IncreasingArrowsProcess" loCatId="process" qsTypeId="urn:microsoft.com/office/officeart/2005/8/quickstyle/3d2" qsCatId="3D" csTypeId="urn:microsoft.com/office/officeart/2005/8/colors/accent1_2#35" csCatId="accent1" phldr="1"/>
      <dgm:spPr/>
      <dgm:t>
        <a:bodyPr/>
        <a:lstStyle/>
        <a:p>
          <a:endParaRPr lang="zh-TW" altLang="en-US"/>
        </a:p>
      </dgm:t>
    </dgm:pt>
    <dgm:pt modelId="{648B4F89-144E-4B33-91A1-4465AC430FEF}">
      <dgm:prSet phldrT="[文字]"/>
      <dgm:spPr/>
      <dgm:t>
        <a:bodyPr/>
        <a:lstStyle/>
        <a:p>
          <a:r>
            <a:rPr lang="en-US" altLang="zh-TW" dirty="0" smtClean="0">
              <a:solidFill>
                <a:schemeClr val="bg1"/>
              </a:solidFill>
              <a:latin typeface="Arial" pitchFamily="34" charset="0"/>
              <a:cs typeface="Arial" pitchFamily="34" charset="0"/>
            </a:rPr>
            <a:t>2003. 4 </a:t>
          </a:r>
          <a:r>
            <a:rPr lang="zh-TW" altLang="en-US" dirty="0" smtClean="0">
              <a:solidFill>
                <a:schemeClr val="bg1"/>
              </a:solidFill>
              <a:latin typeface="Arial" pitchFamily="34" charset="0"/>
              <a:cs typeface="Arial" pitchFamily="34" charset="0"/>
            </a:rPr>
            <a:t>月</a:t>
          </a:r>
          <a:endParaRPr lang="zh-TW" altLang="en-US" dirty="0">
            <a:solidFill>
              <a:schemeClr val="bg1"/>
            </a:solidFill>
            <a:latin typeface="Arial" pitchFamily="34" charset="0"/>
            <a:cs typeface="Arial" pitchFamily="34" charset="0"/>
          </a:endParaRPr>
        </a:p>
      </dgm:t>
    </dgm:pt>
    <dgm:pt modelId="{ACF5048E-AFF6-4EA7-96F7-72A204A5FD3F}" type="parTrans" cxnId="{A18EBDF8-AD6B-47FC-94F5-FFB98CCC430B}">
      <dgm:prSet/>
      <dgm:spPr/>
      <dgm:t>
        <a:bodyPr/>
        <a:lstStyle/>
        <a:p>
          <a:endParaRPr lang="zh-TW" altLang="en-US"/>
        </a:p>
      </dgm:t>
    </dgm:pt>
    <dgm:pt modelId="{EF734540-323F-4F3C-9957-A4EAE881BA95}" type="sibTrans" cxnId="{A18EBDF8-AD6B-47FC-94F5-FFB98CCC430B}">
      <dgm:prSet/>
      <dgm:spPr/>
      <dgm:t>
        <a:bodyPr/>
        <a:lstStyle/>
        <a:p>
          <a:endParaRPr lang="zh-TW" altLang="en-US"/>
        </a:p>
      </dgm:t>
    </dgm:pt>
    <dgm:pt modelId="{CAD9BBF3-26A8-4BA6-9834-AAFAAD481BF1}">
      <dgm:prSet phldrT="[文字]" custT="1"/>
      <dgm:spPr>
        <a:solidFill>
          <a:srgbClr val="FFFF99"/>
        </a:solidFill>
      </dgm:spPr>
      <dgm:t>
        <a:bodyPr/>
        <a:lstStyle/>
        <a:p>
          <a:r>
            <a:rPr lang="zh-TW" altLang="en-US" sz="1800" dirty="0" smtClean="0">
              <a:latin typeface="標楷體" pitchFamily="65" charset="-120"/>
              <a:ea typeface="標楷體" pitchFamily="65" charset="-120"/>
            </a:rPr>
            <a:t>開始籌劃基礎醫學研究室</a:t>
          </a:r>
          <a:endParaRPr lang="zh-TW" altLang="en-US" sz="1800" dirty="0">
            <a:latin typeface="標楷體" pitchFamily="65" charset="-120"/>
            <a:ea typeface="標楷體" pitchFamily="65" charset="-120"/>
          </a:endParaRPr>
        </a:p>
      </dgm:t>
    </dgm:pt>
    <dgm:pt modelId="{D2606447-7720-4981-B131-C8A40DD0040C}" type="parTrans" cxnId="{289B2071-5737-4138-9AC8-61FAA4A68373}">
      <dgm:prSet/>
      <dgm:spPr/>
      <dgm:t>
        <a:bodyPr/>
        <a:lstStyle/>
        <a:p>
          <a:endParaRPr lang="zh-TW" altLang="en-US"/>
        </a:p>
      </dgm:t>
    </dgm:pt>
    <dgm:pt modelId="{9E09871C-A236-4BE7-9858-5B48646BC7D8}" type="sibTrans" cxnId="{289B2071-5737-4138-9AC8-61FAA4A68373}">
      <dgm:prSet/>
      <dgm:spPr/>
      <dgm:t>
        <a:bodyPr/>
        <a:lstStyle/>
        <a:p>
          <a:endParaRPr lang="zh-TW" altLang="en-US"/>
        </a:p>
      </dgm:t>
    </dgm:pt>
    <dgm:pt modelId="{B5C59896-C2AD-46EE-A35A-8AA9EF8F23A3}">
      <dgm:prSet phldrT="[文字]"/>
      <dgm:spPr/>
      <dgm:t>
        <a:bodyPr/>
        <a:lstStyle/>
        <a:p>
          <a:r>
            <a:rPr lang="en-US" altLang="zh-TW" dirty="0" smtClean="0">
              <a:solidFill>
                <a:schemeClr val="bg1"/>
              </a:solidFill>
              <a:latin typeface="Arial" pitchFamily="34" charset="0"/>
              <a:cs typeface="Arial" pitchFamily="34" charset="0"/>
            </a:rPr>
            <a:t>2003. 11 </a:t>
          </a:r>
          <a:r>
            <a:rPr lang="zh-TW" altLang="en-US" dirty="0" smtClean="0">
              <a:solidFill>
                <a:schemeClr val="bg1"/>
              </a:solidFill>
              <a:latin typeface="Arial" pitchFamily="34" charset="0"/>
              <a:cs typeface="Arial" pitchFamily="34" charset="0"/>
            </a:rPr>
            <a:t>月</a:t>
          </a:r>
          <a:r>
            <a:rPr lang="en-US" altLang="zh-TW" dirty="0" smtClean="0">
              <a:solidFill>
                <a:schemeClr val="bg1"/>
              </a:solidFill>
              <a:latin typeface="Arial" pitchFamily="34" charset="0"/>
              <a:cs typeface="Arial" pitchFamily="34" charset="0"/>
            </a:rPr>
            <a:t> </a:t>
          </a:r>
          <a:endParaRPr lang="zh-TW" altLang="en-US" dirty="0">
            <a:solidFill>
              <a:schemeClr val="bg1"/>
            </a:solidFill>
            <a:latin typeface="Arial" pitchFamily="34" charset="0"/>
            <a:cs typeface="Arial" pitchFamily="34" charset="0"/>
          </a:endParaRPr>
        </a:p>
      </dgm:t>
    </dgm:pt>
    <dgm:pt modelId="{DA0B8D96-3CF5-44DE-B301-9873E14D173D}" type="parTrans" cxnId="{A851215D-0124-47D9-AC97-CEA42F8F6ACF}">
      <dgm:prSet/>
      <dgm:spPr/>
      <dgm:t>
        <a:bodyPr/>
        <a:lstStyle/>
        <a:p>
          <a:endParaRPr lang="zh-TW" altLang="en-US"/>
        </a:p>
      </dgm:t>
    </dgm:pt>
    <dgm:pt modelId="{8B46ABAA-43E2-44B7-9C4F-C660C46ECA6B}" type="sibTrans" cxnId="{A851215D-0124-47D9-AC97-CEA42F8F6ACF}">
      <dgm:prSet/>
      <dgm:spPr/>
      <dgm:t>
        <a:bodyPr/>
        <a:lstStyle/>
        <a:p>
          <a:endParaRPr lang="zh-TW" altLang="en-US"/>
        </a:p>
      </dgm:t>
    </dgm:pt>
    <dgm:pt modelId="{FAA54BBA-88B7-4A95-8763-72BCA5650B8E}">
      <dgm:prSet phldrT="[文字]" custT="1"/>
      <dgm:spPr>
        <a:solidFill>
          <a:srgbClr val="FFFF66"/>
        </a:solidFill>
      </dgm:spPr>
      <dgm:t>
        <a:bodyPr/>
        <a:lstStyle/>
        <a:p>
          <a:r>
            <a:rPr lang="en-US" altLang="zh-TW" sz="1800" dirty="0" smtClean="0">
              <a:latin typeface="標楷體" pitchFamily="65" charset="-120"/>
              <a:ea typeface="標楷體" pitchFamily="65" charset="-120"/>
            </a:rPr>
            <a:t>1.</a:t>
          </a:r>
          <a:r>
            <a:rPr lang="zh-TW" sz="1800" dirty="0" smtClean="0">
              <a:latin typeface="標楷體" pitchFamily="65" charset="-120"/>
              <a:ea typeface="標楷體" pitchFamily="65" charset="-120"/>
            </a:rPr>
            <a:t>基礎醫學研究室開始正式啟用</a:t>
          </a:r>
          <a:endParaRPr lang="en-US" altLang="zh-TW" sz="1800" dirty="0" smtClean="0">
            <a:latin typeface="標楷體" pitchFamily="65" charset="-120"/>
            <a:ea typeface="標楷體" pitchFamily="65" charset="-120"/>
          </a:endParaRPr>
        </a:p>
        <a:p>
          <a:r>
            <a:rPr lang="en-US" altLang="zh-TW" sz="1800" dirty="0" smtClean="0">
              <a:latin typeface="標楷體" pitchFamily="65" charset="-120"/>
              <a:ea typeface="標楷體" pitchFamily="65" charset="-120"/>
            </a:rPr>
            <a:t>2. D</a:t>
          </a:r>
          <a:r>
            <a:rPr lang="zh-TW" altLang="en-US" sz="1800" dirty="0" smtClean="0">
              <a:latin typeface="標楷體" pitchFamily="65" charset="-120"/>
              <a:ea typeface="標楷體" pitchFamily="65" charset="-120"/>
            </a:rPr>
            <a:t>棟大樓 </a:t>
          </a:r>
          <a:r>
            <a:rPr lang="en-US" altLang="zh-TW" sz="1800" dirty="0" smtClean="0">
              <a:latin typeface="標楷體" pitchFamily="65" charset="-120"/>
              <a:ea typeface="標楷體" pitchFamily="65" charset="-120"/>
            </a:rPr>
            <a:t>11F</a:t>
          </a:r>
          <a:endParaRPr lang="zh-TW" altLang="en-US" sz="1800" dirty="0">
            <a:latin typeface="標楷體" pitchFamily="65" charset="-120"/>
            <a:ea typeface="標楷體" pitchFamily="65" charset="-120"/>
          </a:endParaRPr>
        </a:p>
      </dgm:t>
    </dgm:pt>
    <dgm:pt modelId="{2B61CD26-E705-40D7-92B8-57E1A3D77F5C}" type="parTrans" cxnId="{7FB7610B-1655-43C1-9CBC-6996C4A6E414}">
      <dgm:prSet/>
      <dgm:spPr/>
      <dgm:t>
        <a:bodyPr/>
        <a:lstStyle/>
        <a:p>
          <a:endParaRPr lang="zh-TW" altLang="en-US"/>
        </a:p>
      </dgm:t>
    </dgm:pt>
    <dgm:pt modelId="{F6B7C8B1-8D8D-49DA-8BF2-104D2462BCE0}" type="sibTrans" cxnId="{7FB7610B-1655-43C1-9CBC-6996C4A6E414}">
      <dgm:prSet/>
      <dgm:spPr/>
      <dgm:t>
        <a:bodyPr/>
        <a:lstStyle/>
        <a:p>
          <a:endParaRPr lang="zh-TW" altLang="en-US"/>
        </a:p>
      </dgm:t>
    </dgm:pt>
    <dgm:pt modelId="{26C019FA-07B2-46A8-B936-3891C4E6027E}">
      <dgm:prSet phldrT="[文字]"/>
      <dgm:spPr/>
      <dgm:t>
        <a:bodyPr/>
        <a:lstStyle/>
        <a:p>
          <a:r>
            <a:rPr lang="en-US" altLang="zh-TW" dirty="0" smtClean="0">
              <a:solidFill>
                <a:schemeClr val="bg1"/>
              </a:solidFill>
              <a:latin typeface="Arial" pitchFamily="34" charset="0"/>
              <a:cs typeface="Arial" pitchFamily="34" charset="0"/>
            </a:rPr>
            <a:t>2011. 6. 01</a:t>
          </a:r>
          <a:endParaRPr lang="zh-TW" altLang="en-US" dirty="0">
            <a:solidFill>
              <a:schemeClr val="bg1"/>
            </a:solidFill>
            <a:latin typeface="Arial" pitchFamily="34" charset="0"/>
            <a:cs typeface="Arial" pitchFamily="34" charset="0"/>
          </a:endParaRPr>
        </a:p>
      </dgm:t>
    </dgm:pt>
    <dgm:pt modelId="{A8765833-8F6F-4B0A-A212-B8232B18D5D9}" type="sibTrans" cxnId="{14F66D6C-6B2A-4172-91E7-C81ADDCD5CEF}">
      <dgm:prSet/>
      <dgm:spPr/>
      <dgm:t>
        <a:bodyPr/>
        <a:lstStyle/>
        <a:p>
          <a:endParaRPr lang="zh-TW" altLang="en-US"/>
        </a:p>
      </dgm:t>
    </dgm:pt>
    <dgm:pt modelId="{B629D3D5-FA33-4E03-AF8C-A6822316FFAC}" type="parTrans" cxnId="{14F66D6C-6B2A-4172-91E7-C81ADDCD5CEF}">
      <dgm:prSet/>
      <dgm:spPr/>
      <dgm:t>
        <a:bodyPr/>
        <a:lstStyle/>
        <a:p>
          <a:endParaRPr lang="zh-TW" altLang="en-US"/>
        </a:p>
      </dgm:t>
    </dgm:pt>
    <dgm:pt modelId="{C9912A17-2143-41E9-9654-BCC4AD12838B}">
      <dgm:prSet phldrT="[文字]" custT="1"/>
      <dgm:spPr>
        <a:solidFill>
          <a:srgbClr val="FFFF00"/>
        </a:solidFill>
      </dgm:spPr>
      <dgm:t>
        <a:bodyPr/>
        <a:lstStyle/>
        <a:p>
          <a:r>
            <a:rPr lang="zh-TW" sz="1800" b="0" dirty="0" smtClean="0">
              <a:solidFill>
                <a:schemeClr val="bg1"/>
              </a:solidFill>
              <a:effectLst/>
              <a:latin typeface="標楷體" pitchFamily="65" charset="-120"/>
              <a:ea typeface="標楷體" pitchFamily="65" charset="-120"/>
            </a:rPr>
            <a:t>基礎醫學研究室</a:t>
          </a:r>
          <a:r>
            <a:rPr lang="zh-TW" altLang="en-US" sz="1800" b="0" dirty="0" smtClean="0">
              <a:solidFill>
                <a:schemeClr val="bg1"/>
              </a:solidFill>
              <a:effectLst/>
              <a:latin typeface="標楷體" pitchFamily="65" charset="-120"/>
              <a:ea typeface="標楷體" pitchFamily="65" charset="-120"/>
            </a:rPr>
            <a:t>搬遷至</a:t>
          </a:r>
          <a:r>
            <a:rPr lang="en-US" altLang="zh-TW" sz="1800" b="0" dirty="0" smtClean="0">
              <a:solidFill>
                <a:schemeClr val="bg1"/>
              </a:solidFill>
              <a:effectLst/>
              <a:latin typeface="標楷體" pitchFamily="65" charset="-120"/>
              <a:ea typeface="標楷體" pitchFamily="65" charset="-120"/>
            </a:rPr>
            <a:t>:</a:t>
          </a:r>
        </a:p>
        <a:p>
          <a:r>
            <a:rPr lang="zh-TW" altLang="en-US" sz="1800" b="0" dirty="0" smtClean="0">
              <a:solidFill>
                <a:schemeClr val="bg1"/>
              </a:solidFill>
              <a:effectLst/>
              <a:latin typeface="標楷體" pitchFamily="65" charset="-120"/>
              <a:ea typeface="標楷體" pitchFamily="65" charset="-120"/>
              <a:cs typeface="Arial" pitchFamily="34" charset="0"/>
            </a:rPr>
            <a:t>倪傑大樓</a:t>
          </a:r>
          <a:r>
            <a:rPr lang="en-US" altLang="zh-TW" sz="1800" b="0" dirty="0" smtClean="0">
              <a:solidFill>
                <a:schemeClr val="bg1"/>
              </a:solidFill>
              <a:effectLst/>
              <a:latin typeface="標楷體" pitchFamily="65" charset="-120"/>
              <a:ea typeface="標楷體" pitchFamily="65" charset="-120"/>
              <a:cs typeface="Arial" pitchFamily="34" charset="0"/>
            </a:rPr>
            <a:t>6F</a:t>
          </a:r>
          <a:endParaRPr lang="zh-TW" altLang="en-US" sz="1800" b="0" dirty="0">
            <a:solidFill>
              <a:schemeClr val="bg1"/>
            </a:solidFill>
            <a:effectLst/>
            <a:latin typeface="標楷體" pitchFamily="65" charset="-120"/>
            <a:ea typeface="標楷體" pitchFamily="65" charset="-120"/>
          </a:endParaRPr>
        </a:p>
      </dgm:t>
    </dgm:pt>
    <dgm:pt modelId="{BB8C8DBA-11E5-464C-8333-501F4D6BC023}" type="sibTrans" cxnId="{8604B30E-F650-408F-A07C-9C6D7364AFB5}">
      <dgm:prSet/>
      <dgm:spPr/>
      <dgm:t>
        <a:bodyPr/>
        <a:lstStyle/>
        <a:p>
          <a:endParaRPr lang="zh-TW" altLang="en-US"/>
        </a:p>
      </dgm:t>
    </dgm:pt>
    <dgm:pt modelId="{1E85DBCD-57F8-4603-B254-D923ABE0D70C}" type="parTrans" cxnId="{8604B30E-F650-408F-A07C-9C6D7364AFB5}">
      <dgm:prSet/>
      <dgm:spPr/>
      <dgm:t>
        <a:bodyPr/>
        <a:lstStyle/>
        <a:p>
          <a:endParaRPr lang="zh-TW" altLang="en-US"/>
        </a:p>
      </dgm:t>
    </dgm:pt>
    <dgm:pt modelId="{C5105427-08BD-4979-8E97-82B58D744E45}">
      <dgm:prSet phldrT="[文字]"/>
      <dgm:spPr/>
      <dgm:t>
        <a:bodyPr/>
        <a:lstStyle/>
        <a:p>
          <a:r>
            <a:rPr lang="en-US" altLang="zh-TW" dirty="0" smtClean="0">
              <a:solidFill>
                <a:schemeClr val="bg1"/>
              </a:solidFill>
              <a:latin typeface="Arial" pitchFamily="34" charset="0"/>
              <a:cs typeface="Arial" pitchFamily="34" charset="0"/>
            </a:rPr>
            <a:t>2013. 3. 14</a:t>
          </a:r>
          <a:endParaRPr lang="zh-TW" altLang="en-US" dirty="0">
            <a:solidFill>
              <a:schemeClr val="bg1"/>
            </a:solidFill>
            <a:latin typeface="Arial" pitchFamily="34" charset="0"/>
            <a:cs typeface="Arial" pitchFamily="34" charset="0"/>
          </a:endParaRPr>
        </a:p>
      </dgm:t>
    </dgm:pt>
    <dgm:pt modelId="{7EBB8E44-88E5-4D13-A6B2-3C7157530CA6}" type="parTrans" cxnId="{739D750E-AB61-41FA-93C9-FC3253AB78D3}">
      <dgm:prSet/>
      <dgm:spPr/>
      <dgm:t>
        <a:bodyPr/>
        <a:lstStyle/>
        <a:p>
          <a:endParaRPr lang="zh-TW" altLang="en-US"/>
        </a:p>
      </dgm:t>
    </dgm:pt>
    <dgm:pt modelId="{E7BD3B6D-2D5A-4DE6-B9D5-3602D1CE7CC7}" type="sibTrans" cxnId="{739D750E-AB61-41FA-93C9-FC3253AB78D3}">
      <dgm:prSet/>
      <dgm:spPr/>
      <dgm:t>
        <a:bodyPr/>
        <a:lstStyle/>
        <a:p>
          <a:endParaRPr lang="zh-TW" altLang="en-US"/>
        </a:p>
      </dgm:t>
    </dgm:pt>
    <dgm:pt modelId="{00B01108-0CA8-4B17-A3BB-A2BF961D606F}">
      <dgm:prSet phldrT="[文字]" custT="1"/>
      <dgm:spPr>
        <a:solidFill>
          <a:srgbClr val="CCFF33"/>
        </a:solidFill>
      </dgm:spPr>
      <dgm:t>
        <a:bodyPr/>
        <a:lstStyle/>
        <a:p>
          <a:r>
            <a:rPr lang="zh-TW" sz="1800" b="0" dirty="0" smtClean="0">
              <a:solidFill>
                <a:schemeClr val="bg1"/>
              </a:solidFill>
              <a:effectLst/>
              <a:latin typeface="標楷體" pitchFamily="65" charset="-120"/>
              <a:ea typeface="標楷體" pitchFamily="65" charset="-120"/>
            </a:rPr>
            <a:t>基礎醫學研究室</a:t>
          </a:r>
          <a:r>
            <a:rPr lang="zh-TW" altLang="en-US" sz="1800" dirty="0" smtClean="0">
              <a:solidFill>
                <a:schemeClr val="bg1"/>
              </a:solidFill>
              <a:latin typeface="標楷體" pitchFamily="65" charset="-120"/>
              <a:ea typeface="標楷體" pitchFamily="65" charset="-120"/>
            </a:rPr>
            <a:t>更名為</a:t>
          </a:r>
          <a:r>
            <a:rPr lang="en-US" altLang="zh-TW" sz="1800" b="0" dirty="0" smtClean="0">
              <a:solidFill>
                <a:schemeClr val="bg1"/>
              </a:solidFill>
              <a:effectLst/>
              <a:latin typeface="標楷體" pitchFamily="65" charset="-120"/>
              <a:ea typeface="標楷體" pitchFamily="65" charset="-120"/>
            </a:rPr>
            <a:t>:</a:t>
          </a:r>
        </a:p>
        <a:p>
          <a:r>
            <a:rPr lang="en-US" altLang="zh-TW" sz="1800" dirty="0" smtClean="0">
              <a:solidFill>
                <a:schemeClr val="bg1"/>
              </a:solidFill>
              <a:latin typeface="標楷體" pitchFamily="65" charset="-120"/>
              <a:ea typeface="標楷體" pitchFamily="65" charset="-120"/>
            </a:rPr>
            <a:t>『</a:t>
          </a:r>
          <a:r>
            <a:rPr lang="zh-TW" altLang="en-US" sz="1800" dirty="0" smtClean="0">
              <a:solidFill>
                <a:schemeClr val="bg1"/>
              </a:solidFill>
              <a:latin typeface="標楷體" pitchFamily="65" charset="-120"/>
              <a:ea typeface="標楷體" pitchFamily="65" charset="-120"/>
            </a:rPr>
            <a:t>轉譯醫學研究中心</a:t>
          </a:r>
          <a:r>
            <a:rPr lang="en-US" altLang="zh-TW" sz="1800" dirty="0" smtClean="0">
              <a:solidFill>
                <a:schemeClr val="bg1"/>
              </a:solidFill>
              <a:latin typeface="標楷體" pitchFamily="65" charset="-120"/>
              <a:ea typeface="標楷體" pitchFamily="65" charset="-120"/>
            </a:rPr>
            <a:t>』</a:t>
          </a:r>
          <a:endParaRPr lang="zh-TW" altLang="en-US" sz="1800" dirty="0">
            <a:solidFill>
              <a:schemeClr val="bg1"/>
            </a:solidFill>
            <a:latin typeface="標楷體" pitchFamily="65" charset="-120"/>
            <a:ea typeface="標楷體" pitchFamily="65" charset="-120"/>
          </a:endParaRPr>
        </a:p>
      </dgm:t>
    </dgm:pt>
    <dgm:pt modelId="{CE76B2C6-2C00-416D-9B88-838A45551991}" type="parTrans" cxnId="{2336A35F-55F1-44D6-AB07-3BAF528D0076}">
      <dgm:prSet/>
      <dgm:spPr/>
      <dgm:t>
        <a:bodyPr/>
        <a:lstStyle/>
        <a:p>
          <a:endParaRPr lang="zh-TW" altLang="en-US"/>
        </a:p>
      </dgm:t>
    </dgm:pt>
    <dgm:pt modelId="{0B421E85-44A0-49DC-B3A8-124B73B16EFB}" type="sibTrans" cxnId="{2336A35F-55F1-44D6-AB07-3BAF528D0076}">
      <dgm:prSet/>
      <dgm:spPr/>
      <dgm:t>
        <a:bodyPr/>
        <a:lstStyle/>
        <a:p>
          <a:endParaRPr lang="zh-TW" altLang="en-US"/>
        </a:p>
      </dgm:t>
    </dgm:pt>
    <dgm:pt modelId="{2A4EBCA3-457C-45D3-98B3-0298FCD905EE}" type="pres">
      <dgm:prSet presAssocID="{AE3ABB16-6493-4295-8199-14D92AC6DC0F}" presName="Name0" presStyleCnt="0">
        <dgm:presLayoutVars>
          <dgm:chMax val="5"/>
          <dgm:chPref val="5"/>
          <dgm:dir/>
          <dgm:animLvl val="lvl"/>
        </dgm:presLayoutVars>
      </dgm:prSet>
      <dgm:spPr/>
      <dgm:t>
        <a:bodyPr/>
        <a:lstStyle/>
        <a:p>
          <a:endParaRPr lang="zh-TW" altLang="en-US"/>
        </a:p>
      </dgm:t>
    </dgm:pt>
    <dgm:pt modelId="{7564074A-54D3-45C5-A7BA-ED145C680993}" type="pres">
      <dgm:prSet presAssocID="{648B4F89-144E-4B33-91A1-4465AC430FEF}" presName="parentText1" presStyleLbl="node1" presStyleIdx="0" presStyleCnt="4" custScaleX="33242" custLinFactY="11944" custLinFactNeighborX="-33048" custLinFactNeighborY="100000">
        <dgm:presLayoutVars>
          <dgm:chMax/>
          <dgm:chPref val="3"/>
          <dgm:bulletEnabled val="1"/>
        </dgm:presLayoutVars>
      </dgm:prSet>
      <dgm:spPr/>
      <dgm:t>
        <a:bodyPr/>
        <a:lstStyle/>
        <a:p>
          <a:endParaRPr lang="zh-TW" altLang="en-US"/>
        </a:p>
      </dgm:t>
    </dgm:pt>
    <dgm:pt modelId="{30F2E970-4D74-45FD-BBF8-51E9A68A9729}" type="pres">
      <dgm:prSet presAssocID="{648B4F89-144E-4B33-91A1-4465AC430FEF}" presName="childText1" presStyleLbl="solidAlignAcc1" presStyleIdx="0" presStyleCnt="4" custLinFactNeighborX="1847" custLinFactNeighborY="57775">
        <dgm:presLayoutVars>
          <dgm:chMax val="0"/>
          <dgm:chPref val="0"/>
          <dgm:bulletEnabled val="1"/>
        </dgm:presLayoutVars>
      </dgm:prSet>
      <dgm:spPr/>
      <dgm:t>
        <a:bodyPr/>
        <a:lstStyle/>
        <a:p>
          <a:endParaRPr lang="zh-TW" altLang="en-US"/>
        </a:p>
      </dgm:t>
    </dgm:pt>
    <dgm:pt modelId="{5BEAA879-763D-40E2-8455-17D975437BC5}" type="pres">
      <dgm:prSet presAssocID="{B5C59896-C2AD-46EE-A35A-8AA9EF8F23A3}" presName="parentText2" presStyleLbl="node1" presStyleIdx="1" presStyleCnt="4" custScaleX="39742" custLinFactNeighborX="-29779" custLinFactNeighborY="55922">
        <dgm:presLayoutVars>
          <dgm:chMax/>
          <dgm:chPref val="3"/>
          <dgm:bulletEnabled val="1"/>
        </dgm:presLayoutVars>
      </dgm:prSet>
      <dgm:spPr/>
      <dgm:t>
        <a:bodyPr/>
        <a:lstStyle/>
        <a:p>
          <a:endParaRPr lang="zh-TW" altLang="en-US"/>
        </a:p>
      </dgm:t>
    </dgm:pt>
    <dgm:pt modelId="{79483B52-27EB-4CAA-BF49-ECE31A3CADAD}" type="pres">
      <dgm:prSet presAssocID="{B5C59896-C2AD-46EE-A35A-8AA9EF8F23A3}" presName="childText2" presStyleLbl="solidAlignAcc1" presStyleIdx="1" presStyleCnt="4" custLinFactNeighborY="28976">
        <dgm:presLayoutVars>
          <dgm:chMax val="0"/>
          <dgm:chPref val="0"/>
          <dgm:bulletEnabled val="1"/>
        </dgm:presLayoutVars>
      </dgm:prSet>
      <dgm:spPr/>
      <dgm:t>
        <a:bodyPr/>
        <a:lstStyle/>
        <a:p>
          <a:endParaRPr lang="zh-TW" altLang="en-US"/>
        </a:p>
      </dgm:t>
    </dgm:pt>
    <dgm:pt modelId="{08DDD952-00A7-471C-A053-B23ABC81B0B3}" type="pres">
      <dgm:prSet presAssocID="{26C019FA-07B2-46A8-B936-3891C4E6027E}" presName="parentText3" presStyleLbl="node1" presStyleIdx="2" presStyleCnt="4" custScaleX="55635" custLinFactNeighborX="-21952" custLinFactNeighborY="-3351">
        <dgm:presLayoutVars>
          <dgm:chMax/>
          <dgm:chPref val="3"/>
          <dgm:bulletEnabled val="1"/>
        </dgm:presLayoutVars>
      </dgm:prSet>
      <dgm:spPr/>
      <dgm:t>
        <a:bodyPr/>
        <a:lstStyle/>
        <a:p>
          <a:endParaRPr lang="zh-TW" altLang="en-US"/>
        </a:p>
      </dgm:t>
    </dgm:pt>
    <dgm:pt modelId="{0D689D40-B1E6-4F8B-9FC4-4EC54345F319}" type="pres">
      <dgm:prSet presAssocID="{26C019FA-07B2-46A8-B936-3891C4E6027E}" presName="childText3" presStyleLbl="solidAlignAcc1" presStyleIdx="2" presStyleCnt="4" custLinFactNeighborY="-3029">
        <dgm:presLayoutVars>
          <dgm:chMax val="0"/>
          <dgm:chPref val="0"/>
          <dgm:bulletEnabled val="1"/>
        </dgm:presLayoutVars>
      </dgm:prSet>
      <dgm:spPr/>
      <dgm:t>
        <a:bodyPr/>
        <a:lstStyle/>
        <a:p>
          <a:endParaRPr lang="zh-TW" altLang="en-US"/>
        </a:p>
      </dgm:t>
    </dgm:pt>
    <dgm:pt modelId="{6CAB086C-6624-42A5-B7B5-48983266ED14}" type="pres">
      <dgm:prSet presAssocID="{C5105427-08BD-4979-8E97-82B58D744E45}" presName="parentText4" presStyleLbl="node1" presStyleIdx="3" presStyleCnt="4" custLinFactNeighborY="-62700">
        <dgm:presLayoutVars>
          <dgm:chMax/>
          <dgm:chPref val="3"/>
          <dgm:bulletEnabled val="1"/>
        </dgm:presLayoutVars>
      </dgm:prSet>
      <dgm:spPr/>
      <dgm:t>
        <a:bodyPr/>
        <a:lstStyle/>
        <a:p>
          <a:endParaRPr lang="zh-TW" altLang="en-US"/>
        </a:p>
      </dgm:t>
    </dgm:pt>
    <dgm:pt modelId="{7ADFD9D4-1082-47A5-B5AB-665DA607B008}" type="pres">
      <dgm:prSet presAssocID="{C5105427-08BD-4979-8E97-82B58D744E45}" presName="childText4" presStyleLbl="solidAlignAcc1" presStyleIdx="3" presStyleCnt="4" custLinFactNeighborY="-34152">
        <dgm:presLayoutVars>
          <dgm:chMax val="0"/>
          <dgm:chPref val="0"/>
          <dgm:bulletEnabled val="1"/>
        </dgm:presLayoutVars>
      </dgm:prSet>
      <dgm:spPr/>
      <dgm:t>
        <a:bodyPr/>
        <a:lstStyle/>
        <a:p>
          <a:endParaRPr lang="zh-TW" altLang="en-US"/>
        </a:p>
      </dgm:t>
    </dgm:pt>
  </dgm:ptLst>
  <dgm:cxnLst>
    <dgm:cxn modelId="{0512272F-2810-4330-B622-56158119D48A}" type="presOf" srcId="{B5C59896-C2AD-46EE-A35A-8AA9EF8F23A3}" destId="{5BEAA879-763D-40E2-8455-17D975437BC5}" srcOrd="0" destOrd="0" presId="urn:microsoft.com/office/officeart/2009/3/layout/IncreasingArrowsProcess"/>
    <dgm:cxn modelId="{B428DE5D-E730-44E6-AF85-DA9075BA5769}" type="presOf" srcId="{AE3ABB16-6493-4295-8199-14D92AC6DC0F}" destId="{2A4EBCA3-457C-45D3-98B3-0298FCD905EE}" srcOrd="0" destOrd="0" presId="urn:microsoft.com/office/officeart/2009/3/layout/IncreasingArrowsProcess"/>
    <dgm:cxn modelId="{739D750E-AB61-41FA-93C9-FC3253AB78D3}" srcId="{AE3ABB16-6493-4295-8199-14D92AC6DC0F}" destId="{C5105427-08BD-4979-8E97-82B58D744E45}" srcOrd="3" destOrd="0" parTransId="{7EBB8E44-88E5-4D13-A6B2-3C7157530CA6}" sibTransId="{E7BD3B6D-2D5A-4DE6-B9D5-3602D1CE7CC7}"/>
    <dgm:cxn modelId="{289B2071-5737-4138-9AC8-61FAA4A68373}" srcId="{648B4F89-144E-4B33-91A1-4465AC430FEF}" destId="{CAD9BBF3-26A8-4BA6-9834-AAFAAD481BF1}" srcOrd="0" destOrd="0" parTransId="{D2606447-7720-4981-B131-C8A40DD0040C}" sibTransId="{9E09871C-A236-4BE7-9858-5B48646BC7D8}"/>
    <dgm:cxn modelId="{7FB7610B-1655-43C1-9CBC-6996C4A6E414}" srcId="{B5C59896-C2AD-46EE-A35A-8AA9EF8F23A3}" destId="{FAA54BBA-88B7-4A95-8763-72BCA5650B8E}" srcOrd="0" destOrd="0" parTransId="{2B61CD26-E705-40D7-92B8-57E1A3D77F5C}" sibTransId="{F6B7C8B1-8D8D-49DA-8BF2-104D2462BCE0}"/>
    <dgm:cxn modelId="{2336A35F-55F1-44D6-AB07-3BAF528D0076}" srcId="{C5105427-08BD-4979-8E97-82B58D744E45}" destId="{00B01108-0CA8-4B17-A3BB-A2BF961D606F}" srcOrd="0" destOrd="0" parTransId="{CE76B2C6-2C00-416D-9B88-838A45551991}" sibTransId="{0B421E85-44A0-49DC-B3A8-124B73B16EFB}"/>
    <dgm:cxn modelId="{A18EBDF8-AD6B-47FC-94F5-FFB98CCC430B}" srcId="{AE3ABB16-6493-4295-8199-14D92AC6DC0F}" destId="{648B4F89-144E-4B33-91A1-4465AC430FEF}" srcOrd="0" destOrd="0" parTransId="{ACF5048E-AFF6-4EA7-96F7-72A204A5FD3F}" sibTransId="{EF734540-323F-4F3C-9957-A4EAE881BA95}"/>
    <dgm:cxn modelId="{8604B30E-F650-408F-A07C-9C6D7364AFB5}" srcId="{26C019FA-07B2-46A8-B936-3891C4E6027E}" destId="{C9912A17-2143-41E9-9654-BCC4AD12838B}" srcOrd="0" destOrd="0" parTransId="{1E85DBCD-57F8-4603-B254-D923ABE0D70C}" sibTransId="{BB8C8DBA-11E5-464C-8333-501F4D6BC023}"/>
    <dgm:cxn modelId="{E59ADAFD-FE2D-4840-A911-B6B3A8CEDF25}" type="presOf" srcId="{C9912A17-2143-41E9-9654-BCC4AD12838B}" destId="{0D689D40-B1E6-4F8B-9FC4-4EC54345F319}" srcOrd="0" destOrd="0" presId="urn:microsoft.com/office/officeart/2009/3/layout/IncreasingArrowsProcess"/>
    <dgm:cxn modelId="{1DA85001-7D35-4589-AAF5-9D3769BE5357}" type="presOf" srcId="{C5105427-08BD-4979-8E97-82B58D744E45}" destId="{6CAB086C-6624-42A5-B7B5-48983266ED14}" srcOrd="0" destOrd="0" presId="urn:microsoft.com/office/officeart/2009/3/layout/IncreasingArrowsProcess"/>
    <dgm:cxn modelId="{CED9B025-31C3-44D0-A8D7-F0F576573ED4}" type="presOf" srcId="{00B01108-0CA8-4B17-A3BB-A2BF961D606F}" destId="{7ADFD9D4-1082-47A5-B5AB-665DA607B008}" srcOrd="0" destOrd="0" presId="urn:microsoft.com/office/officeart/2009/3/layout/IncreasingArrowsProcess"/>
    <dgm:cxn modelId="{14F66D6C-6B2A-4172-91E7-C81ADDCD5CEF}" srcId="{AE3ABB16-6493-4295-8199-14D92AC6DC0F}" destId="{26C019FA-07B2-46A8-B936-3891C4E6027E}" srcOrd="2" destOrd="0" parTransId="{B629D3D5-FA33-4E03-AF8C-A6822316FFAC}" sibTransId="{A8765833-8F6F-4B0A-A212-B8232B18D5D9}"/>
    <dgm:cxn modelId="{234162F9-1369-4904-9D2A-BCCB38D2795A}" type="presOf" srcId="{26C019FA-07B2-46A8-B936-3891C4E6027E}" destId="{08DDD952-00A7-471C-A053-B23ABC81B0B3}" srcOrd="0" destOrd="0" presId="urn:microsoft.com/office/officeart/2009/3/layout/IncreasingArrowsProcess"/>
    <dgm:cxn modelId="{432AF9D8-8DFC-422D-BAEA-421C09AB1610}" type="presOf" srcId="{648B4F89-144E-4B33-91A1-4465AC430FEF}" destId="{7564074A-54D3-45C5-A7BA-ED145C680993}" srcOrd="0" destOrd="0" presId="urn:microsoft.com/office/officeart/2009/3/layout/IncreasingArrowsProcess"/>
    <dgm:cxn modelId="{A851215D-0124-47D9-AC97-CEA42F8F6ACF}" srcId="{AE3ABB16-6493-4295-8199-14D92AC6DC0F}" destId="{B5C59896-C2AD-46EE-A35A-8AA9EF8F23A3}" srcOrd="1" destOrd="0" parTransId="{DA0B8D96-3CF5-44DE-B301-9873E14D173D}" sibTransId="{8B46ABAA-43E2-44B7-9C4F-C660C46ECA6B}"/>
    <dgm:cxn modelId="{F1779F04-F3BA-433C-A50B-1247499288FB}" type="presOf" srcId="{CAD9BBF3-26A8-4BA6-9834-AAFAAD481BF1}" destId="{30F2E970-4D74-45FD-BBF8-51E9A68A9729}" srcOrd="0" destOrd="0" presId="urn:microsoft.com/office/officeart/2009/3/layout/IncreasingArrowsProcess"/>
    <dgm:cxn modelId="{C2CBA4FA-6419-4F24-A505-AAC9059656F3}" type="presOf" srcId="{FAA54BBA-88B7-4A95-8763-72BCA5650B8E}" destId="{79483B52-27EB-4CAA-BF49-ECE31A3CADAD}" srcOrd="0" destOrd="0" presId="urn:microsoft.com/office/officeart/2009/3/layout/IncreasingArrowsProcess"/>
    <dgm:cxn modelId="{2DB61D92-A3E6-4D7F-ADFF-BD8A14566AE9}" type="presParOf" srcId="{2A4EBCA3-457C-45D3-98B3-0298FCD905EE}" destId="{7564074A-54D3-45C5-A7BA-ED145C680993}" srcOrd="0" destOrd="0" presId="urn:microsoft.com/office/officeart/2009/3/layout/IncreasingArrowsProcess"/>
    <dgm:cxn modelId="{E5C7FCC0-E0DA-47D9-93E1-16E43442343A}" type="presParOf" srcId="{2A4EBCA3-457C-45D3-98B3-0298FCD905EE}" destId="{30F2E970-4D74-45FD-BBF8-51E9A68A9729}" srcOrd="1" destOrd="0" presId="urn:microsoft.com/office/officeart/2009/3/layout/IncreasingArrowsProcess"/>
    <dgm:cxn modelId="{8C982635-5E06-41CD-B34D-249DFFE52E36}" type="presParOf" srcId="{2A4EBCA3-457C-45D3-98B3-0298FCD905EE}" destId="{5BEAA879-763D-40E2-8455-17D975437BC5}" srcOrd="2" destOrd="0" presId="urn:microsoft.com/office/officeart/2009/3/layout/IncreasingArrowsProcess"/>
    <dgm:cxn modelId="{A3DE2C62-2675-431C-97C4-6AC3C2B8A533}" type="presParOf" srcId="{2A4EBCA3-457C-45D3-98B3-0298FCD905EE}" destId="{79483B52-27EB-4CAA-BF49-ECE31A3CADAD}" srcOrd="3" destOrd="0" presId="urn:microsoft.com/office/officeart/2009/3/layout/IncreasingArrowsProcess"/>
    <dgm:cxn modelId="{BBA8C0E5-9A43-4087-917B-8F8DD42B434E}" type="presParOf" srcId="{2A4EBCA3-457C-45D3-98B3-0298FCD905EE}" destId="{08DDD952-00A7-471C-A053-B23ABC81B0B3}" srcOrd="4" destOrd="0" presId="urn:microsoft.com/office/officeart/2009/3/layout/IncreasingArrowsProcess"/>
    <dgm:cxn modelId="{2056B488-B6D4-4925-851A-A997307F08C4}" type="presParOf" srcId="{2A4EBCA3-457C-45D3-98B3-0298FCD905EE}" destId="{0D689D40-B1E6-4F8B-9FC4-4EC54345F319}" srcOrd="5" destOrd="0" presId="urn:microsoft.com/office/officeart/2009/3/layout/IncreasingArrowsProcess"/>
    <dgm:cxn modelId="{8868B867-2AA9-4673-8C8B-FCB5BA3FD441}" type="presParOf" srcId="{2A4EBCA3-457C-45D3-98B3-0298FCD905EE}" destId="{6CAB086C-6624-42A5-B7B5-48983266ED14}" srcOrd="6" destOrd="0" presId="urn:microsoft.com/office/officeart/2009/3/layout/IncreasingArrowsProcess"/>
    <dgm:cxn modelId="{651EE929-496D-4900-8D16-C524AE8A11D4}" type="presParOf" srcId="{2A4EBCA3-457C-45D3-98B3-0298FCD905EE}" destId="{7ADFD9D4-1082-47A5-B5AB-665DA607B008}" srcOrd="7"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B2690-8BA4-4735-B1F9-82F2A5962A7F}">
      <dsp:nvSpPr>
        <dsp:cNvPr id="0" name=""/>
        <dsp:cNvSpPr/>
      </dsp:nvSpPr>
      <dsp:spPr>
        <a:xfrm>
          <a:off x="29213" y="2464"/>
          <a:ext cx="2361113" cy="730314"/>
        </a:xfrm>
        <a:prstGeom prst="roundRect">
          <a:avLst>
            <a:gd name="adj" fmla="val 10000"/>
          </a:avLst>
        </a:prstGeom>
        <a:solidFill>
          <a:schemeClr val="accent1">
            <a:lumMod val="20000"/>
            <a:lumOff val="80000"/>
          </a:schemeClr>
        </a:solidFill>
        <a:ln w="1270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smtClean="0">
              <a:solidFill>
                <a:schemeClr val="tx2"/>
              </a:solidFill>
              <a:latin typeface="+mj-ea"/>
              <a:ea typeface="+mj-ea"/>
            </a:rPr>
            <a:t>課程激發靈感</a:t>
          </a:r>
          <a:endParaRPr lang="zh-TW" altLang="en-US" sz="2400" kern="1200" dirty="0">
            <a:solidFill>
              <a:schemeClr val="tx2"/>
            </a:solidFill>
            <a:latin typeface="+mj-ea"/>
            <a:ea typeface="+mj-ea"/>
          </a:endParaRPr>
        </a:p>
      </dsp:txBody>
      <dsp:txXfrm>
        <a:off x="50603" y="23854"/>
        <a:ext cx="2318333" cy="687534"/>
      </dsp:txXfrm>
    </dsp:sp>
    <dsp:sp modelId="{54F11785-5FAF-47E3-99A3-1A61F2A5780F}">
      <dsp:nvSpPr>
        <dsp:cNvPr id="0" name=""/>
        <dsp:cNvSpPr/>
      </dsp:nvSpPr>
      <dsp:spPr>
        <a:xfrm rot="5400000">
          <a:off x="1072836" y="751037"/>
          <a:ext cx="273868" cy="3286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zh-TW" altLang="en-US" sz="1050" kern="1200">
            <a:solidFill>
              <a:schemeClr val="tx2"/>
            </a:solidFill>
            <a:latin typeface="+mj-ea"/>
            <a:ea typeface="+mj-ea"/>
          </a:endParaRPr>
        </a:p>
      </dsp:txBody>
      <dsp:txXfrm rot="-5400000">
        <a:off x="1111178" y="778423"/>
        <a:ext cx="197185" cy="191708"/>
      </dsp:txXfrm>
    </dsp:sp>
    <dsp:sp modelId="{3357F725-4788-433C-B6CF-2EE2B345E06A}">
      <dsp:nvSpPr>
        <dsp:cNvPr id="0" name=""/>
        <dsp:cNvSpPr/>
      </dsp:nvSpPr>
      <dsp:spPr>
        <a:xfrm>
          <a:off x="29213" y="1097936"/>
          <a:ext cx="2361113" cy="730314"/>
        </a:xfrm>
        <a:prstGeom prst="roundRect">
          <a:avLst>
            <a:gd name="adj" fmla="val 10000"/>
          </a:avLst>
        </a:prstGeom>
        <a:solidFill>
          <a:schemeClr val="accent1">
            <a:lumMod val="40000"/>
            <a:lumOff val="60000"/>
          </a:schemeClr>
        </a:solidFill>
        <a:ln w="127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smtClean="0">
              <a:solidFill>
                <a:schemeClr val="tx2"/>
              </a:solidFill>
              <a:latin typeface="+mj-ea"/>
              <a:ea typeface="+mj-ea"/>
            </a:rPr>
            <a:t>訂定可行題目</a:t>
          </a:r>
          <a:endParaRPr lang="zh-TW" altLang="en-US" sz="2400" kern="1200" dirty="0">
            <a:solidFill>
              <a:schemeClr val="tx2"/>
            </a:solidFill>
            <a:latin typeface="+mj-ea"/>
            <a:ea typeface="+mj-ea"/>
          </a:endParaRPr>
        </a:p>
      </dsp:txBody>
      <dsp:txXfrm>
        <a:off x="50603" y="1119326"/>
        <a:ext cx="2318333" cy="687534"/>
      </dsp:txXfrm>
    </dsp:sp>
    <dsp:sp modelId="{F7D13098-F0BF-4228-9683-F08020E9FB90}">
      <dsp:nvSpPr>
        <dsp:cNvPr id="0" name=""/>
        <dsp:cNvSpPr/>
      </dsp:nvSpPr>
      <dsp:spPr>
        <a:xfrm rot="5400000">
          <a:off x="1072836" y="1846509"/>
          <a:ext cx="273868" cy="3286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zh-TW" altLang="en-US" sz="1050" kern="1200">
            <a:solidFill>
              <a:schemeClr val="tx2"/>
            </a:solidFill>
            <a:latin typeface="+mj-ea"/>
            <a:ea typeface="+mj-ea"/>
          </a:endParaRPr>
        </a:p>
      </dsp:txBody>
      <dsp:txXfrm rot="-5400000">
        <a:off x="1111178" y="1873895"/>
        <a:ext cx="197185" cy="191708"/>
      </dsp:txXfrm>
    </dsp:sp>
    <dsp:sp modelId="{DFA923C4-7A1A-461F-BF13-FDEB502F7761}">
      <dsp:nvSpPr>
        <dsp:cNvPr id="0" name=""/>
        <dsp:cNvSpPr/>
      </dsp:nvSpPr>
      <dsp:spPr>
        <a:xfrm>
          <a:off x="29213" y="2193409"/>
          <a:ext cx="2361113" cy="730314"/>
        </a:xfrm>
        <a:prstGeom prst="roundRect">
          <a:avLst>
            <a:gd name="adj" fmla="val 10000"/>
          </a:avLst>
        </a:prstGeom>
        <a:solidFill>
          <a:schemeClr val="accent1">
            <a:lumMod val="60000"/>
            <a:lumOff val="40000"/>
          </a:schemeClr>
        </a:solidFill>
        <a:ln w="1270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smtClean="0">
              <a:solidFill>
                <a:schemeClr val="tx2"/>
              </a:solidFill>
              <a:latin typeface="+mj-ea"/>
              <a:ea typeface="+mj-ea"/>
            </a:rPr>
            <a:t>資料擷取分析</a:t>
          </a:r>
          <a:endParaRPr lang="zh-TW" altLang="en-US" sz="2400" kern="1200" dirty="0">
            <a:solidFill>
              <a:schemeClr val="tx2"/>
            </a:solidFill>
            <a:latin typeface="+mj-ea"/>
            <a:ea typeface="+mj-ea"/>
          </a:endParaRPr>
        </a:p>
      </dsp:txBody>
      <dsp:txXfrm>
        <a:off x="50603" y="2214799"/>
        <a:ext cx="2318333" cy="687534"/>
      </dsp:txXfrm>
    </dsp:sp>
    <dsp:sp modelId="{420213AA-D690-41A4-AF18-D63887014EAF}">
      <dsp:nvSpPr>
        <dsp:cNvPr id="0" name=""/>
        <dsp:cNvSpPr/>
      </dsp:nvSpPr>
      <dsp:spPr>
        <a:xfrm rot="5400000">
          <a:off x="1072836" y="2941981"/>
          <a:ext cx="273868" cy="3286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zh-TW" altLang="en-US" sz="1050" kern="1200">
            <a:solidFill>
              <a:schemeClr val="tx2"/>
            </a:solidFill>
            <a:latin typeface="+mj-ea"/>
            <a:ea typeface="+mj-ea"/>
          </a:endParaRPr>
        </a:p>
      </dsp:txBody>
      <dsp:txXfrm rot="-5400000">
        <a:off x="1111178" y="2969367"/>
        <a:ext cx="197185" cy="191708"/>
      </dsp:txXfrm>
    </dsp:sp>
    <dsp:sp modelId="{08A2D6C4-4C18-4C51-B3B6-AA6EE2675700}">
      <dsp:nvSpPr>
        <dsp:cNvPr id="0" name=""/>
        <dsp:cNvSpPr/>
      </dsp:nvSpPr>
      <dsp:spPr>
        <a:xfrm>
          <a:off x="29213" y="3288881"/>
          <a:ext cx="2361113" cy="730314"/>
        </a:xfrm>
        <a:prstGeom prst="roundRect">
          <a:avLst>
            <a:gd name="adj" fmla="val 10000"/>
          </a:avLst>
        </a:prstGeom>
        <a:solidFill>
          <a:schemeClr val="accent1"/>
        </a:solidFill>
        <a:ln w="127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smtClean="0">
              <a:solidFill>
                <a:schemeClr val="bg1"/>
              </a:solidFill>
              <a:latin typeface="+mj-ea"/>
              <a:ea typeface="+mj-ea"/>
            </a:rPr>
            <a:t>寫作指導編輯</a:t>
          </a:r>
          <a:endParaRPr lang="zh-TW" altLang="en-US" sz="2400" kern="1200" dirty="0">
            <a:solidFill>
              <a:schemeClr val="bg1"/>
            </a:solidFill>
            <a:latin typeface="+mj-ea"/>
            <a:ea typeface="+mj-ea"/>
          </a:endParaRPr>
        </a:p>
      </dsp:txBody>
      <dsp:txXfrm>
        <a:off x="50603" y="3310271"/>
        <a:ext cx="2318333" cy="687534"/>
      </dsp:txXfrm>
    </dsp:sp>
    <dsp:sp modelId="{07549535-6D98-4488-8060-7A3CF14B2D5D}">
      <dsp:nvSpPr>
        <dsp:cNvPr id="0" name=""/>
        <dsp:cNvSpPr/>
      </dsp:nvSpPr>
      <dsp:spPr>
        <a:xfrm rot="5400000">
          <a:off x="1072836" y="4037453"/>
          <a:ext cx="273868" cy="3286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zh-TW" altLang="en-US" sz="1050" kern="1200">
            <a:solidFill>
              <a:schemeClr val="tx2"/>
            </a:solidFill>
            <a:latin typeface="+mj-ea"/>
            <a:ea typeface="+mj-ea"/>
          </a:endParaRPr>
        </a:p>
      </dsp:txBody>
      <dsp:txXfrm rot="-5400000">
        <a:off x="1111178" y="4064839"/>
        <a:ext cx="197185" cy="191708"/>
      </dsp:txXfrm>
    </dsp:sp>
    <dsp:sp modelId="{26239B94-E913-41AC-8268-74FAEB34F913}">
      <dsp:nvSpPr>
        <dsp:cNvPr id="0" name=""/>
        <dsp:cNvSpPr/>
      </dsp:nvSpPr>
      <dsp:spPr>
        <a:xfrm>
          <a:off x="29213" y="4384353"/>
          <a:ext cx="2361113" cy="730314"/>
        </a:xfrm>
        <a:prstGeom prst="roundRect">
          <a:avLst>
            <a:gd name="adj" fmla="val 10000"/>
          </a:avLst>
        </a:prstGeom>
        <a:solidFill>
          <a:schemeClr val="accent1"/>
        </a:solidFill>
        <a:ln w="127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smtClean="0">
              <a:solidFill>
                <a:schemeClr val="bg1"/>
              </a:solidFill>
              <a:latin typeface="+mj-ea"/>
              <a:ea typeface="+mj-ea"/>
            </a:rPr>
            <a:t>提升論文完整度</a:t>
          </a:r>
          <a:endParaRPr lang="zh-TW" altLang="en-US" sz="2400" kern="1200" dirty="0">
            <a:solidFill>
              <a:schemeClr val="bg1"/>
            </a:solidFill>
            <a:latin typeface="+mj-ea"/>
            <a:ea typeface="+mj-ea"/>
          </a:endParaRPr>
        </a:p>
      </dsp:txBody>
      <dsp:txXfrm>
        <a:off x="50603" y="4405743"/>
        <a:ext cx="2318333" cy="687534"/>
      </dsp:txXfrm>
    </dsp:sp>
    <dsp:sp modelId="{DD6FD211-8C89-47F7-A309-CF0CFF12875F}">
      <dsp:nvSpPr>
        <dsp:cNvPr id="0" name=""/>
        <dsp:cNvSpPr/>
      </dsp:nvSpPr>
      <dsp:spPr>
        <a:xfrm rot="5400000">
          <a:off x="1072836" y="5132925"/>
          <a:ext cx="273868" cy="3286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zh-TW" altLang="en-US" sz="1050" kern="1200">
            <a:solidFill>
              <a:schemeClr val="tx2"/>
            </a:solidFill>
            <a:latin typeface="+mj-ea"/>
            <a:ea typeface="+mj-ea"/>
          </a:endParaRPr>
        </a:p>
      </dsp:txBody>
      <dsp:txXfrm rot="-5400000">
        <a:off x="1111178" y="5160311"/>
        <a:ext cx="197185" cy="191708"/>
      </dsp:txXfrm>
    </dsp:sp>
    <dsp:sp modelId="{D6FCDFDD-CE40-4DBA-B4BE-9E716C2EDB3C}">
      <dsp:nvSpPr>
        <dsp:cNvPr id="0" name=""/>
        <dsp:cNvSpPr/>
      </dsp:nvSpPr>
      <dsp:spPr>
        <a:xfrm>
          <a:off x="29213" y="5479825"/>
          <a:ext cx="2361113" cy="730314"/>
        </a:xfrm>
        <a:prstGeom prst="roundRect">
          <a:avLst>
            <a:gd name="adj" fmla="val 10000"/>
          </a:avLst>
        </a:prstGeom>
        <a:solidFill>
          <a:schemeClr val="accent1"/>
        </a:solidFill>
        <a:ln w="127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smtClean="0">
              <a:solidFill>
                <a:schemeClr val="bg1"/>
              </a:solidFill>
              <a:latin typeface="+mj-ea"/>
              <a:ea typeface="+mj-ea"/>
            </a:rPr>
            <a:t>協助投稿與回覆</a:t>
          </a:r>
          <a:endParaRPr lang="zh-TW" altLang="en-US" sz="2400" kern="1200" dirty="0">
            <a:solidFill>
              <a:schemeClr val="bg1"/>
            </a:solidFill>
            <a:latin typeface="+mj-ea"/>
            <a:ea typeface="+mj-ea"/>
          </a:endParaRPr>
        </a:p>
      </dsp:txBody>
      <dsp:txXfrm>
        <a:off x="50603" y="5501215"/>
        <a:ext cx="2318333" cy="6875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4074A-54D3-45C5-A7BA-ED145C680993}">
      <dsp:nvSpPr>
        <dsp:cNvPr id="0" name=""/>
        <dsp:cNvSpPr/>
      </dsp:nvSpPr>
      <dsp:spPr>
        <a:xfrm>
          <a:off x="544932" y="1274267"/>
          <a:ext cx="2526863" cy="1106652"/>
        </a:xfrm>
        <a:prstGeom prst="rightArrow">
          <a:avLst>
            <a:gd name="adj1" fmla="val 50000"/>
            <a:gd name="adj2" fmla="val 50000"/>
          </a:avLst>
        </a:prstGeom>
        <a:gradFill rotWithShape="0">
          <a:gsLst>
            <a:gs pos="0">
              <a:schemeClr val="accent1">
                <a:hueOff val="0"/>
                <a:satOff val="0"/>
                <a:lumOff val="0"/>
                <a:alphaOff val="0"/>
                <a:shade val="58000"/>
                <a:satMod val="150000"/>
              </a:schemeClr>
            </a:gs>
            <a:gs pos="72000">
              <a:schemeClr val="accent1">
                <a:hueOff val="0"/>
                <a:satOff val="0"/>
                <a:lumOff val="0"/>
                <a:alphaOff val="0"/>
                <a:tint val="90000"/>
                <a:satMod val="135000"/>
              </a:schemeClr>
            </a:gs>
            <a:gs pos="100000">
              <a:schemeClr val="accent1">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254000" bIns="175681" numCol="1" spcCol="1270" anchor="ctr" anchorCtr="0">
          <a:noAutofit/>
        </a:bodyPr>
        <a:lstStyle/>
        <a:p>
          <a:pPr lvl="0" algn="l" defTabSz="844550">
            <a:lnSpc>
              <a:spcPct val="90000"/>
            </a:lnSpc>
            <a:spcBef>
              <a:spcPct val="0"/>
            </a:spcBef>
            <a:spcAft>
              <a:spcPct val="35000"/>
            </a:spcAft>
          </a:pPr>
          <a:r>
            <a:rPr lang="en-US" altLang="zh-TW" sz="1900" kern="1200" dirty="0" smtClean="0">
              <a:solidFill>
                <a:schemeClr val="bg1"/>
              </a:solidFill>
              <a:latin typeface="Arial" pitchFamily="34" charset="0"/>
              <a:cs typeface="Arial" pitchFamily="34" charset="0"/>
            </a:rPr>
            <a:t>2003. 4 </a:t>
          </a:r>
          <a:r>
            <a:rPr lang="zh-TW" altLang="en-US" sz="1900" kern="1200" dirty="0" smtClean="0">
              <a:solidFill>
                <a:schemeClr val="bg1"/>
              </a:solidFill>
              <a:latin typeface="Arial" pitchFamily="34" charset="0"/>
              <a:cs typeface="Arial" pitchFamily="34" charset="0"/>
            </a:rPr>
            <a:t>月</a:t>
          </a:r>
          <a:endParaRPr lang="zh-TW" altLang="en-US" sz="1900" kern="1200" dirty="0">
            <a:solidFill>
              <a:schemeClr val="bg1"/>
            </a:solidFill>
            <a:latin typeface="Arial" pitchFamily="34" charset="0"/>
            <a:cs typeface="Arial" pitchFamily="34" charset="0"/>
          </a:endParaRPr>
        </a:p>
      </dsp:txBody>
      <dsp:txXfrm>
        <a:off x="544932" y="1550930"/>
        <a:ext cx="2250200" cy="553326"/>
      </dsp:txXfrm>
    </dsp:sp>
    <dsp:sp modelId="{30F2E970-4D74-45FD-BBF8-51E9A68A9729}">
      <dsp:nvSpPr>
        <dsp:cNvPr id="0" name=""/>
        <dsp:cNvSpPr/>
      </dsp:nvSpPr>
      <dsp:spPr>
        <a:xfrm>
          <a:off x="552133" y="2017027"/>
          <a:ext cx="1752126" cy="2046972"/>
        </a:xfrm>
        <a:prstGeom prst="rect">
          <a:avLst/>
        </a:prstGeom>
        <a:solidFill>
          <a:srgbClr val="FFFF99"/>
        </a:solidFill>
        <a:ln w="9525" cap="flat" cmpd="sng" algn="ctr">
          <a:solidFill>
            <a:schemeClr val="accent1">
              <a:hueOff val="0"/>
              <a:satOff val="0"/>
              <a:lumOff val="0"/>
              <a:alphaOff val="0"/>
            </a:schemeClr>
          </a:solidFill>
          <a:prstDash val="solid"/>
        </a:ln>
        <a:effectLst>
          <a:outerShdw blurRad="50800" dist="38100" dir="5400000" rotWithShape="0">
            <a:srgbClr val="000000">
              <a:alpha val="43137"/>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zh-TW" altLang="en-US" sz="1800" kern="1200" dirty="0" smtClean="0">
              <a:latin typeface="標楷體" pitchFamily="65" charset="-120"/>
              <a:ea typeface="標楷體" pitchFamily="65" charset="-120"/>
            </a:rPr>
            <a:t>開始籌劃基礎醫學研究室</a:t>
          </a:r>
          <a:endParaRPr lang="zh-TW" altLang="en-US" sz="1800" kern="1200" dirty="0">
            <a:latin typeface="標楷體" pitchFamily="65" charset="-120"/>
            <a:ea typeface="標楷體" pitchFamily="65" charset="-120"/>
          </a:endParaRPr>
        </a:p>
      </dsp:txBody>
      <dsp:txXfrm>
        <a:off x="552133" y="2017027"/>
        <a:ext cx="1752126" cy="2046972"/>
      </dsp:txXfrm>
    </dsp:sp>
    <dsp:sp modelId="{5BEAA879-763D-40E2-8455-17D975437BC5}">
      <dsp:nvSpPr>
        <dsp:cNvPr id="0" name=""/>
        <dsp:cNvSpPr/>
      </dsp:nvSpPr>
      <dsp:spPr>
        <a:xfrm>
          <a:off x="2292370" y="1023051"/>
          <a:ext cx="2324625" cy="1106652"/>
        </a:xfrm>
        <a:prstGeom prst="rightArrow">
          <a:avLst>
            <a:gd name="adj1" fmla="val 50000"/>
            <a:gd name="adj2" fmla="val 50000"/>
          </a:avLst>
        </a:prstGeom>
        <a:gradFill rotWithShape="0">
          <a:gsLst>
            <a:gs pos="0">
              <a:schemeClr val="accent1">
                <a:hueOff val="0"/>
                <a:satOff val="0"/>
                <a:lumOff val="0"/>
                <a:alphaOff val="0"/>
                <a:shade val="58000"/>
                <a:satMod val="150000"/>
              </a:schemeClr>
            </a:gs>
            <a:gs pos="72000">
              <a:schemeClr val="accent1">
                <a:hueOff val="0"/>
                <a:satOff val="0"/>
                <a:lumOff val="0"/>
                <a:alphaOff val="0"/>
                <a:tint val="90000"/>
                <a:satMod val="135000"/>
              </a:schemeClr>
            </a:gs>
            <a:gs pos="100000">
              <a:schemeClr val="accent1">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254000" bIns="175681" numCol="1" spcCol="1270" anchor="ctr" anchorCtr="0">
          <a:noAutofit/>
        </a:bodyPr>
        <a:lstStyle/>
        <a:p>
          <a:pPr lvl="0" algn="l" defTabSz="844550">
            <a:lnSpc>
              <a:spcPct val="90000"/>
            </a:lnSpc>
            <a:spcBef>
              <a:spcPct val="0"/>
            </a:spcBef>
            <a:spcAft>
              <a:spcPct val="35000"/>
            </a:spcAft>
          </a:pPr>
          <a:r>
            <a:rPr lang="en-US" altLang="zh-TW" sz="1900" kern="1200" dirty="0" smtClean="0">
              <a:solidFill>
                <a:schemeClr val="bg1"/>
              </a:solidFill>
              <a:latin typeface="Arial" pitchFamily="34" charset="0"/>
              <a:cs typeface="Arial" pitchFamily="34" charset="0"/>
            </a:rPr>
            <a:t>2003. 11 </a:t>
          </a:r>
          <a:r>
            <a:rPr lang="zh-TW" altLang="en-US" sz="1900" kern="1200" dirty="0" smtClean="0">
              <a:solidFill>
                <a:schemeClr val="bg1"/>
              </a:solidFill>
              <a:latin typeface="Arial" pitchFamily="34" charset="0"/>
              <a:cs typeface="Arial" pitchFamily="34" charset="0"/>
            </a:rPr>
            <a:t>月</a:t>
          </a:r>
          <a:r>
            <a:rPr lang="en-US" altLang="zh-TW" sz="1900" kern="1200" dirty="0" smtClean="0">
              <a:solidFill>
                <a:schemeClr val="bg1"/>
              </a:solidFill>
              <a:latin typeface="Arial" pitchFamily="34" charset="0"/>
              <a:cs typeface="Arial" pitchFamily="34" charset="0"/>
            </a:rPr>
            <a:t> </a:t>
          </a:r>
          <a:endParaRPr lang="zh-TW" altLang="en-US" sz="1900" kern="1200" dirty="0">
            <a:solidFill>
              <a:schemeClr val="bg1"/>
            </a:solidFill>
            <a:latin typeface="Arial" pitchFamily="34" charset="0"/>
            <a:cs typeface="Arial" pitchFamily="34" charset="0"/>
          </a:endParaRPr>
        </a:p>
      </dsp:txBody>
      <dsp:txXfrm>
        <a:off x="2292370" y="1299714"/>
        <a:ext cx="2047962" cy="553326"/>
      </dsp:txXfrm>
    </dsp:sp>
    <dsp:sp modelId="{79483B52-27EB-4CAA-BF49-ECE31A3CADAD}">
      <dsp:nvSpPr>
        <dsp:cNvPr id="0" name=""/>
        <dsp:cNvSpPr/>
      </dsp:nvSpPr>
      <dsp:spPr>
        <a:xfrm>
          <a:off x="2271898" y="1837396"/>
          <a:ext cx="1752126" cy="1994798"/>
        </a:xfrm>
        <a:prstGeom prst="rect">
          <a:avLst/>
        </a:prstGeom>
        <a:solidFill>
          <a:srgbClr val="FFFF66"/>
        </a:solidFill>
        <a:ln w="9525" cap="flat" cmpd="sng" algn="ctr">
          <a:solidFill>
            <a:schemeClr val="accent1">
              <a:hueOff val="0"/>
              <a:satOff val="0"/>
              <a:lumOff val="0"/>
              <a:alphaOff val="0"/>
            </a:schemeClr>
          </a:solidFill>
          <a:prstDash val="solid"/>
        </a:ln>
        <a:effectLst>
          <a:outerShdw blurRad="50800" dist="38100" dir="5400000" rotWithShape="0">
            <a:srgbClr val="000000">
              <a:alpha val="43137"/>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altLang="zh-TW" sz="1800" kern="1200" dirty="0" smtClean="0">
              <a:latin typeface="標楷體" pitchFamily="65" charset="-120"/>
              <a:ea typeface="標楷體" pitchFamily="65" charset="-120"/>
            </a:rPr>
            <a:t>1.</a:t>
          </a:r>
          <a:r>
            <a:rPr lang="zh-TW" sz="1800" kern="1200" dirty="0" smtClean="0">
              <a:latin typeface="標楷體" pitchFamily="65" charset="-120"/>
              <a:ea typeface="標楷體" pitchFamily="65" charset="-120"/>
            </a:rPr>
            <a:t>基礎醫學研究室開始正式啟用</a:t>
          </a:r>
          <a:endParaRPr lang="en-US" altLang="zh-TW" sz="1800" kern="1200" dirty="0" smtClean="0">
            <a:latin typeface="標楷體" pitchFamily="65" charset="-120"/>
            <a:ea typeface="標楷體" pitchFamily="65" charset="-120"/>
          </a:endParaRPr>
        </a:p>
        <a:p>
          <a:pPr lvl="0" algn="l" defTabSz="800100">
            <a:lnSpc>
              <a:spcPct val="90000"/>
            </a:lnSpc>
            <a:spcBef>
              <a:spcPct val="0"/>
            </a:spcBef>
            <a:spcAft>
              <a:spcPct val="35000"/>
            </a:spcAft>
          </a:pPr>
          <a:r>
            <a:rPr lang="en-US" altLang="zh-TW" sz="1800" kern="1200" dirty="0" smtClean="0">
              <a:latin typeface="標楷體" pitchFamily="65" charset="-120"/>
              <a:ea typeface="標楷體" pitchFamily="65" charset="-120"/>
            </a:rPr>
            <a:t>2. D</a:t>
          </a:r>
          <a:r>
            <a:rPr lang="zh-TW" altLang="en-US" sz="1800" kern="1200" dirty="0" smtClean="0">
              <a:latin typeface="標楷體" pitchFamily="65" charset="-120"/>
              <a:ea typeface="標楷體" pitchFamily="65" charset="-120"/>
            </a:rPr>
            <a:t>棟大樓 </a:t>
          </a:r>
          <a:r>
            <a:rPr lang="en-US" altLang="zh-TW" sz="1800" kern="1200" dirty="0" smtClean="0">
              <a:latin typeface="標楷體" pitchFamily="65" charset="-120"/>
              <a:ea typeface="標楷體" pitchFamily="65" charset="-120"/>
            </a:rPr>
            <a:t>11F</a:t>
          </a:r>
          <a:endParaRPr lang="zh-TW" altLang="en-US" sz="1800" kern="1200" dirty="0">
            <a:latin typeface="標楷體" pitchFamily="65" charset="-120"/>
            <a:ea typeface="標楷體" pitchFamily="65" charset="-120"/>
          </a:endParaRPr>
        </a:p>
      </dsp:txBody>
      <dsp:txXfrm>
        <a:off x="2271898" y="1837396"/>
        <a:ext cx="1752126" cy="1994798"/>
      </dsp:txXfrm>
    </dsp:sp>
    <dsp:sp modelId="{08DDD952-00A7-471C-A053-B23ABC81B0B3}">
      <dsp:nvSpPr>
        <dsp:cNvPr id="0" name=""/>
        <dsp:cNvSpPr/>
      </dsp:nvSpPr>
      <dsp:spPr>
        <a:xfrm>
          <a:off x="4033468" y="735859"/>
          <a:ext cx="2279457" cy="1106652"/>
        </a:xfrm>
        <a:prstGeom prst="rightArrow">
          <a:avLst>
            <a:gd name="adj1" fmla="val 50000"/>
            <a:gd name="adj2" fmla="val 50000"/>
          </a:avLst>
        </a:prstGeom>
        <a:gradFill rotWithShape="0">
          <a:gsLst>
            <a:gs pos="0">
              <a:schemeClr val="accent1">
                <a:hueOff val="0"/>
                <a:satOff val="0"/>
                <a:lumOff val="0"/>
                <a:alphaOff val="0"/>
                <a:shade val="58000"/>
                <a:satMod val="150000"/>
              </a:schemeClr>
            </a:gs>
            <a:gs pos="72000">
              <a:schemeClr val="accent1">
                <a:hueOff val="0"/>
                <a:satOff val="0"/>
                <a:lumOff val="0"/>
                <a:alphaOff val="0"/>
                <a:tint val="90000"/>
                <a:satMod val="135000"/>
              </a:schemeClr>
            </a:gs>
            <a:gs pos="100000">
              <a:schemeClr val="accent1">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254000" bIns="175681" numCol="1" spcCol="1270" anchor="ctr" anchorCtr="0">
          <a:noAutofit/>
        </a:bodyPr>
        <a:lstStyle/>
        <a:p>
          <a:pPr lvl="0" algn="l" defTabSz="844550">
            <a:lnSpc>
              <a:spcPct val="90000"/>
            </a:lnSpc>
            <a:spcBef>
              <a:spcPct val="0"/>
            </a:spcBef>
            <a:spcAft>
              <a:spcPct val="35000"/>
            </a:spcAft>
          </a:pPr>
          <a:r>
            <a:rPr lang="en-US" altLang="zh-TW" sz="1900" kern="1200" dirty="0" smtClean="0">
              <a:solidFill>
                <a:schemeClr val="bg1"/>
              </a:solidFill>
              <a:latin typeface="Arial" pitchFamily="34" charset="0"/>
              <a:cs typeface="Arial" pitchFamily="34" charset="0"/>
            </a:rPr>
            <a:t>2011. 6. 01</a:t>
          </a:r>
          <a:endParaRPr lang="zh-TW" altLang="en-US" sz="1900" kern="1200" dirty="0">
            <a:solidFill>
              <a:schemeClr val="bg1"/>
            </a:solidFill>
            <a:latin typeface="Arial" pitchFamily="34" charset="0"/>
            <a:cs typeface="Arial" pitchFamily="34" charset="0"/>
          </a:endParaRPr>
        </a:p>
      </dsp:txBody>
      <dsp:txXfrm>
        <a:off x="4033468" y="1012522"/>
        <a:ext cx="2002794" cy="553326"/>
      </dsp:txXfrm>
    </dsp:sp>
    <dsp:sp modelId="{0D689D40-B1E6-4F8B-9FC4-4EC54345F319}">
      <dsp:nvSpPr>
        <dsp:cNvPr id="0" name=""/>
        <dsp:cNvSpPr/>
      </dsp:nvSpPr>
      <dsp:spPr>
        <a:xfrm>
          <a:off x="4024024" y="1567310"/>
          <a:ext cx="1752126" cy="2008136"/>
        </a:xfrm>
        <a:prstGeom prst="rect">
          <a:avLst/>
        </a:prstGeom>
        <a:solidFill>
          <a:srgbClr val="FFFF00"/>
        </a:solidFill>
        <a:ln w="9525" cap="flat" cmpd="sng" algn="ctr">
          <a:solidFill>
            <a:schemeClr val="accent1">
              <a:hueOff val="0"/>
              <a:satOff val="0"/>
              <a:lumOff val="0"/>
              <a:alphaOff val="0"/>
            </a:schemeClr>
          </a:solidFill>
          <a:prstDash val="solid"/>
        </a:ln>
        <a:effectLst>
          <a:outerShdw blurRad="50800" dist="38100" dir="5400000" rotWithShape="0">
            <a:srgbClr val="000000">
              <a:alpha val="43137"/>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zh-TW" sz="1800" b="0" kern="1200" dirty="0" smtClean="0">
              <a:solidFill>
                <a:schemeClr val="bg1"/>
              </a:solidFill>
              <a:effectLst/>
              <a:latin typeface="標楷體" pitchFamily="65" charset="-120"/>
              <a:ea typeface="標楷體" pitchFamily="65" charset="-120"/>
            </a:rPr>
            <a:t>基礎醫學研究室</a:t>
          </a:r>
          <a:r>
            <a:rPr lang="zh-TW" altLang="en-US" sz="1800" b="0" kern="1200" dirty="0" smtClean="0">
              <a:solidFill>
                <a:schemeClr val="bg1"/>
              </a:solidFill>
              <a:effectLst/>
              <a:latin typeface="標楷體" pitchFamily="65" charset="-120"/>
              <a:ea typeface="標楷體" pitchFamily="65" charset="-120"/>
            </a:rPr>
            <a:t>搬遷至</a:t>
          </a:r>
          <a:r>
            <a:rPr lang="en-US" altLang="zh-TW" sz="1800" b="0" kern="1200" dirty="0" smtClean="0">
              <a:solidFill>
                <a:schemeClr val="bg1"/>
              </a:solidFill>
              <a:effectLst/>
              <a:latin typeface="標楷體" pitchFamily="65" charset="-120"/>
              <a:ea typeface="標楷體" pitchFamily="65" charset="-120"/>
            </a:rPr>
            <a:t>:</a:t>
          </a:r>
        </a:p>
        <a:p>
          <a:pPr lvl="0" algn="l" defTabSz="800100">
            <a:lnSpc>
              <a:spcPct val="90000"/>
            </a:lnSpc>
            <a:spcBef>
              <a:spcPct val="0"/>
            </a:spcBef>
            <a:spcAft>
              <a:spcPct val="35000"/>
            </a:spcAft>
          </a:pPr>
          <a:r>
            <a:rPr lang="zh-TW" altLang="en-US" sz="1800" b="0" kern="1200" dirty="0" smtClean="0">
              <a:solidFill>
                <a:schemeClr val="bg1"/>
              </a:solidFill>
              <a:effectLst/>
              <a:latin typeface="標楷體" pitchFamily="65" charset="-120"/>
              <a:ea typeface="標楷體" pitchFamily="65" charset="-120"/>
              <a:cs typeface="Arial" pitchFamily="34" charset="0"/>
            </a:rPr>
            <a:t>倪傑大樓</a:t>
          </a:r>
          <a:r>
            <a:rPr lang="en-US" altLang="zh-TW" sz="1800" b="0" kern="1200" dirty="0" smtClean="0">
              <a:solidFill>
                <a:schemeClr val="bg1"/>
              </a:solidFill>
              <a:effectLst/>
              <a:latin typeface="標楷體" pitchFamily="65" charset="-120"/>
              <a:ea typeface="標楷體" pitchFamily="65" charset="-120"/>
              <a:cs typeface="Arial" pitchFamily="34" charset="0"/>
            </a:rPr>
            <a:t>6F</a:t>
          </a:r>
          <a:endParaRPr lang="zh-TW" altLang="en-US" sz="1800" b="0" kern="1200" dirty="0">
            <a:solidFill>
              <a:schemeClr val="bg1"/>
            </a:solidFill>
            <a:effectLst/>
            <a:latin typeface="標楷體" pitchFamily="65" charset="-120"/>
            <a:ea typeface="標楷體" pitchFamily="65" charset="-120"/>
          </a:endParaRPr>
        </a:p>
      </dsp:txBody>
      <dsp:txXfrm>
        <a:off x="4024024" y="1567310"/>
        <a:ext cx="1752126" cy="2008136"/>
      </dsp:txXfrm>
    </dsp:sp>
    <dsp:sp modelId="{6CAB086C-6624-42A5-B7B5-48983266ED14}">
      <dsp:nvSpPr>
        <dsp:cNvPr id="0" name=""/>
        <dsp:cNvSpPr/>
      </dsp:nvSpPr>
      <dsp:spPr>
        <a:xfrm>
          <a:off x="5776151" y="447825"/>
          <a:ext cx="2345037" cy="1106652"/>
        </a:xfrm>
        <a:prstGeom prst="rightArrow">
          <a:avLst>
            <a:gd name="adj1" fmla="val 50000"/>
            <a:gd name="adj2" fmla="val 50000"/>
          </a:avLst>
        </a:prstGeom>
        <a:gradFill rotWithShape="0">
          <a:gsLst>
            <a:gs pos="0">
              <a:schemeClr val="accent1">
                <a:hueOff val="0"/>
                <a:satOff val="0"/>
                <a:lumOff val="0"/>
                <a:alphaOff val="0"/>
                <a:shade val="58000"/>
                <a:satMod val="150000"/>
              </a:schemeClr>
            </a:gs>
            <a:gs pos="72000">
              <a:schemeClr val="accent1">
                <a:hueOff val="0"/>
                <a:satOff val="0"/>
                <a:lumOff val="0"/>
                <a:alphaOff val="0"/>
                <a:tint val="90000"/>
                <a:satMod val="135000"/>
              </a:schemeClr>
            </a:gs>
            <a:gs pos="100000">
              <a:schemeClr val="accent1">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254000" bIns="175681" numCol="1" spcCol="1270" anchor="ctr" anchorCtr="0">
          <a:noAutofit/>
        </a:bodyPr>
        <a:lstStyle/>
        <a:p>
          <a:pPr lvl="0" algn="l" defTabSz="844550">
            <a:lnSpc>
              <a:spcPct val="90000"/>
            </a:lnSpc>
            <a:spcBef>
              <a:spcPct val="0"/>
            </a:spcBef>
            <a:spcAft>
              <a:spcPct val="35000"/>
            </a:spcAft>
          </a:pPr>
          <a:r>
            <a:rPr lang="en-US" altLang="zh-TW" sz="1900" kern="1200" dirty="0" smtClean="0">
              <a:solidFill>
                <a:schemeClr val="bg1"/>
              </a:solidFill>
              <a:latin typeface="Arial" pitchFamily="34" charset="0"/>
              <a:cs typeface="Arial" pitchFamily="34" charset="0"/>
            </a:rPr>
            <a:t>2013. 3. 14</a:t>
          </a:r>
          <a:endParaRPr lang="zh-TW" altLang="en-US" sz="1900" kern="1200" dirty="0">
            <a:solidFill>
              <a:schemeClr val="bg1"/>
            </a:solidFill>
            <a:latin typeface="Arial" pitchFamily="34" charset="0"/>
            <a:cs typeface="Arial" pitchFamily="34" charset="0"/>
          </a:endParaRPr>
        </a:p>
      </dsp:txBody>
      <dsp:txXfrm>
        <a:off x="5776151" y="724488"/>
        <a:ext cx="2068374" cy="553326"/>
      </dsp:txXfrm>
    </dsp:sp>
    <dsp:sp modelId="{7ADFD9D4-1082-47A5-B5AB-665DA607B008}">
      <dsp:nvSpPr>
        <dsp:cNvPr id="0" name=""/>
        <dsp:cNvSpPr/>
      </dsp:nvSpPr>
      <dsp:spPr>
        <a:xfrm>
          <a:off x="5776151" y="1303032"/>
          <a:ext cx="1768089" cy="2031673"/>
        </a:xfrm>
        <a:prstGeom prst="rect">
          <a:avLst/>
        </a:prstGeom>
        <a:solidFill>
          <a:srgbClr val="CCFF33"/>
        </a:solidFill>
        <a:ln w="9525" cap="flat" cmpd="sng" algn="ctr">
          <a:solidFill>
            <a:schemeClr val="accent1">
              <a:hueOff val="0"/>
              <a:satOff val="0"/>
              <a:lumOff val="0"/>
              <a:alphaOff val="0"/>
            </a:schemeClr>
          </a:solidFill>
          <a:prstDash val="solid"/>
        </a:ln>
        <a:effectLst>
          <a:outerShdw blurRad="50800" dist="38100" dir="5400000" rotWithShape="0">
            <a:srgbClr val="000000">
              <a:alpha val="43137"/>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zh-TW" sz="1800" b="0" kern="1200" dirty="0" smtClean="0">
              <a:solidFill>
                <a:schemeClr val="bg1"/>
              </a:solidFill>
              <a:effectLst/>
              <a:latin typeface="標楷體" pitchFamily="65" charset="-120"/>
              <a:ea typeface="標楷體" pitchFamily="65" charset="-120"/>
            </a:rPr>
            <a:t>基礎醫學研究室</a:t>
          </a:r>
          <a:r>
            <a:rPr lang="zh-TW" altLang="en-US" sz="1800" kern="1200" dirty="0" smtClean="0">
              <a:solidFill>
                <a:schemeClr val="bg1"/>
              </a:solidFill>
              <a:latin typeface="標楷體" pitchFamily="65" charset="-120"/>
              <a:ea typeface="標楷體" pitchFamily="65" charset="-120"/>
            </a:rPr>
            <a:t>更名為</a:t>
          </a:r>
          <a:r>
            <a:rPr lang="en-US" altLang="zh-TW" sz="1800" b="0" kern="1200" dirty="0" smtClean="0">
              <a:solidFill>
                <a:schemeClr val="bg1"/>
              </a:solidFill>
              <a:effectLst/>
              <a:latin typeface="標楷體" pitchFamily="65" charset="-120"/>
              <a:ea typeface="標楷體" pitchFamily="65" charset="-120"/>
            </a:rPr>
            <a:t>:</a:t>
          </a:r>
        </a:p>
        <a:p>
          <a:pPr lvl="0" algn="l" defTabSz="800100">
            <a:lnSpc>
              <a:spcPct val="90000"/>
            </a:lnSpc>
            <a:spcBef>
              <a:spcPct val="0"/>
            </a:spcBef>
            <a:spcAft>
              <a:spcPct val="35000"/>
            </a:spcAft>
          </a:pPr>
          <a:r>
            <a:rPr lang="en-US" altLang="zh-TW" sz="1800" kern="1200" dirty="0" smtClean="0">
              <a:solidFill>
                <a:schemeClr val="bg1"/>
              </a:solidFill>
              <a:latin typeface="標楷體" pitchFamily="65" charset="-120"/>
              <a:ea typeface="標楷體" pitchFamily="65" charset="-120"/>
            </a:rPr>
            <a:t>『</a:t>
          </a:r>
          <a:r>
            <a:rPr lang="zh-TW" altLang="en-US" sz="1800" kern="1200" dirty="0" smtClean="0">
              <a:solidFill>
                <a:schemeClr val="bg1"/>
              </a:solidFill>
              <a:latin typeface="標楷體" pitchFamily="65" charset="-120"/>
              <a:ea typeface="標楷體" pitchFamily="65" charset="-120"/>
            </a:rPr>
            <a:t>轉譯醫學研究中心</a:t>
          </a:r>
          <a:r>
            <a:rPr lang="en-US" altLang="zh-TW" sz="1800" kern="1200" dirty="0" smtClean="0">
              <a:solidFill>
                <a:schemeClr val="bg1"/>
              </a:solidFill>
              <a:latin typeface="標楷體" pitchFamily="65" charset="-120"/>
              <a:ea typeface="標楷體" pitchFamily="65" charset="-120"/>
            </a:rPr>
            <a:t>』</a:t>
          </a:r>
          <a:endParaRPr lang="zh-TW" altLang="en-US" sz="1800" kern="1200" dirty="0">
            <a:solidFill>
              <a:schemeClr val="bg1"/>
            </a:solidFill>
            <a:latin typeface="標楷體" pitchFamily="65" charset="-120"/>
            <a:ea typeface="標楷體" pitchFamily="65" charset="-120"/>
          </a:endParaRPr>
        </a:p>
      </dsp:txBody>
      <dsp:txXfrm>
        <a:off x="5776151" y="1303032"/>
        <a:ext cx="1768089" cy="2031673"/>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pPr>
              <a:defRPr/>
            </a:pPr>
            <a:endParaRPr lang="zh-TW" altLang="en-US"/>
          </a:p>
        </p:txBody>
      </p:sp>
      <p:sp>
        <p:nvSpPr>
          <p:cNvPr id="3" name="日期版面配置區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sz="1200"/>
            </a:lvl1pPr>
          </a:lstStyle>
          <a:p>
            <a:pPr>
              <a:defRPr/>
            </a:pPr>
            <a:fld id="{44A09E49-2FB6-4476-A9CA-914C77EEC66B}" type="datetimeFigureOut">
              <a:rPr lang="zh-TW" altLang="en-US"/>
              <a:pPr>
                <a:defRPr/>
              </a:pPr>
              <a:t>2016/1/26</a:t>
            </a:fld>
            <a:endParaRPr lang="zh-TW" altLang="en-US"/>
          </a:p>
        </p:txBody>
      </p:sp>
      <p:sp>
        <p:nvSpPr>
          <p:cNvPr id="4" name="頁尾版面配置區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pPr>
              <a:defRPr/>
            </a:pPr>
            <a:endParaRPr lang="zh-TW" altLang="en-US"/>
          </a:p>
        </p:txBody>
      </p:sp>
      <p:sp>
        <p:nvSpPr>
          <p:cNvPr id="5" name="投影片編號版面配置區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a:defRPr sz="1200"/>
            </a:lvl1pPr>
          </a:lstStyle>
          <a:p>
            <a:pPr>
              <a:defRPr/>
            </a:pPr>
            <a:fld id="{79329E62-CA40-41CE-AD24-A8D91E5C6551}" type="slidenum">
              <a:rPr lang="zh-TW" altLang="en-US"/>
              <a:pPr>
                <a:defRPr/>
              </a:pPr>
              <a:t>‹#›</a:t>
            </a:fld>
            <a:endParaRPr lang="zh-TW" altLang="en-US"/>
          </a:p>
        </p:txBody>
      </p:sp>
    </p:spTree>
    <p:extLst>
      <p:ext uri="{BB962C8B-B14F-4D97-AF65-F5344CB8AC3E}">
        <p14:creationId xmlns:p14="http://schemas.microsoft.com/office/powerpoint/2010/main" val="3474887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pPr>
              <a:defRPr/>
            </a:pPr>
            <a:endParaRPr lang="zh-TW" altLang="en-US"/>
          </a:p>
        </p:txBody>
      </p:sp>
      <p:sp>
        <p:nvSpPr>
          <p:cNvPr id="3" name="日期版面配置區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pPr>
              <a:defRPr/>
            </a:pPr>
            <a:fld id="{790042E6-DFD6-481A-8B37-9079940E654C}" type="datetimeFigureOut">
              <a:rPr lang="zh-TW" altLang="en-US"/>
              <a:pPr>
                <a:defRPr/>
              </a:pPr>
              <a:t>2016/1/26</a:t>
            </a:fld>
            <a:endParaRPr lang="zh-TW" altLang="en-US"/>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pPr>
              <a:defRPr/>
            </a:pPr>
            <a:endParaRPr lang="zh-TW" altLang="en-US"/>
          </a:p>
        </p:txBody>
      </p:sp>
      <p:sp>
        <p:nvSpPr>
          <p:cNvPr id="7" name="投影片編號版面配置區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pPr>
              <a:defRPr/>
            </a:pPr>
            <a:fld id="{25AE0BD2-D838-4FB7-B5D0-74F4526F974D}" type="slidenum">
              <a:rPr lang="zh-TW" altLang="en-US"/>
              <a:pPr>
                <a:defRPr/>
              </a:pPr>
              <a:t>‹#›</a:t>
            </a:fld>
            <a:endParaRPr lang="zh-TW" altLang="en-US"/>
          </a:p>
        </p:txBody>
      </p:sp>
    </p:spTree>
    <p:extLst>
      <p:ext uri="{BB962C8B-B14F-4D97-AF65-F5344CB8AC3E}">
        <p14:creationId xmlns:p14="http://schemas.microsoft.com/office/powerpoint/2010/main" val="17206784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7AFE0A-2C7E-4C2D-B69F-8455F1D2617B}" type="slidenum">
              <a:rPr lang="zh-TW" altLang="en-US">
                <a:solidFill>
                  <a:srgbClr val="000000"/>
                </a:solidFill>
              </a:rPr>
              <a:pPr/>
              <a:t>4</a:t>
            </a:fld>
            <a:endParaRPr lang="zh-TW" altLang="en-US">
              <a:solidFill>
                <a:srgbClr val="000000"/>
              </a:solidFill>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zh-TW" altLang="en-US"/>
          </a:p>
        </p:txBody>
      </p:sp>
    </p:spTree>
    <p:extLst>
      <p:ext uri="{BB962C8B-B14F-4D97-AF65-F5344CB8AC3E}">
        <p14:creationId xmlns:p14="http://schemas.microsoft.com/office/powerpoint/2010/main" val="1332143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9BD9BC-A631-483A-999E-53073588AF15}" type="slidenum">
              <a:rPr lang="zh-TW" altLang="en-US">
                <a:solidFill>
                  <a:srgbClr val="000000"/>
                </a:solidFill>
              </a:rPr>
              <a:pPr/>
              <a:t>8</a:t>
            </a:fld>
            <a:endParaRPr lang="zh-TW" altLang="en-US">
              <a:solidFill>
                <a:srgbClr val="000000"/>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zh-TW" altLang="en-US"/>
          </a:p>
        </p:txBody>
      </p:sp>
    </p:spTree>
    <p:extLst>
      <p:ext uri="{BB962C8B-B14F-4D97-AF65-F5344CB8AC3E}">
        <p14:creationId xmlns:p14="http://schemas.microsoft.com/office/powerpoint/2010/main" val="2641345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36161-C231-435C-B461-D63294DEECF5}" type="slidenum">
              <a:rPr lang="zh-TW" altLang="en-US">
                <a:solidFill>
                  <a:srgbClr val="000000"/>
                </a:solidFill>
              </a:rPr>
              <a:pPr/>
              <a:t>10</a:t>
            </a:fld>
            <a:endParaRPr lang="zh-TW" altLang="en-US">
              <a:solidFill>
                <a:srgbClr val="000000"/>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zh-TW" altLang="en-US"/>
          </a:p>
        </p:txBody>
      </p:sp>
    </p:spTree>
    <p:extLst>
      <p:ext uri="{BB962C8B-B14F-4D97-AF65-F5344CB8AC3E}">
        <p14:creationId xmlns:p14="http://schemas.microsoft.com/office/powerpoint/2010/main" val="1144296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投影片圖像版面配置區 1"/>
          <p:cNvSpPr>
            <a:spLocks noGrp="1" noRot="1" noChangeAspect="1"/>
          </p:cNvSpPr>
          <p:nvPr>
            <p:ph type="sldImg"/>
          </p:nvPr>
        </p:nvSpPr>
        <p:spPr bwMode="auto">
          <a:noFill/>
          <a:ln>
            <a:solidFill>
              <a:srgbClr val="000000"/>
            </a:solidFill>
            <a:miter lim="800000"/>
            <a:headEnd/>
            <a:tailEnd/>
          </a:ln>
        </p:spPr>
      </p:sp>
      <p:sp>
        <p:nvSpPr>
          <p:cNvPr id="1843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dirty="0" smtClean="0"/>
          </a:p>
        </p:txBody>
      </p:sp>
      <p:sp>
        <p:nvSpPr>
          <p:cNvPr id="1843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4D66C2-E954-445C-BFA0-0F17674190A7}" type="slidenum">
              <a:rPr lang="zh-TW" altLang="en-US" smtClean="0"/>
              <a:pPr/>
              <a:t>30</a:t>
            </a:fld>
            <a:endParaRPr lang="en-US" altLang="zh-TW" smtClean="0"/>
          </a:p>
        </p:txBody>
      </p:sp>
    </p:spTree>
    <p:extLst>
      <p:ext uri="{BB962C8B-B14F-4D97-AF65-F5344CB8AC3E}">
        <p14:creationId xmlns:p14="http://schemas.microsoft.com/office/powerpoint/2010/main" val="123300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6F2EF39-9BA5-4790-A070-66972FC7C2E5}" type="slidenum">
              <a:rPr lang="zh-TW" altLang="en-US" smtClean="0">
                <a:solidFill>
                  <a:prstClr val="black"/>
                </a:solidFill>
              </a:rPr>
              <a:pPr/>
              <a:t>51</a:t>
            </a:fld>
            <a:endParaRPr lang="zh-TW" altLang="en-US">
              <a:solidFill>
                <a:prstClr val="black"/>
              </a:solidFill>
            </a:endParaRPr>
          </a:p>
        </p:txBody>
      </p:sp>
    </p:spTree>
    <p:extLst>
      <p:ext uri="{BB962C8B-B14F-4D97-AF65-F5344CB8AC3E}">
        <p14:creationId xmlns:p14="http://schemas.microsoft.com/office/powerpoint/2010/main" val="2722740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3">
        <a:schemeClr val="bg1"/>
      </p:bgRef>
    </p:bg>
    <p:spTree>
      <p:nvGrpSpPr>
        <p:cNvPr id="1" name=""/>
        <p:cNvGrpSpPr/>
        <p:nvPr/>
      </p:nvGrpSpPr>
      <p:grpSpPr>
        <a:xfrm>
          <a:off x="0" y="0"/>
          <a:ext cx="0" cy="0"/>
          <a:chOff x="0" y="0"/>
          <a:chExt cx="0" cy="0"/>
        </a:xfrm>
      </p:grpSpPr>
      <p:sp>
        <p:nvSpPr>
          <p:cNvPr id="4" name="矩形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kumimoji="0" lang="en-US"/>
          </a:p>
        </p:txBody>
      </p:sp>
      <p:sp useBgFill="1">
        <p:nvSpPr>
          <p:cNvPr id="5" name="圓角矩形 12"/>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kumimoji="0" lang="en-US"/>
          </a:p>
        </p:txBody>
      </p:sp>
      <p:sp>
        <p:nvSpPr>
          <p:cNvPr id="6" name="矩形 6"/>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矩形 9"/>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0" name="矩形 10"/>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9" name="副標題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smtClean="0"/>
              <a:t>按一下以編輯母片副標題樣式</a:t>
            </a:r>
            <a:endParaRPr lang="en-US"/>
          </a:p>
        </p:txBody>
      </p:sp>
      <p:sp>
        <p:nvSpPr>
          <p:cNvPr id="8" name="標題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zh-TW" altLang="en-US" smtClean="0"/>
              <a:t>按一下以編輯母片標題樣式</a:t>
            </a:r>
            <a:endParaRPr lang="en-US"/>
          </a:p>
        </p:txBody>
      </p:sp>
      <p:sp>
        <p:nvSpPr>
          <p:cNvPr id="11" name="日期版面配置區 27"/>
          <p:cNvSpPr>
            <a:spLocks noGrp="1"/>
          </p:cNvSpPr>
          <p:nvPr>
            <p:ph type="dt" sz="half" idx="10"/>
          </p:nvPr>
        </p:nvSpPr>
        <p:spPr/>
        <p:txBody>
          <a:bodyPr/>
          <a:lstStyle>
            <a:lvl1pPr>
              <a:defRPr/>
            </a:lvl1pPr>
          </a:lstStyle>
          <a:p>
            <a:pPr>
              <a:defRPr/>
            </a:pPr>
            <a:fld id="{4DFE629C-2431-41DB-82E4-94B41034AF3F}" type="datetimeFigureOut">
              <a:rPr lang="zh-TW" altLang="en-US"/>
              <a:pPr>
                <a:defRPr/>
              </a:pPr>
              <a:t>2016/1/26</a:t>
            </a:fld>
            <a:endParaRPr lang="zh-TW" altLang="en-US"/>
          </a:p>
        </p:txBody>
      </p:sp>
      <p:sp>
        <p:nvSpPr>
          <p:cNvPr id="12" name="頁尾版面配置區 16"/>
          <p:cNvSpPr>
            <a:spLocks noGrp="1"/>
          </p:cNvSpPr>
          <p:nvPr>
            <p:ph type="ftr" sz="quarter" idx="11"/>
          </p:nvPr>
        </p:nvSpPr>
        <p:spPr/>
        <p:txBody>
          <a:bodyPr/>
          <a:lstStyle>
            <a:lvl1pPr>
              <a:defRPr/>
            </a:lvl1pPr>
          </a:lstStyle>
          <a:p>
            <a:pPr>
              <a:defRPr/>
            </a:pPr>
            <a:endParaRPr lang="zh-TW" altLang="en-US"/>
          </a:p>
        </p:txBody>
      </p:sp>
      <p:sp>
        <p:nvSpPr>
          <p:cNvPr id="13" name="投影片編號版面配置區 28"/>
          <p:cNvSpPr>
            <a:spLocks noGrp="1"/>
          </p:cNvSpPr>
          <p:nvPr>
            <p:ph type="sldNum" sz="quarter" idx="12"/>
          </p:nvPr>
        </p:nvSpPr>
        <p:spPr/>
        <p:txBody>
          <a:bodyPr/>
          <a:lstStyle>
            <a:lvl1pPr>
              <a:defRPr sz="1400">
                <a:solidFill>
                  <a:srgbClr val="FFFFFF"/>
                </a:solidFill>
              </a:defRPr>
            </a:lvl1pPr>
          </a:lstStyle>
          <a:p>
            <a:pPr>
              <a:defRPr/>
            </a:pPr>
            <a:fld id="{1C7A7237-3EEE-41B7-B5B2-82CAA3B1C391}" type="slidenum">
              <a:rPr lang="zh-TW" altLang="en-US"/>
              <a:pPr>
                <a:defRPr/>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pPr>
              <a:defRPr/>
            </a:pPr>
            <a:fld id="{2F343377-9F0A-4488-A1F1-189DDD736251}" type="datetimeFigureOut">
              <a:rPr lang="zh-TW" altLang="en-US"/>
              <a:pPr>
                <a:defRPr/>
              </a:pPr>
              <a:t>2016/1/26</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96E48D13-C172-4AC2-8753-C73C56C64A39}" type="slidenum">
              <a:rPr lang="zh-TW" altLang="en-US"/>
              <a:pPr>
                <a:defRPr/>
              </a:pPr>
              <a:t>‹#›</a:t>
            </a:fld>
            <a:endParaRPr lang="zh-TW"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92938" y="609600"/>
            <a:ext cx="1949450" cy="54514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143000" y="609600"/>
            <a:ext cx="5697538" cy="54514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0687E9BE-9EBC-4ACB-9588-78554CCBBDA5}"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30437323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nvGrpSpPr>
            <p:cNvPr id="3076" name="Group 4"/>
            <p:cNvGrpSpPr>
              <a:grpSpLocks/>
            </p:cNvGrpSpPr>
            <p:nvPr/>
          </p:nvGrpSpPr>
          <p:grpSpPr bwMode="auto">
            <a:xfrm>
              <a:off x="48" y="103"/>
              <a:ext cx="96" cy="4126"/>
              <a:chOff x="48" y="103"/>
              <a:chExt cx="96" cy="4126"/>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7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grpSp>
      <p:sp>
        <p:nvSpPr>
          <p:cNvPr id="310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zh-TW" altLang="en-US" noProof="0" smtClean="0"/>
              <a:t>按一下以編輯母片標題樣式</a:t>
            </a:r>
          </a:p>
        </p:txBody>
      </p:sp>
      <p:sp>
        <p:nvSpPr>
          <p:cNvPr id="310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anose="05000000000000000000" pitchFamily="2" charset="2"/>
              <a:buNone/>
              <a:defRPr>
                <a:solidFill>
                  <a:srgbClr val="FFFFFF"/>
                </a:solidFill>
              </a:defRPr>
            </a:lvl1pPr>
          </a:lstStyle>
          <a:p>
            <a:pPr lvl="0"/>
            <a:r>
              <a:rPr lang="zh-TW" altLang="en-US" noProof="0" smtClean="0"/>
              <a:t>按一下以編輯母片副標題樣式</a:t>
            </a:r>
          </a:p>
        </p:txBody>
      </p:sp>
      <p:sp>
        <p:nvSpPr>
          <p:cNvPr id="3108" name="Rectangle 36"/>
          <p:cNvSpPr>
            <a:spLocks noGrp="1" noChangeArrowheads="1"/>
          </p:cNvSpPr>
          <p:nvPr>
            <p:ph type="dt" sz="quarter" idx="2"/>
          </p:nvPr>
        </p:nvSpPr>
        <p:spPr/>
        <p:txBody>
          <a:bodyPr/>
          <a:lstStyle>
            <a:lvl1pPr>
              <a:defRPr>
                <a:solidFill>
                  <a:srgbClr val="FFFFFF"/>
                </a:solidFill>
              </a:defRPr>
            </a:lvl1pPr>
          </a:lstStyle>
          <a:p>
            <a:endParaRPr lang="zh-TW" altLang="en-US"/>
          </a:p>
        </p:txBody>
      </p:sp>
      <p:sp>
        <p:nvSpPr>
          <p:cNvPr id="3109" name="Rectangle 37"/>
          <p:cNvSpPr>
            <a:spLocks noGrp="1" noChangeArrowheads="1"/>
          </p:cNvSpPr>
          <p:nvPr>
            <p:ph type="ftr" sz="quarter" idx="3"/>
          </p:nvPr>
        </p:nvSpPr>
        <p:spPr/>
        <p:txBody>
          <a:bodyPr/>
          <a:lstStyle>
            <a:lvl1pPr>
              <a:defRPr>
                <a:solidFill>
                  <a:srgbClr val="FFFFFF"/>
                </a:solidFill>
              </a:defRPr>
            </a:lvl1pPr>
          </a:lstStyle>
          <a:p>
            <a:endParaRPr lang="zh-TW" altLang="en-US"/>
          </a:p>
        </p:txBody>
      </p:sp>
      <p:sp>
        <p:nvSpPr>
          <p:cNvPr id="3110" name="Rectangle 38"/>
          <p:cNvSpPr>
            <a:spLocks noGrp="1" noChangeArrowheads="1"/>
          </p:cNvSpPr>
          <p:nvPr>
            <p:ph type="sldNum" sz="quarter" idx="4"/>
          </p:nvPr>
        </p:nvSpPr>
        <p:spPr/>
        <p:txBody>
          <a:bodyPr/>
          <a:lstStyle>
            <a:lvl1pPr>
              <a:defRPr>
                <a:solidFill>
                  <a:srgbClr val="FFFFFF"/>
                </a:solidFill>
              </a:defRPr>
            </a:lvl1pPr>
          </a:lstStyle>
          <a:p>
            <a:fld id="{05E5A486-8876-44AE-BCE8-E78C564E55F8}" type="slidenum">
              <a:rPr lang="zh-TW" altLang="en-US"/>
              <a:pPr/>
              <a:t>‹#›</a:t>
            </a:fld>
            <a:endParaRPr lang="zh-TW" altLang="en-US"/>
          </a:p>
        </p:txBody>
      </p:sp>
    </p:spTree>
    <p:extLst>
      <p:ext uri="{BB962C8B-B14F-4D97-AF65-F5344CB8AC3E}">
        <p14:creationId xmlns:p14="http://schemas.microsoft.com/office/powerpoint/2010/main" val="27979308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60231FD4-5E15-4426-B389-A361349EC72D}"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0069797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619A164C-83C6-45BA-85FB-4D1907BBF80B}"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9574761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169988" y="1946275"/>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132388" y="1946275"/>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endParaRPr lang="zh-TW" altLang="en-US">
              <a:solidFill>
                <a:srgbClr val="FFFFFF"/>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FFFFFF"/>
              </a:solidFill>
            </a:endParaRPr>
          </a:p>
        </p:txBody>
      </p:sp>
      <p:sp>
        <p:nvSpPr>
          <p:cNvPr id="7" name="投影片編號版面配置區 6"/>
          <p:cNvSpPr>
            <a:spLocks noGrp="1"/>
          </p:cNvSpPr>
          <p:nvPr>
            <p:ph type="sldNum" sz="quarter" idx="12"/>
          </p:nvPr>
        </p:nvSpPr>
        <p:spPr/>
        <p:txBody>
          <a:bodyPr/>
          <a:lstStyle>
            <a:lvl1pPr>
              <a:defRPr/>
            </a:lvl1pPr>
          </a:lstStyle>
          <a:p>
            <a:fld id="{45520AE4-E87B-4675-BF95-09E5234FB903}"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7598924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endParaRPr lang="zh-TW" altLang="en-US">
              <a:solidFill>
                <a:srgbClr val="FFFFFF"/>
              </a:solidFill>
            </a:endParaRPr>
          </a:p>
        </p:txBody>
      </p:sp>
      <p:sp>
        <p:nvSpPr>
          <p:cNvPr id="8" name="頁尾版面配置區 7"/>
          <p:cNvSpPr>
            <a:spLocks noGrp="1"/>
          </p:cNvSpPr>
          <p:nvPr>
            <p:ph type="ftr" sz="quarter" idx="11"/>
          </p:nvPr>
        </p:nvSpPr>
        <p:spPr/>
        <p:txBody>
          <a:bodyPr/>
          <a:lstStyle>
            <a:lvl1pPr>
              <a:defRPr/>
            </a:lvl1pPr>
          </a:lstStyle>
          <a:p>
            <a:endParaRPr lang="zh-TW" altLang="en-US">
              <a:solidFill>
                <a:srgbClr val="FFFFFF"/>
              </a:solidFill>
            </a:endParaRPr>
          </a:p>
        </p:txBody>
      </p:sp>
      <p:sp>
        <p:nvSpPr>
          <p:cNvPr id="9" name="投影片編號版面配置區 8"/>
          <p:cNvSpPr>
            <a:spLocks noGrp="1"/>
          </p:cNvSpPr>
          <p:nvPr>
            <p:ph type="sldNum" sz="quarter" idx="12"/>
          </p:nvPr>
        </p:nvSpPr>
        <p:spPr/>
        <p:txBody>
          <a:bodyPr/>
          <a:lstStyle>
            <a:lvl1pPr>
              <a:defRPr/>
            </a:lvl1pPr>
          </a:lstStyle>
          <a:p>
            <a:fld id="{8EDABEF1-F4FF-4D70-8E66-177136D1A0BB}"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38703041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endParaRPr lang="zh-TW" altLang="en-US">
              <a:solidFill>
                <a:srgbClr val="FFFFFF"/>
              </a:solidFill>
            </a:endParaRPr>
          </a:p>
        </p:txBody>
      </p:sp>
      <p:sp>
        <p:nvSpPr>
          <p:cNvPr id="4" name="頁尾版面配置區 3"/>
          <p:cNvSpPr>
            <a:spLocks noGrp="1"/>
          </p:cNvSpPr>
          <p:nvPr>
            <p:ph type="ftr" sz="quarter" idx="11"/>
          </p:nvPr>
        </p:nvSpPr>
        <p:spPr/>
        <p:txBody>
          <a:bodyPr/>
          <a:lstStyle>
            <a:lvl1pPr>
              <a:defRPr/>
            </a:lvl1pPr>
          </a:lstStyle>
          <a:p>
            <a:endParaRPr lang="zh-TW" altLang="en-US">
              <a:solidFill>
                <a:srgbClr val="FFFFFF"/>
              </a:solidFill>
            </a:endParaRPr>
          </a:p>
        </p:txBody>
      </p:sp>
      <p:sp>
        <p:nvSpPr>
          <p:cNvPr id="5" name="投影片編號版面配置區 4"/>
          <p:cNvSpPr>
            <a:spLocks noGrp="1"/>
          </p:cNvSpPr>
          <p:nvPr>
            <p:ph type="sldNum" sz="quarter" idx="12"/>
          </p:nvPr>
        </p:nvSpPr>
        <p:spPr/>
        <p:txBody>
          <a:bodyPr/>
          <a:lstStyle>
            <a:lvl1pPr>
              <a:defRPr/>
            </a:lvl1pPr>
          </a:lstStyle>
          <a:p>
            <a:fld id="{D007566B-9D2E-48BC-B5A2-841EF8CA3D67}"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602444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zh-TW" altLang="en-US">
              <a:solidFill>
                <a:srgbClr val="FFFFFF"/>
              </a:solidFill>
            </a:endParaRPr>
          </a:p>
        </p:txBody>
      </p:sp>
      <p:sp>
        <p:nvSpPr>
          <p:cNvPr id="3" name="頁尾版面配置區 2"/>
          <p:cNvSpPr>
            <a:spLocks noGrp="1"/>
          </p:cNvSpPr>
          <p:nvPr>
            <p:ph type="ftr" sz="quarter" idx="11"/>
          </p:nvPr>
        </p:nvSpPr>
        <p:spPr/>
        <p:txBody>
          <a:bodyPr/>
          <a:lstStyle>
            <a:lvl1pPr>
              <a:defRPr/>
            </a:lvl1pPr>
          </a:lstStyle>
          <a:p>
            <a:endParaRPr lang="zh-TW" altLang="en-US">
              <a:solidFill>
                <a:srgbClr val="FFFFFF"/>
              </a:solidFill>
            </a:endParaRPr>
          </a:p>
        </p:txBody>
      </p:sp>
      <p:sp>
        <p:nvSpPr>
          <p:cNvPr id="4" name="投影片編號版面配置區 3"/>
          <p:cNvSpPr>
            <a:spLocks noGrp="1"/>
          </p:cNvSpPr>
          <p:nvPr>
            <p:ph type="sldNum" sz="quarter" idx="12"/>
          </p:nvPr>
        </p:nvSpPr>
        <p:spPr/>
        <p:txBody>
          <a:bodyPr/>
          <a:lstStyle>
            <a:lvl1pPr>
              <a:defRPr/>
            </a:lvl1pPr>
          </a:lstStyle>
          <a:p>
            <a:fld id="{52E74D81-8584-4AA2-9319-2612F07DF36F}"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39708097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zh-TW" altLang="en-US">
              <a:solidFill>
                <a:srgbClr val="FFFFFF"/>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FFFFFF"/>
              </a:solidFill>
            </a:endParaRPr>
          </a:p>
        </p:txBody>
      </p:sp>
      <p:sp>
        <p:nvSpPr>
          <p:cNvPr id="7" name="投影片編號版面配置區 6"/>
          <p:cNvSpPr>
            <a:spLocks noGrp="1"/>
          </p:cNvSpPr>
          <p:nvPr>
            <p:ph type="sldNum" sz="quarter" idx="12"/>
          </p:nvPr>
        </p:nvSpPr>
        <p:spPr/>
        <p:txBody>
          <a:bodyPr/>
          <a:lstStyle>
            <a:lvl1pPr>
              <a:defRPr/>
            </a:lvl1pPr>
          </a:lstStyle>
          <a:p>
            <a:fld id="{9BA4CF5C-54A4-4CAC-829E-0BBFBEDAD0D9}"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5010460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zh-TW" altLang="en-US">
              <a:solidFill>
                <a:srgbClr val="FFFFFF"/>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FFFFFF"/>
              </a:solidFill>
            </a:endParaRPr>
          </a:p>
        </p:txBody>
      </p:sp>
      <p:sp>
        <p:nvSpPr>
          <p:cNvPr id="7" name="投影片編號版面配置區 6"/>
          <p:cNvSpPr>
            <a:spLocks noGrp="1"/>
          </p:cNvSpPr>
          <p:nvPr>
            <p:ph type="sldNum" sz="quarter" idx="12"/>
          </p:nvPr>
        </p:nvSpPr>
        <p:spPr/>
        <p:txBody>
          <a:bodyPr/>
          <a:lstStyle>
            <a:lvl1pPr>
              <a:defRPr/>
            </a:lvl1pPr>
          </a:lstStyle>
          <a:p>
            <a:fld id="{C2C9CD09-8FE3-4410-B7C6-06F183AC6C60}"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754918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1"/>
            <a:ext cx="201168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914400" y="274640"/>
            <a:ext cx="55626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pPr>
              <a:defRPr/>
            </a:pPr>
            <a:fld id="{0D973C83-BCDE-4823-A01D-BA68D0D8AD65}" type="datetimeFigureOut">
              <a:rPr lang="zh-TW" altLang="en-US"/>
              <a:pPr>
                <a:defRPr/>
              </a:pPr>
              <a:t>2016/1/26</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B38D8D64-B11B-4482-8A48-04238E2FEA30}" type="slidenum">
              <a:rPr lang="zh-TW" altLang="en-US"/>
              <a:pPr>
                <a:defRPr/>
              </a:pPr>
              <a:t>‹#›</a:t>
            </a:fld>
            <a:endParaRPr lang="zh-TW"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F0054453-1B35-419C-BB47-99A0AA9144BE}"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30206879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92938" y="609600"/>
            <a:ext cx="1949450" cy="54514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143000" y="609600"/>
            <a:ext cx="5697538" cy="54514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0687E9BE-9EBC-4ACB-9588-78554CCBBDA5}"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38456290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nvGrpSpPr>
            <p:cNvPr id="3076" name="Group 4"/>
            <p:cNvGrpSpPr>
              <a:grpSpLocks/>
            </p:cNvGrpSpPr>
            <p:nvPr/>
          </p:nvGrpSpPr>
          <p:grpSpPr bwMode="auto">
            <a:xfrm>
              <a:off x="48" y="103"/>
              <a:ext cx="96" cy="4126"/>
              <a:chOff x="48" y="103"/>
              <a:chExt cx="96" cy="4126"/>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7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grpSp>
      <p:sp>
        <p:nvSpPr>
          <p:cNvPr id="310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zh-TW" altLang="en-US" noProof="0" smtClean="0"/>
              <a:t>按一下以編輯母片標題樣式</a:t>
            </a:r>
          </a:p>
        </p:txBody>
      </p:sp>
      <p:sp>
        <p:nvSpPr>
          <p:cNvPr id="310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anose="05000000000000000000" pitchFamily="2" charset="2"/>
              <a:buNone/>
              <a:defRPr>
                <a:solidFill>
                  <a:srgbClr val="FFFFFF"/>
                </a:solidFill>
              </a:defRPr>
            </a:lvl1pPr>
          </a:lstStyle>
          <a:p>
            <a:pPr lvl="0"/>
            <a:r>
              <a:rPr lang="zh-TW" altLang="en-US" noProof="0" smtClean="0"/>
              <a:t>按一下以編輯母片副標題樣式</a:t>
            </a:r>
          </a:p>
        </p:txBody>
      </p:sp>
      <p:sp>
        <p:nvSpPr>
          <p:cNvPr id="3108" name="Rectangle 36"/>
          <p:cNvSpPr>
            <a:spLocks noGrp="1" noChangeArrowheads="1"/>
          </p:cNvSpPr>
          <p:nvPr>
            <p:ph type="dt" sz="quarter" idx="2"/>
          </p:nvPr>
        </p:nvSpPr>
        <p:spPr/>
        <p:txBody>
          <a:bodyPr/>
          <a:lstStyle>
            <a:lvl1pPr>
              <a:defRPr>
                <a:solidFill>
                  <a:srgbClr val="FFFFFF"/>
                </a:solidFill>
              </a:defRPr>
            </a:lvl1pPr>
          </a:lstStyle>
          <a:p>
            <a:endParaRPr lang="zh-TW" altLang="en-US"/>
          </a:p>
        </p:txBody>
      </p:sp>
      <p:sp>
        <p:nvSpPr>
          <p:cNvPr id="3109" name="Rectangle 37"/>
          <p:cNvSpPr>
            <a:spLocks noGrp="1" noChangeArrowheads="1"/>
          </p:cNvSpPr>
          <p:nvPr>
            <p:ph type="ftr" sz="quarter" idx="3"/>
          </p:nvPr>
        </p:nvSpPr>
        <p:spPr/>
        <p:txBody>
          <a:bodyPr/>
          <a:lstStyle>
            <a:lvl1pPr>
              <a:defRPr>
                <a:solidFill>
                  <a:srgbClr val="FFFFFF"/>
                </a:solidFill>
              </a:defRPr>
            </a:lvl1pPr>
          </a:lstStyle>
          <a:p>
            <a:endParaRPr lang="zh-TW" altLang="en-US"/>
          </a:p>
        </p:txBody>
      </p:sp>
      <p:sp>
        <p:nvSpPr>
          <p:cNvPr id="3110" name="Rectangle 38"/>
          <p:cNvSpPr>
            <a:spLocks noGrp="1" noChangeArrowheads="1"/>
          </p:cNvSpPr>
          <p:nvPr>
            <p:ph type="sldNum" sz="quarter" idx="4"/>
          </p:nvPr>
        </p:nvSpPr>
        <p:spPr/>
        <p:txBody>
          <a:bodyPr/>
          <a:lstStyle>
            <a:lvl1pPr>
              <a:defRPr>
                <a:solidFill>
                  <a:srgbClr val="FFFFFF"/>
                </a:solidFill>
              </a:defRPr>
            </a:lvl1pPr>
          </a:lstStyle>
          <a:p>
            <a:fld id="{05E5A486-8876-44AE-BCE8-E78C564E55F8}" type="slidenum">
              <a:rPr lang="zh-TW" altLang="en-US"/>
              <a:pPr/>
              <a:t>‹#›</a:t>
            </a:fld>
            <a:endParaRPr lang="zh-TW" altLang="en-US"/>
          </a:p>
        </p:txBody>
      </p:sp>
    </p:spTree>
    <p:extLst>
      <p:ext uri="{BB962C8B-B14F-4D97-AF65-F5344CB8AC3E}">
        <p14:creationId xmlns:p14="http://schemas.microsoft.com/office/powerpoint/2010/main" val="28816410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60231FD4-5E15-4426-B389-A361349EC72D}"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33111519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619A164C-83C6-45BA-85FB-4D1907BBF80B}"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1995722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169988" y="1946275"/>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132388" y="1946275"/>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endParaRPr lang="zh-TW" altLang="en-US">
              <a:solidFill>
                <a:srgbClr val="FFFFFF"/>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FFFFFF"/>
              </a:solidFill>
            </a:endParaRPr>
          </a:p>
        </p:txBody>
      </p:sp>
      <p:sp>
        <p:nvSpPr>
          <p:cNvPr id="7" name="投影片編號版面配置區 6"/>
          <p:cNvSpPr>
            <a:spLocks noGrp="1"/>
          </p:cNvSpPr>
          <p:nvPr>
            <p:ph type="sldNum" sz="quarter" idx="12"/>
          </p:nvPr>
        </p:nvSpPr>
        <p:spPr/>
        <p:txBody>
          <a:bodyPr/>
          <a:lstStyle>
            <a:lvl1pPr>
              <a:defRPr/>
            </a:lvl1pPr>
          </a:lstStyle>
          <a:p>
            <a:fld id="{45520AE4-E87B-4675-BF95-09E5234FB903}"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42035899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endParaRPr lang="zh-TW" altLang="en-US">
              <a:solidFill>
                <a:srgbClr val="FFFFFF"/>
              </a:solidFill>
            </a:endParaRPr>
          </a:p>
        </p:txBody>
      </p:sp>
      <p:sp>
        <p:nvSpPr>
          <p:cNvPr id="8" name="頁尾版面配置區 7"/>
          <p:cNvSpPr>
            <a:spLocks noGrp="1"/>
          </p:cNvSpPr>
          <p:nvPr>
            <p:ph type="ftr" sz="quarter" idx="11"/>
          </p:nvPr>
        </p:nvSpPr>
        <p:spPr/>
        <p:txBody>
          <a:bodyPr/>
          <a:lstStyle>
            <a:lvl1pPr>
              <a:defRPr/>
            </a:lvl1pPr>
          </a:lstStyle>
          <a:p>
            <a:endParaRPr lang="zh-TW" altLang="en-US">
              <a:solidFill>
                <a:srgbClr val="FFFFFF"/>
              </a:solidFill>
            </a:endParaRPr>
          </a:p>
        </p:txBody>
      </p:sp>
      <p:sp>
        <p:nvSpPr>
          <p:cNvPr id="9" name="投影片編號版面配置區 8"/>
          <p:cNvSpPr>
            <a:spLocks noGrp="1"/>
          </p:cNvSpPr>
          <p:nvPr>
            <p:ph type="sldNum" sz="quarter" idx="12"/>
          </p:nvPr>
        </p:nvSpPr>
        <p:spPr/>
        <p:txBody>
          <a:bodyPr/>
          <a:lstStyle>
            <a:lvl1pPr>
              <a:defRPr/>
            </a:lvl1pPr>
          </a:lstStyle>
          <a:p>
            <a:fld id="{8EDABEF1-F4FF-4D70-8E66-177136D1A0BB}"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9871332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endParaRPr lang="zh-TW" altLang="en-US">
              <a:solidFill>
                <a:srgbClr val="FFFFFF"/>
              </a:solidFill>
            </a:endParaRPr>
          </a:p>
        </p:txBody>
      </p:sp>
      <p:sp>
        <p:nvSpPr>
          <p:cNvPr id="4" name="頁尾版面配置區 3"/>
          <p:cNvSpPr>
            <a:spLocks noGrp="1"/>
          </p:cNvSpPr>
          <p:nvPr>
            <p:ph type="ftr" sz="quarter" idx="11"/>
          </p:nvPr>
        </p:nvSpPr>
        <p:spPr/>
        <p:txBody>
          <a:bodyPr/>
          <a:lstStyle>
            <a:lvl1pPr>
              <a:defRPr/>
            </a:lvl1pPr>
          </a:lstStyle>
          <a:p>
            <a:endParaRPr lang="zh-TW" altLang="en-US">
              <a:solidFill>
                <a:srgbClr val="FFFFFF"/>
              </a:solidFill>
            </a:endParaRPr>
          </a:p>
        </p:txBody>
      </p:sp>
      <p:sp>
        <p:nvSpPr>
          <p:cNvPr id="5" name="投影片編號版面配置區 4"/>
          <p:cNvSpPr>
            <a:spLocks noGrp="1"/>
          </p:cNvSpPr>
          <p:nvPr>
            <p:ph type="sldNum" sz="quarter" idx="12"/>
          </p:nvPr>
        </p:nvSpPr>
        <p:spPr/>
        <p:txBody>
          <a:bodyPr/>
          <a:lstStyle>
            <a:lvl1pPr>
              <a:defRPr/>
            </a:lvl1pPr>
          </a:lstStyle>
          <a:p>
            <a:fld id="{D007566B-9D2E-48BC-B5A2-841EF8CA3D67}"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41311690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zh-TW" altLang="en-US">
              <a:solidFill>
                <a:srgbClr val="FFFFFF"/>
              </a:solidFill>
            </a:endParaRPr>
          </a:p>
        </p:txBody>
      </p:sp>
      <p:sp>
        <p:nvSpPr>
          <p:cNvPr id="3" name="頁尾版面配置區 2"/>
          <p:cNvSpPr>
            <a:spLocks noGrp="1"/>
          </p:cNvSpPr>
          <p:nvPr>
            <p:ph type="ftr" sz="quarter" idx="11"/>
          </p:nvPr>
        </p:nvSpPr>
        <p:spPr/>
        <p:txBody>
          <a:bodyPr/>
          <a:lstStyle>
            <a:lvl1pPr>
              <a:defRPr/>
            </a:lvl1pPr>
          </a:lstStyle>
          <a:p>
            <a:endParaRPr lang="zh-TW" altLang="en-US">
              <a:solidFill>
                <a:srgbClr val="FFFFFF"/>
              </a:solidFill>
            </a:endParaRPr>
          </a:p>
        </p:txBody>
      </p:sp>
      <p:sp>
        <p:nvSpPr>
          <p:cNvPr id="4" name="投影片編號版面配置區 3"/>
          <p:cNvSpPr>
            <a:spLocks noGrp="1"/>
          </p:cNvSpPr>
          <p:nvPr>
            <p:ph type="sldNum" sz="quarter" idx="12"/>
          </p:nvPr>
        </p:nvSpPr>
        <p:spPr/>
        <p:txBody>
          <a:bodyPr/>
          <a:lstStyle>
            <a:lvl1pPr>
              <a:defRPr/>
            </a:lvl1pPr>
          </a:lstStyle>
          <a:p>
            <a:fld id="{52E74D81-8584-4AA2-9319-2612F07DF36F}"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40113278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zh-TW" altLang="en-US">
              <a:solidFill>
                <a:srgbClr val="FFFFFF"/>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FFFFFF"/>
              </a:solidFill>
            </a:endParaRPr>
          </a:p>
        </p:txBody>
      </p:sp>
      <p:sp>
        <p:nvSpPr>
          <p:cNvPr id="7" name="投影片編號版面配置區 6"/>
          <p:cNvSpPr>
            <a:spLocks noGrp="1"/>
          </p:cNvSpPr>
          <p:nvPr>
            <p:ph type="sldNum" sz="quarter" idx="12"/>
          </p:nvPr>
        </p:nvSpPr>
        <p:spPr/>
        <p:txBody>
          <a:bodyPr/>
          <a:lstStyle>
            <a:lvl1pPr>
              <a:defRPr/>
            </a:lvl1pPr>
          </a:lstStyle>
          <a:p>
            <a:fld id="{9BA4CF5C-54A4-4CAC-829E-0BBFBEDAD0D9}"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80796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1143000"/>
          </a:xfrm>
        </p:spPr>
        <p:txBody>
          <a:bodyPr/>
          <a:lstStyle/>
          <a:p>
            <a:r>
              <a:rPr lang="en-US" altLang="zh-TW"/>
              <a:t>Click to edit Master title style</a:t>
            </a:r>
            <a:endParaRPr lang="zh-TW" altLang="en-US"/>
          </a:p>
        </p:txBody>
      </p:sp>
      <p:sp>
        <p:nvSpPr>
          <p:cNvPr id="3" name="Table Placeholder 2"/>
          <p:cNvSpPr>
            <a:spLocks noGrp="1"/>
          </p:cNvSpPr>
          <p:nvPr>
            <p:ph type="tbl" idx="1"/>
          </p:nvPr>
        </p:nvSpPr>
        <p:spPr>
          <a:xfrm>
            <a:off x="1435100" y="1447800"/>
            <a:ext cx="7499350" cy="4800600"/>
          </a:xfrm>
        </p:spPr>
        <p:txBody>
          <a:bodyPr>
            <a:normAutofit/>
          </a:bodyPr>
          <a:lstStyle/>
          <a:p>
            <a:pPr lvl="0"/>
            <a:endParaRPr lang="zh-TW" altLang="en-US" noProof="0"/>
          </a:p>
        </p:txBody>
      </p:sp>
      <p:sp>
        <p:nvSpPr>
          <p:cNvPr id="4" name="Date Placeholder 3"/>
          <p:cNvSpPr>
            <a:spLocks noGrp="1"/>
          </p:cNvSpPr>
          <p:nvPr>
            <p:ph type="dt" sz="half" idx="10"/>
          </p:nvPr>
        </p:nvSpPr>
        <p:spPr>
          <a:xfrm>
            <a:off x="3581400" y="6305550"/>
            <a:ext cx="2133600" cy="476250"/>
          </a:xfrm>
        </p:spPr>
        <p:txBody>
          <a:bodyPr/>
          <a:lstStyle>
            <a:lvl1pPr>
              <a:defRPr/>
            </a:lvl1pPr>
          </a:lstStyle>
          <a:p>
            <a:pPr>
              <a:defRPr/>
            </a:pPr>
            <a:fld id="{E03B9B0A-452E-4597-83DA-4FFEC789565F}" type="datetimeFigureOut">
              <a:rPr lang="zh-TW" altLang="en-US"/>
              <a:pPr>
                <a:defRPr/>
              </a:pPr>
              <a:t>2016/1/26</a:t>
            </a:fld>
            <a:endParaRPr lang="zh-TW" altLang="en-US"/>
          </a:p>
        </p:txBody>
      </p:sp>
      <p:sp>
        <p:nvSpPr>
          <p:cNvPr id="5" name="Footer Placeholder 4"/>
          <p:cNvSpPr>
            <a:spLocks noGrp="1"/>
          </p:cNvSpPr>
          <p:nvPr>
            <p:ph type="ftr" sz="quarter" idx="11"/>
          </p:nvPr>
        </p:nvSpPr>
        <p:spPr>
          <a:xfrm>
            <a:off x="5715000" y="6305550"/>
            <a:ext cx="2895600" cy="476250"/>
          </a:xfrm>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a:xfrm>
            <a:off x="8613775" y="6305550"/>
            <a:ext cx="457200" cy="476250"/>
          </a:xfrm>
        </p:spPr>
        <p:txBody>
          <a:bodyPr/>
          <a:lstStyle>
            <a:lvl1pPr>
              <a:defRPr/>
            </a:lvl1pPr>
          </a:lstStyle>
          <a:p>
            <a:pPr>
              <a:defRPr/>
            </a:pPr>
            <a:fld id="{3F795842-1F58-4878-977D-9BFE2B7890DA}" type="slidenum">
              <a:rPr lang="zh-TW" altLang="en-US"/>
              <a:pPr>
                <a:defRPr/>
              </a:pPr>
              <a:t>‹#›</a:t>
            </a:fld>
            <a:endParaRPr lang="zh-TW" alt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zh-TW" altLang="en-US">
              <a:solidFill>
                <a:srgbClr val="FFFFFF"/>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FFFFFF"/>
              </a:solidFill>
            </a:endParaRPr>
          </a:p>
        </p:txBody>
      </p:sp>
      <p:sp>
        <p:nvSpPr>
          <p:cNvPr id="7" name="投影片編號版面配置區 6"/>
          <p:cNvSpPr>
            <a:spLocks noGrp="1"/>
          </p:cNvSpPr>
          <p:nvPr>
            <p:ph type="sldNum" sz="quarter" idx="12"/>
          </p:nvPr>
        </p:nvSpPr>
        <p:spPr/>
        <p:txBody>
          <a:bodyPr/>
          <a:lstStyle>
            <a:lvl1pPr>
              <a:defRPr/>
            </a:lvl1pPr>
          </a:lstStyle>
          <a:p>
            <a:fld id="{C2C9CD09-8FE3-4410-B7C6-06F183AC6C60}"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40789409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F0054453-1B35-419C-BB47-99A0AA9144BE}"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4234151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92938" y="609600"/>
            <a:ext cx="1949450" cy="54514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143000" y="609600"/>
            <a:ext cx="5697538" cy="54514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0687E9BE-9EBC-4ACB-9588-78554CCBBDA5}"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24124133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nvGrpSpPr>
            <p:cNvPr id="3076" name="Group 4"/>
            <p:cNvGrpSpPr>
              <a:grpSpLocks/>
            </p:cNvGrpSpPr>
            <p:nvPr/>
          </p:nvGrpSpPr>
          <p:grpSpPr bwMode="auto">
            <a:xfrm>
              <a:off x="48" y="103"/>
              <a:ext cx="96" cy="4126"/>
              <a:chOff x="48" y="103"/>
              <a:chExt cx="96" cy="4126"/>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7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grpSp>
      <p:sp>
        <p:nvSpPr>
          <p:cNvPr id="310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zh-TW" altLang="en-US" noProof="0" smtClean="0"/>
              <a:t>按一下以編輯母片標題樣式</a:t>
            </a:r>
          </a:p>
        </p:txBody>
      </p:sp>
      <p:sp>
        <p:nvSpPr>
          <p:cNvPr id="310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anose="05000000000000000000" pitchFamily="2" charset="2"/>
              <a:buNone/>
              <a:defRPr>
                <a:solidFill>
                  <a:srgbClr val="FFFFFF"/>
                </a:solidFill>
              </a:defRPr>
            </a:lvl1pPr>
          </a:lstStyle>
          <a:p>
            <a:pPr lvl="0"/>
            <a:r>
              <a:rPr lang="zh-TW" altLang="en-US" noProof="0" smtClean="0"/>
              <a:t>按一下以編輯母片副標題樣式</a:t>
            </a:r>
          </a:p>
        </p:txBody>
      </p:sp>
      <p:sp>
        <p:nvSpPr>
          <p:cNvPr id="3108" name="Rectangle 36"/>
          <p:cNvSpPr>
            <a:spLocks noGrp="1" noChangeArrowheads="1"/>
          </p:cNvSpPr>
          <p:nvPr>
            <p:ph type="dt" sz="quarter" idx="2"/>
          </p:nvPr>
        </p:nvSpPr>
        <p:spPr/>
        <p:txBody>
          <a:bodyPr/>
          <a:lstStyle>
            <a:lvl1pPr>
              <a:defRPr>
                <a:solidFill>
                  <a:srgbClr val="FFFFFF"/>
                </a:solidFill>
              </a:defRPr>
            </a:lvl1pPr>
          </a:lstStyle>
          <a:p>
            <a:endParaRPr lang="zh-TW" altLang="en-US"/>
          </a:p>
        </p:txBody>
      </p:sp>
      <p:sp>
        <p:nvSpPr>
          <p:cNvPr id="3109" name="Rectangle 37"/>
          <p:cNvSpPr>
            <a:spLocks noGrp="1" noChangeArrowheads="1"/>
          </p:cNvSpPr>
          <p:nvPr>
            <p:ph type="ftr" sz="quarter" idx="3"/>
          </p:nvPr>
        </p:nvSpPr>
        <p:spPr/>
        <p:txBody>
          <a:bodyPr/>
          <a:lstStyle>
            <a:lvl1pPr>
              <a:defRPr>
                <a:solidFill>
                  <a:srgbClr val="FFFFFF"/>
                </a:solidFill>
              </a:defRPr>
            </a:lvl1pPr>
          </a:lstStyle>
          <a:p>
            <a:endParaRPr lang="zh-TW" altLang="en-US"/>
          </a:p>
        </p:txBody>
      </p:sp>
      <p:sp>
        <p:nvSpPr>
          <p:cNvPr id="3110" name="Rectangle 38"/>
          <p:cNvSpPr>
            <a:spLocks noGrp="1" noChangeArrowheads="1"/>
          </p:cNvSpPr>
          <p:nvPr>
            <p:ph type="sldNum" sz="quarter" idx="4"/>
          </p:nvPr>
        </p:nvSpPr>
        <p:spPr/>
        <p:txBody>
          <a:bodyPr/>
          <a:lstStyle>
            <a:lvl1pPr>
              <a:defRPr>
                <a:solidFill>
                  <a:srgbClr val="FFFFFF"/>
                </a:solidFill>
              </a:defRPr>
            </a:lvl1pPr>
          </a:lstStyle>
          <a:p>
            <a:fld id="{05E5A486-8876-44AE-BCE8-E78C564E55F8}" type="slidenum">
              <a:rPr lang="zh-TW" altLang="en-US"/>
              <a:pPr/>
              <a:t>‹#›</a:t>
            </a:fld>
            <a:endParaRPr lang="zh-TW" altLang="en-US"/>
          </a:p>
        </p:txBody>
      </p:sp>
    </p:spTree>
    <p:extLst>
      <p:ext uri="{BB962C8B-B14F-4D97-AF65-F5344CB8AC3E}">
        <p14:creationId xmlns:p14="http://schemas.microsoft.com/office/powerpoint/2010/main" val="29525526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60231FD4-5E15-4426-B389-A361349EC72D}"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42779366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619A164C-83C6-45BA-85FB-4D1907BBF80B}"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37661050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169988" y="1946275"/>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132388" y="1946275"/>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endParaRPr lang="zh-TW" altLang="en-US">
              <a:solidFill>
                <a:srgbClr val="FFFFFF"/>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FFFFFF"/>
              </a:solidFill>
            </a:endParaRPr>
          </a:p>
        </p:txBody>
      </p:sp>
      <p:sp>
        <p:nvSpPr>
          <p:cNvPr id="7" name="投影片編號版面配置區 6"/>
          <p:cNvSpPr>
            <a:spLocks noGrp="1"/>
          </p:cNvSpPr>
          <p:nvPr>
            <p:ph type="sldNum" sz="quarter" idx="12"/>
          </p:nvPr>
        </p:nvSpPr>
        <p:spPr/>
        <p:txBody>
          <a:bodyPr/>
          <a:lstStyle>
            <a:lvl1pPr>
              <a:defRPr/>
            </a:lvl1pPr>
          </a:lstStyle>
          <a:p>
            <a:fld id="{45520AE4-E87B-4675-BF95-09E5234FB903}"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7803790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endParaRPr lang="zh-TW" altLang="en-US">
              <a:solidFill>
                <a:srgbClr val="FFFFFF"/>
              </a:solidFill>
            </a:endParaRPr>
          </a:p>
        </p:txBody>
      </p:sp>
      <p:sp>
        <p:nvSpPr>
          <p:cNvPr id="8" name="頁尾版面配置區 7"/>
          <p:cNvSpPr>
            <a:spLocks noGrp="1"/>
          </p:cNvSpPr>
          <p:nvPr>
            <p:ph type="ftr" sz="quarter" idx="11"/>
          </p:nvPr>
        </p:nvSpPr>
        <p:spPr/>
        <p:txBody>
          <a:bodyPr/>
          <a:lstStyle>
            <a:lvl1pPr>
              <a:defRPr/>
            </a:lvl1pPr>
          </a:lstStyle>
          <a:p>
            <a:endParaRPr lang="zh-TW" altLang="en-US">
              <a:solidFill>
                <a:srgbClr val="FFFFFF"/>
              </a:solidFill>
            </a:endParaRPr>
          </a:p>
        </p:txBody>
      </p:sp>
      <p:sp>
        <p:nvSpPr>
          <p:cNvPr id="9" name="投影片編號版面配置區 8"/>
          <p:cNvSpPr>
            <a:spLocks noGrp="1"/>
          </p:cNvSpPr>
          <p:nvPr>
            <p:ph type="sldNum" sz="quarter" idx="12"/>
          </p:nvPr>
        </p:nvSpPr>
        <p:spPr/>
        <p:txBody>
          <a:bodyPr/>
          <a:lstStyle>
            <a:lvl1pPr>
              <a:defRPr/>
            </a:lvl1pPr>
          </a:lstStyle>
          <a:p>
            <a:fld id="{8EDABEF1-F4FF-4D70-8E66-177136D1A0BB}"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41508680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endParaRPr lang="zh-TW" altLang="en-US">
              <a:solidFill>
                <a:srgbClr val="FFFFFF"/>
              </a:solidFill>
            </a:endParaRPr>
          </a:p>
        </p:txBody>
      </p:sp>
      <p:sp>
        <p:nvSpPr>
          <p:cNvPr id="4" name="頁尾版面配置區 3"/>
          <p:cNvSpPr>
            <a:spLocks noGrp="1"/>
          </p:cNvSpPr>
          <p:nvPr>
            <p:ph type="ftr" sz="quarter" idx="11"/>
          </p:nvPr>
        </p:nvSpPr>
        <p:spPr/>
        <p:txBody>
          <a:bodyPr/>
          <a:lstStyle>
            <a:lvl1pPr>
              <a:defRPr/>
            </a:lvl1pPr>
          </a:lstStyle>
          <a:p>
            <a:endParaRPr lang="zh-TW" altLang="en-US">
              <a:solidFill>
                <a:srgbClr val="FFFFFF"/>
              </a:solidFill>
            </a:endParaRPr>
          </a:p>
        </p:txBody>
      </p:sp>
      <p:sp>
        <p:nvSpPr>
          <p:cNvPr id="5" name="投影片編號版面配置區 4"/>
          <p:cNvSpPr>
            <a:spLocks noGrp="1"/>
          </p:cNvSpPr>
          <p:nvPr>
            <p:ph type="sldNum" sz="quarter" idx="12"/>
          </p:nvPr>
        </p:nvSpPr>
        <p:spPr/>
        <p:txBody>
          <a:bodyPr/>
          <a:lstStyle>
            <a:lvl1pPr>
              <a:defRPr/>
            </a:lvl1pPr>
          </a:lstStyle>
          <a:p>
            <a:fld id="{D007566B-9D2E-48BC-B5A2-841EF8CA3D67}"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0078488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zh-TW" altLang="en-US">
              <a:solidFill>
                <a:srgbClr val="FFFFFF"/>
              </a:solidFill>
            </a:endParaRPr>
          </a:p>
        </p:txBody>
      </p:sp>
      <p:sp>
        <p:nvSpPr>
          <p:cNvPr id="3" name="頁尾版面配置區 2"/>
          <p:cNvSpPr>
            <a:spLocks noGrp="1"/>
          </p:cNvSpPr>
          <p:nvPr>
            <p:ph type="ftr" sz="quarter" idx="11"/>
          </p:nvPr>
        </p:nvSpPr>
        <p:spPr/>
        <p:txBody>
          <a:bodyPr/>
          <a:lstStyle>
            <a:lvl1pPr>
              <a:defRPr/>
            </a:lvl1pPr>
          </a:lstStyle>
          <a:p>
            <a:endParaRPr lang="zh-TW" altLang="en-US">
              <a:solidFill>
                <a:srgbClr val="FFFFFF"/>
              </a:solidFill>
            </a:endParaRPr>
          </a:p>
        </p:txBody>
      </p:sp>
      <p:sp>
        <p:nvSpPr>
          <p:cNvPr id="4" name="投影片編號版面配置區 3"/>
          <p:cNvSpPr>
            <a:spLocks noGrp="1"/>
          </p:cNvSpPr>
          <p:nvPr>
            <p:ph type="sldNum" sz="quarter" idx="12"/>
          </p:nvPr>
        </p:nvSpPr>
        <p:spPr/>
        <p:txBody>
          <a:bodyPr/>
          <a:lstStyle>
            <a:lvl1pPr>
              <a:defRPr/>
            </a:lvl1pPr>
          </a:lstStyle>
          <a:p>
            <a:fld id="{52E74D81-8584-4AA2-9319-2612F07DF36F}"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48046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圓角化對角線角落矩形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kumimoji="0" lang="en-US">
              <a:solidFill>
                <a:prstClr val="white"/>
              </a:solidFill>
            </a:endParaRPr>
          </a:p>
        </p:txBody>
      </p:sp>
      <p:sp>
        <p:nvSpPr>
          <p:cNvPr id="8" name="標題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zh-TW" altLang="en-US" smtClean="0"/>
              <a:t>按一下以編輯母片標題樣式</a:t>
            </a:r>
            <a:endParaRPr kumimoji="0" lang="en-US"/>
          </a:p>
        </p:txBody>
      </p:sp>
      <p:sp>
        <p:nvSpPr>
          <p:cNvPr id="9" name="副標題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sp>
        <p:nvSpPr>
          <p:cNvPr id="10" name="日期版面配置區 9"/>
          <p:cNvSpPr>
            <a:spLocks noGrp="1"/>
          </p:cNvSpPr>
          <p:nvPr>
            <p:ph type="dt" sz="half" idx="10"/>
          </p:nvPr>
        </p:nvSpPr>
        <p:spPr>
          <a:xfrm>
            <a:off x="5562600" y="6509004"/>
            <a:ext cx="3002280" cy="274320"/>
          </a:xfrm>
        </p:spPr>
        <p:txBody>
          <a:bodyPr vert="horz" rtlCol="0"/>
          <a:lstStyle>
            <a:extLst/>
          </a:lstStyle>
          <a:p>
            <a:fld id="{E1E1B999-E2B3-4CF3-9B7C-F76BAA8F2B1E}" type="datetimeFigureOut">
              <a:rPr lang="zh-TW" altLang="en-US" smtClean="0">
                <a:solidFill>
                  <a:srgbClr val="676A55">
                    <a:tint val="60000"/>
                    <a:satMod val="155000"/>
                  </a:srgbClr>
                </a:solidFill>
              </a:rPr>
              <a:pPr/>
              <a:t>2016/1/26</a:t>
            </a:fld>
            <a:endParaRPr lang="zh-TW" altLang="en-US">
              <a:solidFill>
                <a:srgbClr val="676A55">
                  <a:tint val="60000"/>
                  <a:satMod val="155000"/>
                </a:srgbClr>
              </a:solidFill>
            </a:endParaRPr>
          </a:p>
        </p:txBody>
      </p:sp>
      <p:sp>
        <p:nvSpPr>
          <p:cNvPr id="11" name="投影片編號版面配置區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77460403-E85F-495D-9E0C-F3EA878AECA5}" type="slidenum">
              <a:rPr lang="zh-TW" altLang="en-US" smtClean="0">
                <a:solidFill>
                  <a:srgbClr val="EAEBDE">
                    <a:shade val="90000"/>
                  </a:srgbClr>
                </a:solidFill>
              </a:rPr>
              <a:pPr/>
              <a:t>‹#›</a:t>
            </a:fld>
            <a:endParaRPr lang="zh-TW" altLang="en-US">
              <a:solidFill>
                <a:srgbClr val="EAEBDE">
                  <a:shade val="90000"/>
                </a:srgbClr>
              </a:solidFill>
            </a:endParaRPr>
          </a:p>
        </p:txBody>
      </p:sp>
      <p:sp>
        <p:nvSpPr>
          <p:cNvPr id="12" name="頁尾版面配置區 11"/>
          <p:cNvSpPr>
            <a:spLocks noGrp="1"/>
          </p:cNvSpPr>
          <p:nvPr>
            <p:ph type="ftr" sz="quarter" idx="12"/>
          </p:nvPr>
        </p:nvSpPr>
        <p:spPr>
          <a:xfrm>
            <a:off x="1600200" y="6509004"/>
            <a:ext cx="3907464" cy="274320"/>
          </a:xfrm>
        </p:spPr>
        <p:txBody>
          <a:bodyPr vert="horz" rtlCol="0"/>
          <a:lstStyle>
            <a:extLst/>
          </a:lstStyle>
          <a:p>
            <a:endParaRPr lang="zh-TW" altLang="en-US">
              <a:solidFill>
                <a:srgbClr val="676A55">
                  <a:tint val="60000"/>
                  <a:satMod val="155000"/>
                </a:srgbClr>
              </a:solidFill>
            </a:endParaRPr>
          </a:p>
        </p:txBody>
      </p:sp>
    </p:spTree>
    <p:extLst>
      <p:ext uri="{BB962C8B-B14F-4D97-AF65-F5344CB8AC3E}">
        <p14:creationId xmlns:p14="http://schemas.microsoft.com/office/powerpoint/2010/main" val="8638077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zh-TW" altLang="en-US">
              <a:solidFill>
                <a:srgbClr val="FFFFFF"/>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FFFFFF"/>
              </a:solidFill>
            </a:endParaRPr>
          </a:p>
        </p:txBody>
      </p:sp>
      <p:sp>
        <p:nvSpPr>
          <p:cNvPr id="7" name="投影片編號版面配置區 6"/>
          <p:cNvSpPr>
            <a:spLocks noGrp="1"/>
          </p:cNvSpPr>
          <p:nvPr>
            <p:ph type="sldNum" sz="quarter" idx="12"/>
          </p:nvPr>
        </p:nvSpPr>
        <p:spPr/>
        <p:txBody>
          <a:bodyPr/>
          <a:lstStyle>
            <a:lvl1pPr>
              <a:defRPr/>
            </a:lvl1pPr>
          </a:lstStyle>
          <a:p>
            <a:fld id="{9BA4CF5C-54A4-4CAC-829E-0BBFBEDAD0D9}"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9639250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zh-TW" altLang="en-US">
              <a:solidFill>
                <a:srgbClr val="FFFFFF"/>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FFFFFF"/>
              </a:solidFill>
            </a:endParaRPr>
          </a:p>
        </p:txBody>
      </p:sp>
      <p:sp>
        <p:nvSpPr>
          <p:cNvPr id="7" name="投影片編號版面配置區 6"/>
          <p:cNvSpPr>
            <a:spLocks noGrp="1"/>
          </p:cNvSpPr>
          <p:nvPr>
            <p:ph type="sldNum" sz="quarter" idx="12"/>
          </p:nvPr>
        </p:nvSpPr>
        <p:spPr/>
        <p:txBody>
          <a:bodyPr/>
          <a:lstStyle>
            <a:lvl1pPr>
              <a:defRPr/>
            </a:lvl1pPr>
          </a:lstStyle>
          <a:p>
            <a:fld id="{C2C9CD09-8FE3-4410-B7C6-06F183AC6C60}"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8687274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F0054453-1B35-419C-BB47-99A0AA9144BE}"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32811911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92938" y="609600"/>
            <a:ext cx="1949450" cy="54514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143000" y="609600"/>
            <a:ext cx="5697538" cy="54514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0687E9BE-9EBC-4ACB-9588-78554CCBBDA5}"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23055952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45720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sz="2400" smtClean="0">
              <a:solidFill>
                <a:srgbClr val="003366"/>
              </a:solidFill>
              <a:latin typeface="Times New Roman" panose="02020603050405020304" pitchFamily="18" charset="0"/>
              <a:ea typeface="新細明體" panose="02020500000000000000" pitchFamily="18" charset="-120"/>
            </a:endParaRPr>
          </a:p>
        </p:txBody>
      </p:sp>
      <p:sp>
        <p:nvSpPr>
          <p:cNvPr id="9219"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sz="2400" smtClean="0">
              <a:solidFill>
                <a:srgbClr val="003366"/>
              </a:solidFill>
              <a:latin typeface="Times New Roman" panose="02020603050405020304" pitchFamily="18" charset="0"/>
              <a:ea typeface="新細明體" panose="02020500000000000000" pitchFamily="18" charset="-120"/>
            </a:endParaRPr>
          </a:p>
        </p:txBody>
      </p:sp>
      <p:sp>
        <p:nvSpPr>
          <p:cNvPr id="9220" name="Rectangle 4"/>
          <p:cNvSpPr>
            <a:spLocks noGrp="1" noChangeArrowheads="1"/>
          </p:cNvSpPr>
          <p:nvPr>
            <p:ph type="subTitle" idx="1"/>
          </p:nvPr>
        </p:nvSpPr>
        <p:spPr>
          <a:xfrm>
            <a:off x="4673600" y="2927350"/>
            <a:ext cx="3657600" cy="1822450"/>
          </a:xfrm>
        </p:spPr>
        <p:txBody>
          <a:bodyPr anchor="b"/>
          <a:lstStyle>
            <a:lvl1pPr marL="0" indent="0">
              <a:buFont typeface="Wingdings" panose="05000000000000000000" pitchFamily="2" charset="2"/>
              <a:buNone/>
              <a:defRPr>
                <a:solidFill>
                  <a:schemeClr val="tx2"/>
                </a:solidFill>
              </a:defRPr>
            </a:lvl1pPr>
          </a:lstStyle>
          <a:p>
            <a:pPr lvl="0"/>
            <a:r>
              <a:rPr lang="zh-TW" altLang="en-US" noProof="0" smtClean="0"/>
              <a:t>按一下以編輯母片副標題樣式</a:t>
            </a:r>
          </a:p>
        </p:txBody>
      </p:sp>
      <p:grpSp>
        <p:nvGrpSpPr>
          <p:cNvPr id="9221" name="Group 5"/>
          <p:cNvGrpSpPr>
            <a:grpSpLocks/>
          </p:cNvGrpSpPr>
          <p:nvPr/>
        </p:nvGrpSpPr>
        <p:grpSpPr bwMode="auto">
          <a:xfrm>
            <a:off x="3632200" y="4889500"/>
            <a:ext cx="4876800" cy="319088"/>
            <a:chOff x="2288" y="3080"/>
            <a:chExt cx="3072" cy="201"/>
          </a:xfrm>
        </p:grpSpPr>
        <p:sp>
          <p:nvSpPr>
            <p:cNvPr id="9222" name="AutoShape 6"/>
            <p:cNvSpPr>
              <a:spLocks noChangeArrowheads="1"/>
            </p:cNvSpPr>
            <p:nvPr/>
          </p:nvSpPr>
          <p:spPr bwMode="auto">
            <a:xfrm flipH="1">
              <a:off x="2288" y="3080"/>
              <a:ext cx="2914"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003366"/>
                </a:solidFill>
                <a:latin typeface="Times New Roman" panose="02020603050405020304" pitchFamily="18" charset="0"/>
                <a:ea typeface="新細明體" panose="02020500000000000000" pitchFamily="18" charset="-120"/>
              </a:endParaRPr>
            </a:p>
          </p:txBody>
        </p:sp>
        <p:sp>
          <p:nvSpPr>
            <p:cNvPr id="9223" name="AutoShape 7"/>
            <p:cNvSpPr>
              <a:spLocks noChangeArrowheads="1"/>
            </p:cNvSpPr>
            <p:nvPr/>
          </p:nvSpPr>
          <p:spPr bwMode="auto">
            <a:xfrm>
              <a:off x="5196" y="3080"/>
              <a:ext cx="164"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003366"/>
                </a:solidFill>
                <a:latin typeface="Times New Roman" panose="02020603050405020304" pitchFamily="18" charset="0"/>
                <a:ea typeface="新細明體" panose="02020500000000000000" pitchFamily="18" charset="-120"/>
              </a:endParaRPr>
            </a:p>
          </p:txBody>
        </p:sp>
      </p:grpSp>
      <p:sp>
        <p:nvSpPr>
          <p:cNvPr id="9224" name="Rectangle 8"/>
          <p:cNvSpPr>
            <a:spLocks noGrp="1" noChangeArrowheads="1"/>
          </p:cNvSpPr>
          <p:nvPr>
            <p:ph type="dt" sz="quarter" idx="2"/>
          </p:nvPr>
        </p:nvSpPr>
        <p:spPr>
          <a:xfrm>
            <a:off x="2667000" y="6553200"/>
            <a:ext cx="1905000" cy="304800"/>
          </a:xfrm>
        </p:spPr>
        <p:txBody>
          <a:bodyPr/>
          <a:lstStyle>
            <a:lvl1pPr>
              <a:defRPr>
                <a:solidFill>
                  <a:schemeClr val="bg1"/>
                </a:solidFill>
              </a:defRPr>
            </a:lvl1pPr>
          </a:lstStyle>
          <a:p>
            <a:endParaRPr lang="zh-TW" altLang="en-US">
              <a:solidFill>
                <a:srgbClr val="FFFFFF"/>
              </a:solidFill>
            </a:endParaRPr>
          </a:p>
        </p:txBody>
      </p:sp>
      <p:sp>
        <p:nvSpPr>
          <p:cNvPr id="9225" name="Rectangle 9"/>
          <p:cNvSpPr>
            <a:spLocks noGrp="1" noChangeArrowheads="1"/>
          </p:cNvSpPr>
          <p:nvPr>
            <p:ph type="ftr" sz="quarter" idx="3"/>
          </p:nvPr>
        </p:nvSpPr>
        <p:spPr>
          <a:xfrm>
            <a:off x="5195888" y="6553200"/>
            <a:ext cx="3279775" cy="304800"/>
          </a:xfrm>
        </p:spPr>
        <p:txBody>
          <a:bodyPr/>
          <a:lstStyle>
            <a:lvl1pPr algn="r">
              <a:defRPr/>
            </a:lvl1pPr>
          </a:lstStyle>
          <a:p>
            <a:endParaRPr lang="zh-TW" altLang="en-US">
              <a:solidFill>
                <a:srgbClr val="003366"/>
              </a:solidFill>
            </a:endParaRPr>
          </a:p>
        </p:txBody>
      </p:sp>
      <p:sp>
        <p:nvSpPr>
          <p:cNvPr id="9226" name="Rectangle 10"/>
          <p:cNvSpPr>
            <a:spLocks noGrp="1" noChangeArrowheads="1"/>
          </p:cNvSpPr>
          <p:nvPr>
            <p:ph type="sldNum" sz="quarter" idx="4"/>
          </p:nvPr>
        </p:nvSpPr>
        <p:spPr>
          <a:xfrm>
            <a:off x="9525" y="6359525"/>
            <a:ext cx="587375" cy="488950"/>
          </a:xfrm>
        </p:spPr>
        <p:txBody>
          <a:bodyPr anchorCtr="0"/>
          <a:lstStyle>
            <a:lvl1pPr>
              <a:defRPr/>
            </a:lvl1pPr>
          </a:lstStyle>
          <a:p>
            <a:fld id="{966F87BA-6B4C-4291-8F86-485AACC9C004}" type="slidenum">
              <a:rPr lang="zh-TW" altLang="en-US">
                <a:solidFill>
                  <a:srgbClr val="FFFFFF"/>
                </a:solidFill>
              </a:rPr>
              <a:pPr/>
              <a:t>‹#›</a:t>
            </a:fld>
            <a:endParaRPr lang="zh-TW" altLang="en-US">
              <a:solidFill>
                <a:srgbClr val="FFFFFF"/>
              </a:solidFill>
            </a:endParaRPr>
          </a:p>
        </p:txBody>
      </p:sp>
      <p:sp>
        <p:nvSpPr>
          <p:cNvPr id="9227"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pPr lvl="0"/>
            <a:r>
              <a:rPr lang="zh-TW" altLang="en-US" noProof="0" smtClean="0"/>
              <a:t>按一下以編輯母片標題樣式</a:t>
            </a:r>
          </a:p>
        </p:txBody>
      </p:sp>
    </p:spTree>
    <p:extLst>
      <p:ext uri="{BB962C8B-B14F-4D97-AF65-F5344CB8AC3E}">
        <p14:creationId xmlns:p14="http://schemas.microsoft.com/office/powerpoint/2010/main" val="8923826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003366"/>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003366"/>
              </a:solidFill>
            </a:endParaRPr>
          </a:p>
        </p:txBody>
      </p:sp>
      <p:sp>
        <p:nvSpPr>
          <p:cNvPr id="6" name="投影片編號版面配置區 5"/>
          <p:cNvSpPr>
            <a:spLocks noGrp="1"/>
          </p:cNvSpPr>
          <p:nvPr>
            <p:ph type="sldNum" sz="quarter" idx="12"/>
          </p:nvPr>
        </p:nvSpPr>
        <p:spPr/>
        <p:txBody>
          <a:bodyPr/>
          <a:lstStyle>
            <a:lvl1pPr>
              <a:defRPr/>
            </a:lvl1pPr>
          </a:lstStyle>
          <a:p>
            <a:fld id="{37A07CB0-C3C9-4E83-8933-6DF17BC4B05A}"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5137586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zh-TW" altLang="en-US">
              <a:solidFill>
                <a:srgbClr val="003366"/>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003366"/>
              </a:solidFill>
            </a:endParaRPr>
          </a:p>
        </p:txBody>
      </p:sp>
      <p:sp>
        <p:nvSpPr>
          <p:cNvPr id="6" name="投影片編號版面配置區 5"/>
          <p:cNvSpPr>
            <a:spLocks noGrp="1"/>
          </p:cNvSpPr>
          <p:nvPr>
            <p:ph type="sldNum" sz="quarter" idx="12"/>
          </p:nvPr>
        </p:nvSpPr>
        <p:spPr/>
        <p:txBody>
          <a:bodyPr/>
          <a:lstStyle>
            <a:lvl1pPr>
              <a:defRPr/>
            </a:lvl1pPr>
          </a:lstStyle>
          <a:p>
            <a:fld id="{439572FD-852E-48FF-983F-B06AB04320D9}"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26459444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914400" y="2362200"/>
            <a:ext cx="3924300" cy="3733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991100" y="2362200"/>
            <a:ext cx="3924300" cy="3733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endParaRPr lang="zh-TW" altLang="en-US">
              <a:solidFill>
                <a:srgbClr val="003366"/>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003366"/>
              </a:solidFill>
            </a:endParaRPr>
          </a:p>
        </p:txBody>
      </p:sp>
      <p:sp>
        <p:nvSpPr>
          <p:cNvPr id="7" name="投影片編號版面配置區 6"/>
          <p:cNvSpPr>
            <a:spLocks noGrp="1"/>
          </p:cNvSpPr>
          <p:nvPr>
            <p:ph type="sldNum" sz="quarter" idx="12"/>
          </p:nvPr>
        </p:nvSpPr>
        <p:spPr/>
        <p:txBody>
          <a:bodyPr/>
          <a:lstStyle>
            <a:lvl1pPr>
              <a:defRPr/>
            </a:lvl1pPr>
          </a:lstStyle>
          <a:p>
            <a:fld id="{1DD9D33F-65D2-4EFD-99FA-15F403CE631C}"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30767496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endParaRPr lang="zh-TW" altLang="en-US">
              <a:solidFill>
                <a:srgbClr val="003366"/>
              </a:solidFill>
            </a:endParaRPr>
          </a:p>
        </p:txBody>
      </p:sp>
      <p:sp>
        <p:nvSpPr>
          <p:cNvPr id="8" name="頁尾版面配置區 7"/>
          <p:cNvSpPr>
            <a:spLocks noGrp="1"/>
          </p:cNvSpPr>
          <p:nvPr>
            <p:ph type="ftr" sz="quarter" idx="11"/>
          </p:nvPr>
        </p:nvSpPr>
        <p:spPr/>
        <p:txBody>
          <a:bodyPr/>
          <a:lstStyle>
            <a:lvl1pPr>
              <a:defRPr/>
            </a:lvl1pPr>
          </a:lstStyle>
          <a:p>
            <a:endParaRPr lang="zh-TW" altLang="en-US">
              <a:solidFill>
                <a:srgbClr val="003366"/>
              </a:solidFill>
            </a:endParaRPr>
          </a:p>
        </p:txBody>
      </p:sp>
      <p:sp>
        <p:nvSpPr>
          <p:cNvPr id="9" name="投影片編號版面配置區 8"/>
          <p:cNvSpPr>
            <a:spLocks noGrp="1"/>
          </p:cNvSpPr>
          <p:nvPr>
            <p:ph type="sldNum" sz="quarter" idx="12"/>
          </p:nvPr>
        </p:nvSpPr>
        <p:spPr/>
        <p:txBody>
          <a:bodyPr/>
          <a:lstStyle>
            <a:lvl1pPr>
              <a:defRPr/>
            </a:lvl1pPr>
          </a:lstStyle>
          <a:p>
            <a:fld id="{9FD20D66-6D70-411D-88AB-26CEA9ACB9E2}"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1911260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endParaRPr lang="zh-TW" altLang="en-US">
              <a:solidFill>
                <a:srgbClr val="003366"/>
              </a:solidFill>
            </a:endParaRPr>
          </a:p>
        </p:txBody>
      </p:sp>
      <p:sp>
        <p:nvSpPr>
          <p:cNvPr id="4" name="頁尾版面配置區 3"/>
          <p:cNvSpPr>
            <a:spLocks noGrp="1"/>
          </p:cNvSpPr>
          <p:nvPr>
            <p:ph type="ftr" sz="quarter" idx="11"/>
          </p:nvPr>
        </p:nvSpPr>
        <p:spPr/>
        <p:txBody>
          <a:bodyPr/>
          <a:lstStyle>
            <a:lvl1pPr>
              <a:defRPr/>
            </a:lvl1pPr>
          </a:lstStyle>
          <a:p>
            <a:endParaRPr lang="zh-TW" altLang="en-US">
              <a:solidFill>
                <a:srgbClr val="003366"/>
              </a:solidFill>
            </a:endParaRPr>
          </a:p>
        </p:txBody>
      </p:sp>
      <p:sp>
        <p:nvSpPr>
          <p:cNvPr id="5" name="投影片編號版面配置區 4"/>
          <p:cNvSpPr>
            <a:spLocks noGrp="1"/>
          </p:cNvSpPr>
          <p:nvPr>
            <p:ph type="sldNum" sz="quarter" idx="12"/>
          </p:nvPr>
        </p:nvSpPr>
        <p:spPr/>
        <p:txBody>
          <a:bodyPr/>
          <a:lstStyle>
            <a:lvl1pPr>
              <a:defRPr/>
            </a:lvl1pPr>
          </a:lstStyle>
          <a:p>
            <a:fld id="{970DED56-864F-47A6-9B09-8D8773A681DF}"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3101708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7" name="矩形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kumimoji="0" lang="en-US">
              <a:solidFill>
                <a:prstClr val="white"/>
              </a:solidFill>
            </a:endParaRPr>
          </a:p>
        </p:txBody>
      </p:sp>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E1E1B999-E2B3-4CF3-9B7C-F76BAA8F2B1E}" type="datetimeFigureOut">
              <a:rPr lang="zh-TW" altLang="en-US" smtClean="0">
                <a:solidFill>
                  <a:srgbClr val="676A55">
                    <a:tint val="60000"/>
                    <a:satMod val="155000"/>
                  </a:srgbClr>
                </a:solidFill>
              </a:rPr>
              <a:pPr/>
              <a:t>2016/1/26</a:t>
            </a:fld>
            <a:endParaRPr lang="zh-TW" altLang="en-US">
              <a:solidFill>
                <a:srgbClr val="676A55">
                  <a:tint val="60000"/>
                  <a:satMod val="155000"/>
                </a:srgbClr>
              </a:solidFill>
            </a:endParaRPr>
          </a:p>
        </p:txBody>
      </p:sp>
      <p:sp>
        <p:nvSpPr>
          <p:cNvPr id="5" name="頁尾版面配置區 4"/>
          <p:cNvSpPr>
            <a:spLocks noGrp="1"/>
          </p:cNvSpPr>
          <p:nvPr>
            <p:ph type="ftr" sz="quarter" idx="11"/>
          </p:nvPr>
        </p:nvSpPr>
        <p:spPr/>
        <p:txBody>
          <a:bodyPr/>
          <a:lstStyle>
            <a:extLst/>
          </a:lstStyle>
          <a:p>
            <a:endParaRPr lang="zh-TW" altLang="en-US">
              <a:solidFill>
                <a:srgbClr val="676A55">
                  <a:tint val="60000"/>
                  <a:satMod val="155000"/>
                </a:srgbClr>
              </a:solidFill>
            </a:endParaRPr>
          </a:p>
        </p:txBody>
      </p:sp>
      <p:sp>
        <p:nvSpPr>
          <p:cNvPr id="6" name="投影片編號版面配置區 5"/>
          <p:cNvSpPr>
            <a:spLocks noGrp="1"/>
          </p:cNvSpPr>
          <p:nvPr>
            <p:ph type="sldNum" sz="quarter" idx="12"/>
          </p:nvPr>
        </p:nvSpPr>
        <p:spPr/>
        <p:txBody>
          <a:bodyPr/>
          <a:lstStyle>
            <a:extLst/>
          </a:lstStyle>
          <a:p>
            <a:fld id="{77460403-E85F-495D-9E0C-F3EA878AECA5}" type="slidenum">
              <a:rPr lang="zh-TW" altLang="en-US" smtClean="0">
                <a:solidFill>
                  <a:srgbClr val="EAEBDE">
                    <a:shade val="90000"/>
                  </a:srgbClr>
                </a:solidFill>
              </a:rPr>
              <a:pPr/>
              <a:t>‹#›</a:t>
            </a:fld>
            <a:endParaRPr lang="zh-TW" altLang="en-US">
              <a:solidFill>
                <a:srgbClr val="EAEBDE">
                  <a:shade val="90000"/>
                </a:srgbClr>
              </a:solidFill>
            </a:endParaRPr>
          </a:p>
        </p:txBody>
      </p:sp>
    </p:spTree>
    <p:extLst>
      <p:ext uri="{BB962C8B-B14F-4D97-AF65-F5344CB8AC3E}">
        <p14:creationId xmlns:p14="http://schemas.microsoft.com/office/powerpoint/2010/main" val="23247635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zh-TW" altLang="en-US">
              <a:solidFill>
                <a:srgbClr val="003366"/>
              </a:solidFill>
            </a:endParaRPr>
          </a:p>
        </p:txBody>
      </p:sp>
      <p:sp>
        <p:nvSpPr>
          <p:cNvPr id="3" name="頁尾版面配置區 2"/>
          <p:cNvSpPr>
            <a:spLocks noGrp="1"/>
          </p:cNvSpPr>
          <p:nvPr>
            <p:ph type="ftr" sz="quarter" idx="11"/>
          </p:nvPr>
        </p:nvSpPr>
        <p:spPr/>
        <p:txBody>
          <a:bodyPr/>
          <a:lstStyle>
            <a:lvl1pPr>
              <a:defRPr/>
            </a:lvl1pPr>
          </a:lstStyle>
          <a:p>
            <a:endParaRPr lang="zh-TW" altLang="en-US">
              <a:solidFill>
                <a:srgbClr val="003366"/>
              </a:solidFill>
            </a:endParaRPr>
          </a:p>
        </p:txBody>
      </p:sp>
      <p:sp>
        <p:nvSpPr>
          <p:cNvPr id="4" name="投影片編號版面配置區 3"/>
          <p:cNvSpPr>
            <a:spLocks noGrp="1"/>
          </p:cNvSpPr>
          <p:nvPr>
            <p:ph type="sldNum" sz="quarter" idx="12"/>
          </p:nvPr>
        </p:nvSpPr>
        <p:spPr/>
        <p:txBody>
          <a:bodyPr/>
          <a:lstStyle>
            <a:lvl1pPr>
              <a:defRPr/>
            </a:lvl1pPr>
          </a:lstStyle>
          <a:p>
            <a:fld id="{3887CC47-785C-4863-AD32-A2E9FCE29F72}"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37967490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zh-TW" altLang="en-US">
              <a:solidFill>
                <a:srgbClr val="003366"/>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003366"/>
              </a:solidFill>
            </a:endParaRPr>
          </a:p>
        </p:txBody>
      </p:sp>
      <p:sp>
        <p:nvSpPr>
          <p:cNvPr id="7" name="投影片編號版面配置區 6"/>
          <p:cNvSpPr>
            <a:spLocks noGrp="1"/>
          </p:cNvSpPr>
          <p:nvPr>
            <p:ph type="sldNum" sz="quarter" idx="12"/>
          </p:nvPr>
        </p:nvSpPr>
        <p:spPr/>
        <p:txBody>
          <a:bodyPr/>
          <a:lstStyle>
            <a:lvl1pPr>
              <a:defRPr/>
            </a:lvl1pPr>
          </a:lstStyle>
          <a:p>
            <a:fld id="{B3A0A547-665F-4EFB-AB32-366C035D4488}"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39610025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zh-TW" altLang="en-US">
              <a:solidFill>
                <a:srgbClr val="003366"/>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003366"/>
              </a:solidFill>
            </a:endParaRPr>
          </a:p>
        </p:txBody>
      </p:sp>
      <p:sp>
        <p:nvSpPr>
          <p:cNvPr id="7" name="投影片編號版面配置區 6"/>
          <p:cNvSpPr>
            <a:spLocks noGrp="1"/>
          </p:cNvSpPr>
          <p:nvPr>
            <p:ph type="sldNum" sz="quarter" idx="12"/>
          </p:nvPr>
        </p:nvSpPr>
        <p:spPr/>
        <p:txBody>
          <a:bodyPr/>
          <a:lstStyle>
            <a:lvl1pPr>
              <a:defRPr/>
            </a:lvl1pPr>
          </a:lstStyle>
          <a:p>
            <a:fld id="{54E96000-FE9B-4C68-B8D6-D67487586889}"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8423325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003366"/>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003366"/>
              </a:solidFill>
            </a:endParaRPr>
          </a:p>
        </p:txBody>
      </p:sp>
      <p:sp>
        <p:nvSpPr>
          <p:cNvPr id="6" name="投影片編號版面配置區 5"/>
          <p:cNvSpPr>
            <a:spLocks noGrp="1"/>
          </p:cNvSpPr>
          <p:nvPr>
            <p:ph type="sldNum" sz="quarter" idx="12"/>
          </p:nvPr>
        </p:nvSpPr>
        <p:spPr/>
        <p:txBody>
          <a:bodyPr/>
          <a:lstStyle>
            <a:lvl1pPr>
              <a:defRPr/>
            </a:lvl1pPr>
          </a:lstStyle>
          <a:p>
            <a:fld id="{0C0E796B-CB84-4942-B580-D73EF403DE36}"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7701171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15150" y="762000"/>
            <a:ext cx="2000250" cy="5334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914400" y="762000"/>
            <a:ext cx="5848350" cy="5334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003366"/>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003366"/>
              </a:solidFill>
            </a:endParaRPr>
          </a:p>
        </p:txBody>
      </p:sp>
      <p:sp>
        <p:nvSpPr>
          <p:cNvPr id="6" name="投影片編號版面配置區 5"/>
          <p:cNvSpPr>
            <a:spLocks noGrp="1"/>
          </p:cNvSpPr>
          <p:nvPr>
            <p:ph type="sldNum" sz="quarter" idx="12"/>
          </p:nvPr>
        </p:nvSpPr>
        <p:spPr/>
        <p:txBody>
          <a:bodyPr/>
          <a:lstStyle>
            <a:lvl1pPr>
              <a:defRPr/>
            </a:lvl1pPr>
          </a:lstStyle>
          <a:p>
            <a:fld id="{0C876801-8B3A-4365-8FA8-BC751E458B6D}"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23179507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45720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sz="2400" smtClean="0">
              <a:solidFill>
                <a:srgbClr val="003366"/>
              </a:solidFill>
              <a:latin typeface="Times New Roman" panose="02020603050405020304" pitchFamily="18" charset="0"/>
              <a:ea typeface="新細明體" panose="02020500000000000000" pitchFamily="18" charset="-120"/>
            </a:endParaRPr>
          </a:p>
        </p:txBody>
      </p:sp>
      <p:sp>
        <p:nvSpPr>
          <p:cNvPr id="9219"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sz="2400" smtClean="0">
              <a:solidFill>
                <a:srgbClr val="003366"/>
              </a:solidFill>
              <a:latin typeface="Times New Roman" panose="02020603050405020304" pitchFamily="18" charset="0"/>
              <a:ea typeface="新細明體" panose="02020500000000000000" pitchFamily="18" charset="-120"/>
            </a:endParaRPr>
          </a:p>
        </p:txBody>
      </p:sp>
      <p:sp>
        <p:nvSpPr>
          <p:cNvPr id="9220" name="Rectangle 4"/>
          <p:cNvSpPr>
            <a:spLocks noGrp="1" noChangeArrowheads="1"/>
          </p:cNvSpPr>
          <p:nvPr>
            <p:ph type="subTitle" idx="1"/>
          </p:nvPr>
        </p:nvSpPr>
        <p:spPr>
          <a:xfrm>
            <a:off x="4673600" y="2927350"/>
            <a:ext cx="3657600" cy="1822450"/>
          </a:xfrm>
        </p:spPr>
        <p:txBody>
          <a:bodyPr anchor="b"/>
          <a:lstStyle>
            <a:lvl1pPr marL="0" indent="0">
              <a:buFont typeface="Wingdings" panose="05000000000000000000" pitchFamily="2" charset="2"/>
              <a:buNone/>
              <a:defRPr>
                <a:solidFill>
                  <a:schemeClr val="tx2"/>
                </a:solidFill>
              </a:defRPr>
            </a:lvl1pPr>
          </a:lstStyle>
          <a:p>
            <a:pPr lvl="0"/>
            <a:r>
              <a:rPr lang="zh-TW" altLang="en-US" noProof="0" smtClean="0"/>
              <a:t>按一下以編輯母片副標題樣式</a:t>
            </a:r>
          </a:p>
        </p:txBody>
      </p:sp>
      <p:grpSp>
        <p:nvGrpSpPr>
          <p:cNvPr id="9221" name="Group 5"/>
          <p:cNvGrpSpPr>
            <a:grpSpLocks/>
          </p:cNvGrpSpPr>
          <p:nvPr/>
        </p:nvGrpSpPr>
        <p:grpSpPr bwMode="auto">
          <a:xfrm>
            <a:off x="3632200" y="4889500"/>
            <a:ext cx="4876800" cy="319088"/>
            <a:chOff x="2288" y="3080"/>
            <a:chExt cx="3072" cy="201"/>
          </a:xfrm>
        </p:grpSpPr>
        <p:sp>
          <p:nvSpPr>
            <p:cNvPr id="9222" name="AutoShape 6"/>
            <p:cNvSpPr>
              <a:spLocks noChangeArrowheads="1"/>
            </p:cNvSpPr>
            <p:nvPr/>
          </p:nvSpPr>
          <p:spPr bwMode="auto">
            <a:xfrm flipH="1">
              <a:off x="2288" y="3080"/>
              <a:ext cx="2914"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003366"/>
                </a:solidFill>
                <a:latin typeface="Times New Roman" panose="02020603050405020304" pitchFamily="18" charset="0"/>
                <a:ea typeface="新細明體" panose="02020500000000000000" pitchFamily="18" charset="-120"/>
              </a:endParaRPr>
            </a:p>
          </p:txBody>
        </p:sp>
        <p:sp>
          <p:nvSpPr>
            <p:cNvPr id="9223" name="AutoShape 7"/>
            <p:cNvSpPr>
              <a:spLocks noChangeArrowheads="1"/>
            </p:cNvSpPr>
            <p:nvPr/>
          </p:nvSpPr>
          <p:spPr bwMode="auto">
            <a:xfrm>
              <a:off x="5196" y="3080"/>
              <a:ext cx="164"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003366"/>
                </a:solidFill>
                <a:latin typeface="Times New Roman" panose="02020603050405020304" pitchFamily="18" charset="0"/>
                <a:ea typeface="新細明體" panose="02020500000000000000" pitchFamily="18" charset="-120"/>
              </a:endParaRPr>
            </a:p>
          </p:txBody>
        </p:sp>
      </p:grpSp>
      <p:sp>
        <p:nvSpPr>
          <p:cNvPr id="9224" name="Rectangle 8"/>
          <p:cNvSpPr>
            <a:spLocks noGrp="1" noChangeArrowheads="1"/>
          </p:cNvSpPr>
          <p:nvPr>
            <p:ph type="dt" sz="quarter" idx="2"/>
          </p:nvPr>
        </p:nvSpPr>
        <p:spPr>
          <a:xfrm>
            <a:off x="2667000" y="6553200"/>
            <a:ext cx="1905000" cy="304800"/>
          </a:xfrm>
        </p:spPr>
        <p:txBody>
          <a:bodyPr/>
          <a:lstStyle>
            <a:lvl1pPr>
              <a:defRPr>
                <a:solidFill>
                  <a:schemeClr val="bg1"/>
                </a:solidFill>
              </a:defRPr>
            </a:lvl1pPr>
          </a:lstStyle>
          <a:p>
            <a:endParaRPr lang="zh-TW" altLang="en-US">
              <a:solidFill>
                <a:srgbClr val="FFFFFF"/>
              </a:solidFill>
            </a:endParaRPr>
          </a:p>
        </p:txBody>
      </p:sp>
      <p:sp>
        <p:nvSpPr>
          <p:cNvPr id="9225" name="Rectangle 9"/>
          <p:cNvSpPr>
            <a:spLocks noGrp="1" noChangeArrowheads="1"/>
          </p:cNvSpPr>
          <p:nvPr>
            <p:ph type="ftr" sz="quarter" idx="3"/>
          </p:nvPr>
        </p:nvSpPr>
        <p:spPr>
          <a:xfrm>
            <a:off x="5195888" y="6553200"/>
            <a:ext cx="3279775" cy="304800"/>
          </a:xfrm>
        </p:spPr>
        <p:txBody>
          <a:bodyPr/>
          <a:lstStyle>
            <a:lvl1pPr algn="r">
              <a:defRPr/>
            </a:lvl1pPr>
          </a:lstStyle>
          <a:p>
            <a:endParaRPr lang="zh-TW" altLang="en-US">
              <a:solidFill>
                <a:srgbClr val="003366"/>
              </a:solidFill>
            </a:endParaRPr>
          </a:p>
        </p:txBody>
      </p:sp>
      <p:sp>
        <p:nvSpPr>
          <p:cNvPr id="9226" name="Rectangle 10"/>
          <p:cNvSpPr>
            <a:spLocks noGrp="1" noChangeArrowheads="1"/>
          </p:cNvSpPr>
          <p:nvPr>
            <p:ph type="sldNum" sz="quarter" idx="4"/>
          </p:nvPr>
        </p:nvSpPr>
        <p:spPr>
          <a:xfrm>
            <a:off x="9525" y="6359525"/>
            <a:ext cx="587375" cy="488950"/>
          </a:xfrm>
        </p:spPr>
        <p:txBody>
          <a:bodyPr anchorCtr="0"/>
          <a:lstStyle>
            <a:lvl1pPr>
              <a:defRPr/>
            </a:lvl1pPr>
          </a:lstStyle>
          <a:p>
            <a:fld id="{966F87BA-6B4C-4291-8F86-485AACC9C004}" type="slidenum">
              <a:rPr lang="zh-TW" altLang="en-US">
                <a:solidFill>
                  <a:srgbClr val="FFFFFF"/>
                </a:solidFill>
              </a:rPr>
              <a:pPr/>
              <a:t>‹#›</a:t>
            </a:fld>
            <a:endParaRPr lang="zh-TW" altLang="en-US">
              <a:solidFill>
                <a:srgbClr val="FFFFFF"/>
              </a:solidFill>
            </a:endParaRPr>
          </a:p>
        </p:txBody>
      </p:sp>
      <p:sp>
        <p:nvSpPr>
          <p:cNvPr id="9227"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pPr lvl="0"/>
            <a:r>
              <a:rPr lang="zh-TW" altLang="en-US" noProof="0" smtClean="0"/>
              <a:t>按一下以編輯母片標題樣式</a:t>
            </a:r>
          </a:p>
        </p:txBody>
      </p:sp>
    </p:spTree>
    <p:extLst>
      <p:ext uri="{BB962C8B-B14F-4D97-AF65-F5344CB8AC3E}">
        <p14:creationId xmlns:p14="http://schemas.microsoft.com/office/powerpoint/2010/main" val="33128410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003366"/>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003366"/>
              </a:solidFill>
            </a:endParaRPr>
          </a:p>
        </p:txBody>
      </p:sp>
      <p:sp>
        <p:nvSpPr>
          <p:cNvPr id="6" name="投影片編號版面配置區 5"/>
          <p:cNvSpPr>
            <a:spLocks noGrp="1"/>
          </p:cNvSpPr>
          <p:nvPr>
            <p:ph type="sldNum" sz="quarter" idx="12"/>
          </p:nvPr>
        </p:nvSpPr>
        <p:spPr/>
        <p:txBody>
          <a:bodyPr/>
          <a:lstStyle>
            <a:lvl1pPr>
              <a:defRPr/>
            </a:lvl1pPr>
          </a:lstStyle>
          <a:p>
            <a:fld id="{37A07CB0-C3C9-4E83-8933-6DF17BC4B05A}"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29985130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zh-TW" altLang="en-US">
              <a:solidFill>
                <a:srgbClr val="003366"/>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003366"/>
              </a:solidFill>
            </a:endParaRPr>
          </a:p>
        </p:txBody>
      </p:sp>
      <p:sp>
        <p:nvSpPr>
          <p:cNvPr id="6" name="投影片編號版面配置區 5"/>
          <p:cNvSpPr>
            <a:spLocks noGrp="1"/>
          </p:cNvSpPr>
          <p:nvPr>
            <p:ph type="sldNum" sz="quarter" idx="12"/>
          </p:nvPr>
        </p:nvSpPr>
        <p:spPr/>
        <p:txBody>
          <a:bodyPr/>
          <a:lstStyle>
            <a:lvl1pPr>
              <a:defRPr/>
            </a:lvl1pPr>
          </a:lstStyle>
          <a:p>
            <a:fld id="{439572FD-852E-48FF-983F-B06AB04320D9}"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6706270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914400" y="2362200"/>
            <a:ext cx="3924300" cy="3733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991100" y="2362200"/>
            <a:ext cx="3924300" cy="3733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endParaRPr lang="zh-TW" altLang="en-US">
              <a:solidFill>
                <a:srgbClr val="003366"/>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003366"/>
              </a:solidFill>
            </a:endParaRPr>
          </a:p>
        </p:txBody>
      </p:sp>
      <p:sp>
        <p:nvSpPr>
          <p:cNvPr id="7" name="投影片編號版面配置區 6"/>
          <p:cNvSpPr>
            <a:spLocks noGrp="1"/>
          </p:cNvSpPr>
          <p:nvPr>
            <p:ph type="sldNum" sz="quarter" idx="12"/>
          </p:nvPr>
        </p:nvSpPr>
        <p:spPr/>
        <p:txBody>
          <a:bodyPr/>
          <a:lstStyle>
            <a:lvl1pPr>
              <a:defRPr/>
            </a:lvl1pPr>
          </a:lstStyle>
          <a:p>
            <a:fld id="{1DD9D33F-65D2-4EFD-99FA-15F403CE631C}"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4817447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endParaRPr lang="zh-TW" altLang="en-US">
              <a:solidFill>
                <a:srgbClr val="003366"/>
              </a:solidFill>
            </a:endParaRPr>
          </a:p>
        </p:txBody>
      </p:sp>
      <p:sp>
        <p:nvSpPr>
          <p:cNvPr id="8" name="頁尾版面配置區 7"/>
          <p:cNvSpPr>
            <a:spLocks noGrp="1"/>
          </p:cNvSpPr>
          <p:nvPr>
            <p:ph type="ftr" sz="quarter" idx="11"/>
          </p:nvPr>
        </p:nvSpPr>
        <p:spPr/>
        <p:txBody>
          <a:bodyPr/>
          <a:lstStyle>
            <a:lvl1pPr>
              <a:defRPr/>
            </a:lvl1pPr>
          </a:lstStyle>
          <a:p>
            <a:endParaRPr lang="zh-TW" altLang="en-US">
              <a:solidFill>
                <a:srgbClr val="003366"/>
              </a:solidFill>
            </a:endParaRPr>
          </a:p>
        </p:txBody>
      </p:sp>
      <p:sp>
        <p:nvSpPr>
          <p:cNvPr id="9" name="投影片編號版面配置區 8"/>
          <p:cNvSpPr>
            <a:spLocks noGrp="1"/>
          </p:cNvSpPr>
          <p:nvPr>
            <p:ph type="sldNum" sz="quarter" idx="12"/>
          </p:nvPr>
        </p:nvSpPr>
        <p:spPr/>
        <p:txBody>
          <a:bodyPr/>
          <a:lstStyle>
            <a:lvl1pPr>
              <a:defRPr/>
            </a:lvl1pPr>
          </a:lstStyle>
          <a:p>
            <a:fld id="{9FD20D66-6D70-411D-88AB-26CEA9ACB9E2}"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093127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7" name="矩形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kumimoji="0" lang="en-US">
              <a:solidFill>
                <a:prstClr val="white"/>
              </a:solidFill>
            </a:endParaRPr>
          </a:p>
        </p:txBody>
      </p:sp>
      <p:sp>
        <p:nvSpPr>
          <p:cNvPr id="2" name="標題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8" name="日期版面配置區 7"/>
          <p:cNvSpPr>
            <a:spLocks noGrp="1"/>
          </p:cNvSpPr>
          <p:nvPr>
            <p:ph type="dt" sz="half" idx="10"/>
          </p:nvPr>
        </p:nvSpPr>
        <p:spPr>
          <a:xfrm>
            <a:off x="5562600" y="6513670"/>
            <a:ext cx="3002280" cy="274320"/>
          </a:xfrm>
        </p:spPr>
        <p:txBody>
          <a:bodyPr vert="horz" rtlCol="0"/>
          <a:lstStyle>
            <a:extLst/>
          </a:lstStyle>
          <a:p>
            <a:fld id="{E1E1B999-E2B3-4CF3-9B7C-F76BAA8F2B1E}" type="datetimeFigureOut">
              <a:rPr lang="zh-TW" altLang="en-US" smtClean="0">
                <a:solidFill>
                  <a:srgbClr val="676A55">
                    <a:tint val="60000"/>
                    <a:satMod val="155000"/>
                  </a:srgbClr>
                </a:solidFill>
              </a:rPr>
              <a:pPr/>
              <a:t>2016/1/26</a:t>
            </a:fld>
            <a:endParaRPr lang="zh-TW" altLang="en-US">
              <a:solidFill>
                <a:srgbClr val="676A55">
                  <a:tint val="60000"/>
                  <a:satMod val="155000"/>
                </a:srgbClr>
              </a:solidFill>
            </a:endParaRPr>
          </a:p>
        </p:txBody>
      </p:sp>
      <p:sp>
        <p:nvSpPr>
          <p:cNvPr id="9" name="投影片編號版面配置區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77460403-E85F-495D-9E0C-F3EA878AECA5}" type="slidenum">
              <a:rPr lang="zh-TW" altLang="en-US" smtClean="0">
                <a:solidFill>
                  <a:srgbClr val="EAEBDE">
                    <a:shade val="90000"/>
                  </a:srgbClr>
                </a:solidFill>
              </a:rPr>
              <a:pPr/>
              <a:t>‹#›</a:t>
            </a:fld>
            <a:endParaRPr lang="zh-TW" altLang="en-US">
              <a:solidFill>
                <a:srgbClr val="EAEBDE">
                  <a:shade val="90000"/>
                </a:srgbClr>
              </a:solidFill>
            </a:endParaRPr>
          </a:p>
        </p:txBody>
      </p:sp>
      <p:sp>
        <p:nvSpPr>
          <p:cNvPr id="10" name="頁尾版面配置區 9"/>
          <p:cNvSpPr>
            <a:spLocks noGrp="1"/>
          </p:cNvSpPr>
          <p:nvPr>
            <p:ph type="ftr" sz="quarter" idx="12"/>
          </p:nvPr>
        </p:nvSpPr>
        <p:spPr>
          <a:xfrm>
            <a:off x="1600200" y="6513670"/>
            <a:ext cx="3907464" cy="274320"/>
          </a:xfrm>
        </p:spPr>
        <p:txBody>
          <a:bodyPr vert="horz" rtlCol="0"/>
          <a:lstStyle>
            <a:extLst/>
          </a:lstStyle>
          <a:p>
            <a:endParaRPr lang="zh-TW" altLang="en-US">
              <a:solidFill>
                <a:srgbClr val="676A55">
                  <a:tint val="60000"/>
                  <a:satMod val="155000"/>
                </a:srgbClr>
              </a:solidFill>
            </a:endParaRPr>
          </a:p>
        </p:txBody>
      </p:sp>
    </p:spTree>
    <p:extLst>
      <p:ext uri="{BB962C8B-B14F-4D97-AF65-F5344CB8AC3E}">
        <p14:creationId xmlns:p14="http://schemas.microsoft.com/office/powerpoint/2010/main" val="3300742458"/>
      </p:ext>
    </p:extLst>
  </p:cSld>
  <p:clrMapOvr>
    <a:overrideClrMapping bg1="dk1" tx1="lt1" bg2="dk2" tx2="lt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endParaRPr lang="zh-TW" altLang="en-US">
              <a:solidFill>
                <a:srgbClr val="003366"/>
              </a:solidFill>
            </a:endParaRPr>
          </a:p>
        </p:txBody>
      </p:sp>
      <p:sp>
        <p:nvSpPr>
          <p:cNvPr id="4" name="頁尾版面配置區 3"/>
          <p:cNvSpPr>
            <a:spLocks noGrp="1"/>
          </p:cNvSpPr>
          <p:nvPr>
            <p:ph type="ftr" sz="quarter" idx="11"/>
          </p:nvPr>
        </p:nvSpPr>
        <p:spPr/>
        <p:txBody>
          <a:bodyPr/>
          <a:lstStyle>
            <a:lvl1pPr>
              <a:defRPr/>
            </a:lvl1pPr>
          </a:lstStyle>
          <a:p>
            <a:endParaRPr lang="zh-TW" altLang="en-US">
              <a:solidFill>
                <a:srgbClr val="003366"/>
              </a:solidFill>
            </a:endParaRPr>
          </a:p>
        </p:txBody>
      </p:sp>
      <p:sp>
        <p:nvSpPr>
          <p:cNvPr id="5" name="投影片編號版面配置區 4"/>
          <p:cNvSpPr>
            <a:spLocks noGrp="1"/>
          </p:cNvSpPr>
          <p:nvPr>
            <p:ph type="sldNum" sz="quarter" idx="12"/>
          </p:nvPr>
        </p:nvSpPr>
        <p:spPr/>
        <p:txBody>
          <a:bodyPr/>
          <a:lstStyle>
            <a:lvl1pPr>
              <a:defRPr/>
            </a:lvl1pPr>
          </a:lstStyle>
          <a:p>
            <a:fld id="{970DED56-864F-47A6-9B09-8D8773A681DF}"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6155601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zh-TW" altLang="en-US">
              <a:solidFill>
                <a:srgbClr val="003366"/>
              </a:solidFill>
            </a:endParaRPr>
          </a:p>
        </p:txBody>
      </p:sp>
      <p:sp>
        <p:nvSpPr>
          <p:cNvPr id="3" name="頁尾版面配置區 2"/>
          <p:cNvSpPr>
            <a:spLocks noGrp="1"/>
          </p:cNvSpPr>
          <p:nvPr>
            <p:ph type="ftr" sz="quarter" idx="11"/>
          </p:nvPr>
        </p:nvSpPr>
        <p:spPr/>
        <p:txBody>
          <a:bodyPr/>
          <a:lstStyle>
            <a:lvl1pPr>
              <a:defRPr/>
            </a:lvl1pPr>
          </a:lstStyle>
          <a:p>
            <a:endParaRPr lang="zh-TW" altLang="en-US">
              <a:solidFill>
                <a:srgbClr val="003366"/>
              </a:solidFill>
            </a:endParaRPr>
          </a:p>
        </p:txBody>
      </p:sp>
      <p:sp>
        <p:nvSpPr>
          <p:cNvPr id="4" name="投影片編號版面配置區 3"/>
          <p:cNvSpPr>
            <a:spLocks noGrp="1"/>
          </p:cNvSpPr>
          <p:nvPr>
            <p:ph type="sldNum" sz="quarter" idx="12"/>
          </p:nvPr>
        </p:nvSpPr>
        <p:spPr/>
        <p:txBody>
          <a:bodyPr/>
          <a:lstStyle>
            <a:lvl1pPr>
              <a:defRPr/>
            </a:lvl1pPr>
          </a:lstStyle>
          <a:p>
            <a:fld id="{3887CC47-785C-4863-AD32-A2E9FCE29F72}"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41187990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zh-TW" altLang="en-US">
              <a:solidFill>
                <a:srgbClr val="003366"/>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003366"/>
              </a:solidFill>
            </a:endParaRPr>
          </a:p>
        </p:txBody>
      </p:sp>
      <p:sp>
        <p:nvSpPr>
          <p:cNvPr id="7" name="投影片編號版面配置區 6"/>
          <p:cNvSpPr>
            <a:spLocks noGrp="1"/>
          </p:cNvSpPr>
          <p:nvPr>
            <p:ph type="sldNum" sz="quarter" idx="12"/>
          </p:nvPr>
        </p:nvSpPr>
        <p:spPr/>
        <p:txBody>
          <a:bodyPr/>
          <a:lstStyle>
            <a:lvl1pPr>
              <a:defRPr/>
            </a:lvl1pPr>
          </a:lstStyle>
          <a:p>
            <a:fld id="{B3A0A547-665F-4EFB-AB32-366C035D4488}"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37899502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zh-TW" altLang="en-US">
              <a:solidFill>
                <a:srgbClr val="003366"/>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003366"/>
              </a:solidFill>
            </a:endParaRPr>
          </a:p>
        </p:txBody>
      </p:sp>
      <p:sp>
        <p:nvSpPr>
          <p:cNvPr id="7" name="投影片編號版面配置區 6"/>
          <p:cNvSpPr>
            <a:spLocks noGrp="1"/>
          </p:cNvSpPr>
          <p:nvPr>
            <p:ph type="sldNum" sz="quarter" idx="12"/>
          </p:nvPr>
        </p:nvSpPr>
        <p:spPr/>
        <p:txBody>
          <a:bodyPr/>
          <a:lstStyle>
            <a:lvl1pPr>
              <a:defRPr/>
            </a:lvl1pPr>
          </a:lstStyle>
          <a:p>
            <a:fld id="{54E96000-FE9B-4C68-B8D6-D67487586889}"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0011072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003366"/>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003366"/>
              </a:solidFill>
            </a:endParaRPr>
          </a:p>
        </p:txBody>
      </p:sp>
      <p:sp>
        <p:nvSpPr>
          <p:cNvPr id="6" name="投影片編號版面配置區 5"/>
          <p:cNvSpPr>
            <a:spLocks noGrp="1"/>
          </p:cNvSpPr>
          <p:nvPr>
            <p:ph type="sldNum" sz="quarter" idx="12"/>
          </p:nvPr>
        </p:nvSpPr>
        <p:spPr/>
        <p:txBody>
          <a:bodyPr/>
          <a:lstStyle>
            <a:lvl1pPr>
              <a:defRPr/>
            </a:lvl1pPr>
          </a:lstStyle>
          <a:p>
            <a:fld id="{0C0E796B-CB84-4942-B580-D73EF403DE36}"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22872070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15150" y="762000"/>
            <a:ext cx="2000250" cy="5334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914400" y="762000"/>
            <a:ext cx="5848350" cy="5334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003366"/>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003366"/>
              </a:solidFill>
            </a:endParaRPr>
          </a:p>
        </p:txBody>
      </p:sp>
      <p:sp>
        <p:nvSpPr>
          <p:cNvPr id="6" name="投影片編號版面配置區 5"/>
          <p:cNvSpPr>
            <a:spLocks noGrp="1"/>
          </p:cNvSpPr>
          <p:nvPr>
            <p:ph type="sldNum" sz="quarter" idx="12"/>
          </p:nvPr>
        </p:nvSpPr>
        <p:spPr/>
        <p:txBody>
          <a:bodyPr/>
          <a:lstStyle>
            <a:lvl1pPr>
              <a:defRPr/>
            </a:lvl1pPr>
          </a:lstStyle>
          <a:p>
            <a:fld id="{0C876801-8B3A-4365-8FA8-BC751E458B6D}"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37506974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algn="ctr" eaLnBrk="1" hangingPunct="1"/>
            <a:endParaRPr lang="zh-TW" altLang="en-US" smtClean="0">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algn="ctr" eaLnBrk="1" hangingPunct="1"/>
            <a:endParaRPr lang="zh-TW" altLang="en-US" smtClean="0">
              <a:solidFill>
                <a:srgbClr val="003366"/>
              </a:solidFill>
            </a:endParaRPr>
          </a:p>
        </p:txBody>
      </p:sp>
      <p:grpSp>
        <p:nvGrpSpPr>
          <p:cNvPr id="6" name="Group 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grpSp>
      <p:sp>
        <p:nvSpPr>
          <p:cNvPr id="9220"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 charset="2"/>
              <a:buNone/>
              <a:defRPr>
                <a:solidFill>
                  <a:schemeClr val="tx2"/>
                </a:solidFill>
              </a:defRPr>
            </a:lvl1pPr>
          </a:lstStyle>
          <a:p>
            <a:pPr lvl="0"/>
            <a:r>
              <a:rPr lang="zh-TW" altLang="en-US" noProof="0" smtClean="0"/>
              <a:t>按一下以編輯母片副標題樣式</a:t>
            </a:r>
          </a:p>
        </p:txBody>
      </p:sp>
      <p:sp>
        <p:nvSpPr>
          <p:cNvPr id="9227"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pPr lvl="0"/>
            <a:r>
              <a:rPr lang="zh-TW" altLang="en-US" noProof="0" smtClean="0"/>
              <a:t>按一下以編輯母片標題樣式</a:t>
            </a:r>
          </a:p>
        </p:txBody>
      </p:sp>
      <p:sp>
        <p:nvSpPr>
          <p:cNvPr id="9" name="Rectangle 8"/>
          <p:cNvSpPr>
            <a:spLocks noGrp="1" noChangeArrowheads="1"/>
          </p:cNvSpPr>
          <p:nvPr>
            <p:ph type="dt" sz="quarter" idx="10"/>
          </p:nvPr>
        </p:nvSpPr>
        <p:spPr>
          <a:xfrm>
            <a:off x="2667000" y="6553200"/>
            <a:ext cx="1905000" cy="304800"/>
          </a:xfrm>
        </p:spPr>
        <p:txBody>
          <a:bodyPr/>
          <a:lstStyle>
            <a:lvl1pPr>
              <a:defRPr smtClean="0">
                <a:solidFill>
                  <a:schemeClr val="bg1"/>
                </a:solidFill>
              </a:defRPr>
            </a:lvl1pPr>
          </a:lstStyle>
          <a:p>
            <a:pPr>
              <a:defRPr/>
            </a:pPr>
            <a:endParaRPr lang="zh-TW" alt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smtClean="0"/>
            </a:lvl1pPr>
          </a:lstStyle>
          <a:p>
            <a:pPr>
              <a:defRPr/>
            </a:pPr>
            <a:endParaRPr lang="zh-TW" altLang="en-US">
              <a:solidFill>
                <a:srgbClr val="003366"/>
              </a:solidFill>
            </a:endParaRPr>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smtClean="0"/>
            </a:lvl1pPr>
          </a:lstStyle>
          <a:p>
            <a:pPr>
              <a:defRPr/>
            </a:pPr>
            <a:fld id="{CAADAEDD-8A5D-4CAA-9B50-80DEEE7E7CD0}"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24772481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C332556-E27D-421F-B1D4-CD7C1C709CD0}"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15056935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62EE678-4403-4867-BE5E-4D70B7A8B3C4}"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24372720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8013468-E7A1-4DBF-B66A-C13FB5C0F9B4}"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146282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E1E1B999-E2B3-4CF3-9B7C-F76BAA8F2B1E}" type="datetimeFigureOut">
              <a:rPr lang="zh-TW" altLang="en-US" smtClean="0">
                <a:solidFill>
                  <a:srgbClr val="676A55">
                    <a:tint val="60000"/>
                    <a:satMod val="155000"/>
                  </a:srgbClr>
                </a:solidFill>
              </a:rPr>
              <a:pPr/>
              <a:t>2016/1/26</a:t>
            </a:fld>
            <a:endParaRPr lang="zh-TW" altLang="en-US">
              <a:solidFill>
                <a:srgbClr val="676A55">
                  <a:tint val="60000"/>
                  <a:satMod val="155000"/>
                </a:srgbClr>
              </a:solidFill>
            </a:endParaRPr>
          </a:p>
        </p:txBody>
      </p:sp>
      <p:sp>
        <p:nvSpPr>
          <p:cNvPr id="6" name="頁尾版面配置區 5"/>
          <p:cNvSpPr>
            <a:spLocks noGrp="1"/>
          </p:cNvSpPr>
          <p:nvPr>
            <p:ph type="ftr" sz="quarter" idx="11"/>
          </p:nvPr>
        </p:nvSpPr>
        <p:spPr/>
        <p:txBody>
          <a:bodyPr/>
          <a:lstStyle>
            <a:extLst/>
          </a:lstStyle>
          <a:p>
            <a:endParaRPr lang="zh-TW" altLang="en-US">
              <a:solidFill>
                <a:srgbClr val="676A55">
                  <a:tint val="60000"/>
                  <a:satMod val="155000"/>
                </a:srgbClr>
              </a:solidFill>
            </a:endParaRPr>
          </a:p>
        </p:txBody>
      </p:sp>
      <p:sp>
        <p:nvSpPr>
          <p:cNvPr id="7" name="投影片編號版面配置區 6"/>
          <p:cNvSpPr>
            <a:spLocks noGrp="1"/>
          </p:cNvSpPr>
          <p:nvPr>
            <p:ph type="sldNum" sz="quarter" idx="12"/>
          </p:nvPr>
        </p:nvSpPr>
        <p:spPr>
          <a:xfrm>
            <a:off x="8641080" y="6514568"/>
            <a:ext cx="464288" cy="274320"/>
          </a:xfrm>
        </p:spPr>
        <p:txBody>
          <a:bodyPr/>
          <a:lstStyle>
            <a:extLst/>
          </a:lstStyle>
          <a:p>
            <a:fld id="{77460403-E85F-495D-9E0C-F3EA878AECA5}" type="slidenum">
              <a:rPr lang="zh-TW" altLang="en-US" smtClean="0">
                <a:solidFill>
                  <a:srgbClr val="EAEBDE">
                    <a:shade val="90000"/>
                  </a:srgbClr>
                </a:solidFill>
              </a:rPr>
              <a:pPr/>
              <a:t>‹#›</a:t>
            </a:fld>
            <a:endParaRPr lang="zh-TW" altLang="en-US">
              <a:solidFill>
                <a:srgbClr val="EAEBDE">
                  <a:shade val="90000"/>
                </a:srgbClr>
              </a:solidFill>
            </a:endParaRPr>
          </a:p>
        </p:txBody>
      </p:sp>
      <p:sp>
        <p:nvSpPr>
          <p:cNvPr id="10" name="矩形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kumimoji="0" lang="en-US">
              <a:solidFill>
                <a:prstClr val="white"/>
              </a:solidFill>
            </a:endParaRPr>
          </a:p>
        </p:txBody>
      </p:sp>
    </p:spTree>
    <p:extLst>
      <p:ext uri="{BB962C8B-B14F-4D97-AF65-F5344CB8AC3E}">
        <p14:creationId xmlns:p14="http://schemas.microsoft.com/office/powerpoint/2010/main" val="16152971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08F6A034-A1BB-4D59-9368-97D4F501E77E}"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22724224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FC55E13F-5D2F-464B-9E96-3A1CE72C0839}"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17608675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C6CE53E8-7401-44BF-8A58-D639891D0EF2}"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98850093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32AFFDE-0D13-44EB-952F-36925EAA12B4}"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4591234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3A71146-205C-4599-BDF7-681913007D26}"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26762035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24EAD7-B23F-45BF-B840-E6FD836FECA9}"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32356992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15150" y="762000"/>
            <a:ext cx="2000250" cy="5334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914400" y="762000"/>
            <a:ext cx="5848350" cy="5334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94DAFFF-3BA5-421A-A036-9850DED6B063}"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124652145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algn="ctr" eaLnBrk="1" hangingPunct="1"/>
            <a:endParaRPr lang="zh-TW" altLang="en-US" smtClean="0">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algn="ctr" eaLnBrk="1" hangingPunct="1"/>
            <a:endParaRPr lang="zh-TW" altLang="en-US" smtClean="0">
              <a:solidFill>
                <a:srgbClr val="003366"/>
              </a:solidFill>
            </a:endParaRPr>
          </a:p>
        </p:txBody>
      </p:sp>
      <p:grpSp>
        <p:nvGrpSpPr>
          <p:cNvPr id="6" name="Group 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grpSp>
      <p:sp>
        <p:nvSpPr>
          <p:cNvPr id="9220"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 charset="2"/>
              <a:buNone/>
              <a:defRPr>
                <a:solidFill>
                  <a:schemeClr val="tx2"/>
                </a:solidFill>
              </a:defRPr>
            </a:lvl1pPr>
          </a:lstStyle>
          <a:p>
            <a:pPr lvl="0"/>
            <a:r>
              <a:rPr lang="zh-TW" altLang="en-US" noProof="0" smtClean="0"/>
              <a:t>按一下以編輯母片副標題樣式</a:t>
            </a:r>
          </a:p>
        </p:txBody>
      </p:sp>
      <p:sp>
        <p:nvSpPr>
          <p:cNvPr id="9227"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pPr lvl="0"/>
            <a:r>
              <a:rPr lang="zh-TW" altLang="en-US" noProof="0" smtClean="0"/>
              <a:t>按一下以編輯母片標題樣式</a:t>
            </a:r>
          </a:p>
        </p:txBody>
      </p:sp>
      <p:sp>
        <p:nvSpPr>
          <p:cNvPr id="9" name="Rectangle 8"/>
          <p:cNvSpPr>
            <a:spLocks noGrp="1" noChangeArrowheads="1"/>
          </p:cNvSpPr>
          <p:nvPr>
            <p:ph type="dt" sz="quarter" idx="10"/>
          </p:nvPr>
        </p:nvSpPr>
        <p:spPr>
          <a:xfrm>
            <a:off x="2667000" y="6553200"/>
            <a:ext cx="1905000" cy="304800"/>
          </a:xfrm>
        </p:spPr>
        <p:txBody>
          <a:bodyPr/>
          <a:lstStyle>
            <a:lvl1pPr>
              <a:defRPr smtClean="0">
                <a:solidFill>
                  <a:schemeClr val="bg1"/>
                </a:solidFill>
              </a:defRPr>
            </a:lvl1pPr>
          </a:lstStyle>
          <a:p>
            <a:pPr>
              <a:defRPr/>
            </a:pPr>
            <a:endParaRPr lang="zh-TW" alt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smtClean="0"/>
            </a:lvl1pPr>
          </a:lstStyle>
          <a:p>
            <a:pPr>
              <a:defRPr/>
            </a:pPr>
            <a:endParaRPr lang="zh-TW" altLang="en-US">
              <a:solidFill>
                <a:srgbClr val="003366"/>
              </a:solidFill>
            </a:endParaRPr>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smtClean="0"/>
            </a:lvl1pPr>
          </a:lstStyle>
          <a:p>
            <a:pPr>
              <a:defRPr/>
            </a:pPr>
            <a:fld id="{CAADAEDD-8A5D-4CAA-9B50-80DEEE7E7CD0}"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10579945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C332556-E27D-421F-B1D4-CD7C1C709CD0}"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10703120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62EE678-4403-4867-BE5E-4D70B7A8B3C4}"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3403116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矩形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fontAlgn="auto">
              <a:spcBef>
                <a:spcPts val="0"/>
              </a:spcBef>
              <a:spcAft>
                <a:spcPts val="0"/>
              </a:spcAft>
            </a:pPr>
            <a:endParaRPr kumimoji="0" lang="en-US">
              <a:solidFill>
                <a:prstClr val="white"/>
              </a:solidFill>
            </a:endParaRPr>
          </a:p>
        </p:txBody>
      </p:sp>
      <p:sp>
        <p:nvSpPr>
          <p:cNvPr id="11" name="矩形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fontAlgn="auto">
              <a:spcBef>
                <a:spcPts val="0"/>
              </a:spcBef>
              <a:spcAft>
                <a:spcPts val="0"/>
              </a:spcAft>
            </a:pPr>
            <a:endParaRPr kumimoji="0" lang="en-US">
              <a:solidFill>
                <a:prstClr val="white"/>
              </a:solidFill>
            </a:endParaRPr>
          </a:p>
        </p:txBody>
      </p:sp>
      <p:sp>
        <p:nvSpPr>
          <p:cNvPr id="2" name="標題 1"/>
          <p:cNvSpPr>
            <a:spLocks noGrp="1"/>
          </p:cNvSpPr>
          <p:nvPr>
            <p:ph type="title"/>
          </p:nvPr>
        </p:nvSpPr>
        <p:spPr>
          <a:xfrm>
            <a:off x="457200" y="251948"/>
            <a:ext cx="8229600" cy="1143000"/>
          </a:xfrm>
        </p:spPr>
        <p:txBody>
          <a:bodyPr anchor="b"/>
          <a:lstStyle>
            <a:lvl1pPr>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fld id="{E1E1B999-E2B3-4CF3-9B7C-F76BAA8F2B1E}" type="datetimeFigureOut">
              <a:rPr lang="zh-TW" altLang="en-US" smtClean="0">
                <a:solidFill>
                  <a:srgbClr val="676A55">
                    <a:tint val="60000"/>
                    <a:satMod val="155000"/>
                  </a:srgbClr>
                </a:solidFill>
              </a:rPr>
              <a:pPr/>
              <a:t>2016/1/26</a:t>
            </a:fld>
            <a:endParaRPr lang="zh-TW" altLang="en-US">
              <a:solidFill>
                <a:srgbClr val="676A55">
                  <a:tint val="60000"/>
                  <a:satMod val="155000"/>
                </a:srgbClr>
              </a:solidFill>
            </a:endParaRPr>
          </a:p>
        </p:txBody>
      </p:sp>
      <p:sp>
        <p:nvSpPr>
          <p:cNvPr id="8" name="頁尾版面配置區 7"/>
          <p:cNvSpPr>
            <a:spLocks noGrp="1"/>
          </p:cNvSpPr>
          <p:nvPr>
            <p:ph type="ftr" sz="quarter" idx="11"/>
          </p:nvPr>
        </p:nvSpPr>
        <p:spPr/>
        <p:txBody>
          <a:bodyPr/>
          <a:lstStyle>
            <a:extLst/>
          </a:lstStyle>
          <a:p>
            <a:endParaRPr lang="zh-TW" altLang="en-US">
              <a:solidFill>
                <a:srgbClr val="676A55">
                  <a:tint val="60000"/>
                  <a:satMod val="155000"/>
                </a:srgbClr>
              </a:solidFill>
            </a:endParaRPr>
          </a:p>
        </p:txBody>
      </p:sp>
      <p:sp>
        <p:nvSpPr>
          <p:cNvPr id="9" name="投影片編號版面配置區 8"/>
          <p:cNvSpPr>
            <a:spLocks noGrp="1"/>
          </p:cNvSpPr>
          <p:nvPr>
            <p:ph type="sldNum" sz="quarter" idx="12"/>
          </p:nvPr>
        </p:nvSpPr>
        <p:spPr>
          <a:xfrm>
            <a:off x="8641080" y="6514568"/>
            <a:ext cx="464288" cy="274320"/>
          </a:xfrm>
        </p:spPr>
        <p:txBody>
          <a:bodyPr/>
          <a:lstStyle>
            <a:extLst/>
          </a:lstStyle>
          <a:p>
            <a:fld id="{77460403-E85F-495D-9E0C-F3EA878AECA5}" type="slidenum">
              <a:rPr lang="zh-TW" altLang="en-US" smtClean="0">
                <a:solidFill>
                  <a:srgbClr val="EAEBDE">
                    <a:shade val="90000"/>
                  </a:srgbClr>
                </a:solidFill>
              </a:rPr>
              <a:pPr/>
              <a:t>‹#›</a:t>
            </a:fld>
            <a:endParaRPr lang="zh-TW" altLang="en-US">
              <a:solidFill>
                <a:srgbClr val="EAEBDE">
                  <a:shade val="90000"/>
                </a:srgbClr>
              </a:solidFill>
            </a:endParaRPr>
          </a:p>
        </p:txBody>
      </p:sp>
    </p:spTree>
    <p:extLst>
      <p:ext uri="{BB962C8B-B14F-4D97-AF65-F5344CB8AC3E}">
        <p14:creationId xmlns:p14="http://schemas.microsoft.com/office/powerpoint/2010/main" val="12632641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8013468-E7A1-4DBF-B66A-C13FB5C0F9B4}"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33037219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08F6A034-A1BB-4D59-9368-97D4F501E77E}"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38049427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FC55E13F-5D2F-464B-9E96-3A1CE72C0839}"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3718123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C6CE53E8-7401-44BF-8A58-D639891D0EF2}"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2664267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32AFFDE-0D13-44EB-952F-36925EAA12B4}"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222546601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3A71146-205C-4599-BDF7-681913007D26}"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41055885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24EAD7-B23F-45BF-B840-E6FD836FECA9}"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2254322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15150" y="762000"/>
            <a:ext cx="2000250" cy="5334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914400" y="762000"/>
            <a:ext cx="5848350" cy="5334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94DAFFF-3BA5-421A-A036-9850DED6B063}"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369324266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algn="ctr" eaLnBrk="1" hangingPunct="1"/>
            <a:endParaRPr lang="zh-TW" altLang="en-US" smtClean="0">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algn="ctr" eaLnBrk="1" hangingPunct="1"/>
            <a:endParaRPr lang="zh-TW" altLang="en-US" smtClean="0">
              <a:solidFill>
                <a:srgbClr val="003366"/>
              </a:solidFill>
            </a:endParaRPr>
          </a:p>
        </p:txBody>
      </p:sp>
      <p:grpSp>
        <p:nvGrpSpPr>
          <p:cNvPr id="6" name="Group 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grpSp>
      <p:sp>
        <p:nvSpPr>
          <p:cNvPr id="9220"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 charset="2"/>
              <a:buNone/>
              <a:defRPr>
                <a:solidFill>
                  <a:schemeClr val="tx2"/>
                </a:solidFill>
              </a:defRPr>
            </a:lvl1pPr>
          </a:lstStyle>
          <a:p>
            <a:pPr lvl="0"/>
            <a:r>
              <a:rPr lang="zh-TW" altLang="en-US" noProof="0" smtClean="0"/>
              <a:t>按一下以編輯母片副標題樣式</a:t>
            </a:r>
          </a:p>
        </p:txBody>
      </p:sp>
      <p:sp>
        <p:nvSpPr>
          <p:cNvPr id="9227"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pPr lvl="0"/>
            <a:r>
              <a:rPr lang="zh-TW" altLang="en-US" noProof="0" smtClean="0"/>
              <a:t>按一下以編輯母片標題樣式</a:t>
            </a:r>
          </a:p>
        </p:txBody>
      </p:sp>
      <p:sp>
        <p:nvSpPr>
          <p:cNvPr id="9" name="Rectangle 8"/>
          <p:cNvSpPr>
            <a:spLocks noGrp="1" noChangeArrowheads="1"/>
          </p:cNvSpPr>
          <p:nvPr>
            <p:ph type="dt" sz="quarter" idx="10"/>
          </p:nvPr>
        </p:nvSpPr>
        <p:spPr>
          <a:xfrm>
            <a:off x="2667000" y="6553200"/>
            <a:ext cx="1905000" cy="304800"/>
          </a:xfrm>
        </p:spPr>
        <p:txBody>
          <a:bodyPr/>
          <a:lstStyle>
            <a:lvl1pPr>
              <a:defRPr smtClean="0">
                <a:solidFill>
                  <a:schemeClr val="bg1"/>
                </a:solidFill>
              </a:defRPr>
            </a:lvl1pPr>
          </a:lstStyle>
          <a:p>
            <a:pPr>
              <a:defRPr/>
            </a:pPr>
            <a:endParaRPr lang="zh-TW" alt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smtClean="0"/>
            </a:lvl1pPr>
          </a:lstStyle>
          <a:p>
            <a:pPr>
              <a:defRPr/>
            </a:pPr>
            <a:endParaRPr lang="zh-TW" altLang="en-US">
              <a:solidFill>
                <a:srgbClr val="003366"/>
              </a:solidFill>
            </a:endParaRPr>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smtClean="0"/>
            </a:lvl1pPr>
          </a:lstStyle>
          <a:p>
            <a:pPr>
              <a:defRPr/>
            </a:pPr>
            <a:fld id="{CAADAEDD-8A5D-4CAA-9B50-80DEEE7E7CD0}"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42847229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C332556-E27D-421F-B1D4-CD7C1C709CD0}"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1771418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53218"/>
            <a:ext cx="8229600" cy="1143000"/>
          </a:xfrm>
        </p:spPr>
        <p:txBody>
          <a:bodyPr/>
          <a:lstStyle>
            <a:extLst/>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extLst/>
          </a:lstStyle>
          <a:p>
            <a:fld id="{E1E1B999-E2B3-4CF3-9B7C-F76BAA8F2B1E}" type="datetimeFigureOut">
              <a:rPr lang="zh-TW" altLang="en-US" smtClean="0">
                <a:solidFill>
                  <a:srgbClr val="676A55">
                    <a:tint val="60000"/>
                    <a:satMod val="155000"/>
                  </a:srgbClr>
                </a:solidFill>
              </a:rPr>
              <a:pPr/>
              <a:t>2016/1/26</a:t>
            </a:fld>
            <a:endParaRPr lang="zh-TW" altLang="en-US">
              <a:solidFill>
                <a:srgbClr val="676A55">
                  <a:tint val="60000"/>
                  <a:satMod val="155000"/>
                </a:srgbClr>
              </a:solidFill>
            </a:endParaRPr>
          </a:p>
        </p:txBody>
      </p:sp>
      <p:sp>
        <p:nvSpPr>
          <p:cNvPr id="4" name="頁尾版面配置區 3"/>
          <p:cNvSpPr>
            <a:spLocks noGrp="1"/>
          </p:cNvSpPr>
          <p:nvPr>
            <p:ph type="ftr" sz="quarter" idx="11"/>
          </p:nvPr>
        </p:nvSpPr>
        <p:spPr/>
        <p:txBody>
          <a:bodyPr/>
          <a:lstStyle>
            <a:extLst/>
          </a:lstStyle>
          <a:p>
            <a:endParaRPr lang="zh-TW" altLang="en-US">
              <a:solidFill>
                <a:srgbClr val="676A55">
                  <a:tint val="60000"/>
                  <a:satMod val="155000"/>
                </a:srgbClr>
              </a:solidFill>
            </a:endParaRPr>
          </a:p>
        </p:txBody>
      </p:sp>
      <p:sp>
        <p:nvSpPr>
          <p:cNvPr id="5" name="投影片編號版面配置區 4"/>
          <p:cNvSpPr>
            <a:spLocks noGrp="1"/>
          </p:cNvSpPr>
          <p:nvPr>
            <p:ph type="sldNum" sz="quarter" idx="12"/>
          </p:nvPr>
        </p:nvSpPr>
        <p:spPr/>
        <p:txBody>
          <a:bodyPr/>
          <a:lstStyle>
            <a:extLst/>
          </a:lstStyle>
          <a:p>
            <a:fld id="{77460403-E85F-495D-9E0C-F3EA878AECA5}" type="slidenum">
              <a:rPr lang="zh-TW" altLang="en-US" smtClean="0">
                <a:solidFill>
                  <a:srgbClr val="EAEBDE">
                    <a:shade val="90000"/>
                  </a:srgbClr>
                </a:solidFill>
              </a:rPr>
              <a:pPr/>
              <a:t>‹#›</a:t>
            </a:fld>
            <a:endParaRPr lang="zh-TW" altLang="en-US">
              <a:solidFill>
                <a:srgbClr val="EAEBDE">
                  <a:shade val="90000"/>
                </a:srgbClr>
              </a:solidFill>
            </a:endParaRPr>
          </a:p>
        </p:txBody>
      </p:sp>
      <p:sp>
        <p:nvSpPr>
          <p:cNvPr id="7" name="矩形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kumimoji="0" lang="en-US">
              <a:solidFill>
                <a:prstClr val="white"/>
              </a:solidFill>
            </a:endParaRPr>
          </a:p>
        </p:txBody>
      </p:sp>
    </p:spTree>
    <p:extLst>
      <p:ext uri="{BB962C8B-B14F-4D97-AF65-F5344CB8AC3E}">
        <p14:creationId xmlns:p14="http://schemas.microsoft.com/office/powerpoint/2010/main" val="18045115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62EE678-4403-4867-BE5E-4D70B7A8B3C4}"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111979705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8013468-E7A1-4DBF-B66A-C13FB5C0F9B4}"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1881025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08F6A034-A1BB-4D59-9368-97D4F501E77E}"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13187374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FC55E13F-5D2F-464B-9E96-3A1CE72C0839}"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145824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C6CE53E8-7401-44BF-8A58-D639891D0EF2}"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30073895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32AFFDE-0D13-44EB-952F-36925EAA12B4}"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4909636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3A71146-205C-4599-BDF7-681913007D26}"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23998997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24EAD7-B23F-45BF-B840-E6FD836FECA9}"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28889954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15150" y="762000"/>
            <a:ext cx="2000250" cy="5334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914400" y="762000"/>
            <a:ext cx="5848350" cy="5334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94DAFFF-3BA5-421A-A036-9850DED6B063}"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7951658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algn="ctr" eaLnBrk="1" hangingPunct="1"/>
            <a:endParaRPr lang="zh-TW" altLang="en-US" smtClean="0">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algn="ctr" eaLnBrk="1" hangingPunct="1"/>
            <a:endParaRPr lang="zh-TW" altLang="en-US" smtClean="0">
              <a:solidFill>
                <a:srgbClr val="003366"/>
              </a:solidFill>
            </a:endParaRPr>
          </a:p>
        </p:txBody>
      </p:sp>
      <p:grpSp>
        <p:nvGrpSpPr>
          <p:cNvPr id="6" name="Group 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grpSp>
      <p:sp>
        <p:nvSpPr>
          <p:cNvPr id="9220"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 charset="2"/>
              <a:buNone/>
              <a:defRPr>
                <a:solidFill>
                  <a:schemeClr val="tx2"/>
                </a:solidFill>
              </a:defRPr>
            </a:lvl1pPr>
          </a:lstStyle>
          <a:p>
            <a:pPr lvl="0"/>
            <a:r>
              <a:rPr lang="zh-TW" altLang="en-US" noProof="0" smtClean="0"/>
              <a:t>按一下以編輯母片副標題樣式</a:t>
            </a:r>
          </a:p>
        </p:txBody>
      </p:sp>
      <p:sp>
        <p:nvSpPr>
          <p:cNvPr id="9227"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pPr lvl="0"/>
            <a:r>
              <a:rPr lang="zh-TW" altLang="en-US" noProof="0" smtClean="0"/>
              <a:t>按一下以編輯母片標題樣式</a:t>
            </a:r>
          </a:p>
        </p:txBody>
      </p:sp>
      <p:sp>
        <p:nvSpPr>
          <p:cNvPr id="9" name="Rectangle 8"/>
          <p:cNvSpPr>
            <a:spLocks noGrp="1" noChangeArrowheads="1"/>
          </p:cNvSpPr>
          <p:nvPr>
            <p:ph type="dt" sz="quarter" idx="10"/>
          </p:nvPr>
        </p:nvSpPr>
        <p:spPr>
          <a:xfrm>
            <a:off x="2667000" y="6553200"/>
            <a:ext cx="1905000" cy="304800"/>
          </a:xfrm>
        </p:spPr>
        <p:txBody>
          <a:bodyPr/>
          <a:lstStyle>
            <a:lvl1pPr>
              <a:defRPr smtClean="0">
                <a:solidFill>
                  <a:schemeClr val="bg1"/>
                </a:solidFill>
              </a:defRPr>
            </a:lvl1pPr>
          </a:lstStyle>
          <a:p>
            <a:pPr>
              <a:defRPr/>
            </a:pPr>
            <a:endParaRPr lang="zh-TW" alt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smtClean="0"/>
            </a:lvl1pPr>
          </a:lstStyle>
          <a:p>
            <a:pPr>
              <a:defRPr/>
            </a:pPr>
            <a:endParaRPr lang="zh-TW" altLang="en-US">
              <a:solidFill>
                <a:srgbClr val="003366"/>
              </a:solidFill>
            </a:endParaRPr>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smtClean="0"/>
            </a:lvl1pPr>
          </a:lstStyle>
          <a:p>
            <a:pPr>
              <a:defRPr/>
            </a:pPr>
            <a:fld id="{CAADAEDD-8A5D-4CAA-9B50-80DEEE7E7CD0}"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2484471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extLst/>
          </a:lstStyle>
          <a:p>
            <a:fld id="{E1E1B999-E2B3-4CF3-9B7C-F76BAA8F2B1E}" type="datetimeFigureOut">
              <a:rPr lang="zh-TW" altLang="en-US" smtClean="0">
                <a:solidFill>
                  <a:srgbClr val="676A55">
                    <a:tint val="60000"/>
                    <a:satMod val="155000"/>
                  </a:srgbClr>
                </a:solidFill>
              </a:rPr>
              <a:pPr/>
              <a:t>2016/1/26</a:t>
            </a:fld>
            <a:endParaRPr lang="zh-TW" altLang="en-US">
              <a:solidFill>
                <a:srgbClr val="676A55">
                  <a:tint val="60000"/>
                  <a:satMod val="155000"/>
                </a:srgbClr>
              </a:solidFill>
            </a:endParaRPr>
          </a:p>
        </p:txBody>
      </p:sp>
      <p:sp>
        <p:nvSpPr>
          <p:cNvPr id="3" name="頁尾版面配置區 2"/>
          <p:cNvSpPr>
            <a:spLocks noGrp="1"/>
          </p:cNvSpPr>
          <p:nvPr>
            <p:ph type="ftr" sz="quarter" idx="11"/>
          </p:nvPr>
        </p:nvSpPr>
        <p:spPr/>
        <p:txBody>
          <a:bodyPr/>
          <a:lstStyle>
            <a:extLst/>
          </a:lstStyle>
          <a:p>
            <a:endParaRPr lang="zh-TW" altLang="en-US">
              <a:solidFill>
                <a:srgbClr val="676A55">
                  <a:tint val="60000"/>
                  <a:satMod val="155000"/>
                </a:srgbClr>
              </a:solidFill>
            </a:endParaRPr>
          </a:p>
        </p:txBody>
      </p:sp>
      <p:sp>
        <p:nvSpPr>
          <p:cNvPr id="4" name="投影片編號版面配置區 3"/>
          <p:cNvSpPr>
            <a:spLocks noGrp="1"/>
          </p:cNvSpPr>
          <p:nvPr>
            <p:ph type="sldNum" sz="quarter" idx="12"/>
          </p:nvPr>
        </p:nvSpPr>
        <p:spPr/>
        <p:txBody>
          <a:bodyPr/>
          <a:lstStyle>
            <a:extLst/>
          </a:lstStyle>
          <a:p>
            <a:fld id="{77460403-E85F-495D-9E0C-F3EA878AECA5}" type="slidenum">
              <a:rPr lang="zh-TW" altLang="en-US" smtClean="0">
                <a:solidFill>
                  <a:srgbClr val="EAEBDE">
                    <a:shade val="90000"/>
                  </a:srgbClr>
                </a:solidFill>
              </a:rPr>
              <a:pPr/>
              <a:t>‹#›</a:t>
            </a:fld>
            <a:endParaRPr lang="zh-TW" altLang="en-US">
              <a:solidFill>
                <a:srgbClr val="EAEBDE">
                  <a:shade val="90000"/>
                </a:srgbClr>
              </a:solidFill>
            </a:endParaRPr>
          </a:p>
        </p:txBody>
      </p:sp>
    </p:spTree>
    <p:extLst>
      <p:ext uri="{BB962C8B-B14F-4D97-AF65-F5344CB8AC3E}">
        <p14:creationId xmlns:p14="http://schemas.microsoft.com/office/powerpoint/2010/main" val="269484531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C332556-E27D-421F-B1D4-CD7C1C709CD0}"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25776375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62EE678-4403-4867-BE5E-4D70B7A8B3C4}"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20554538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8013468-E7A1-4DBF-B66A-C13FB5C0F9B4}"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34383377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08F6A034-A1BB-4D59-9368-97D4F501E77E}"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19278784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FC55E13F-5D2F-464B-9E96-3A1CE72C0839}"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40974828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C6CE53E8-7401-44BF-8A58-D639891D0EF2}"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20279355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32AFFDE-0D13-44EB-952F-36925EAA12B4}"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32996662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3A71146-205C-4599-BDF7-681913007D26}"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5408813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24EAD7-B23F-45BF-B840-E6FD836FECA9}"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143572710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15150" y="762000"/>
            <a:ext cx="2000250" cy="5334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914400" y="762000"/>
            <a:ext cx="5848350" cy="5334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94DAFFF-3BA5-421A-A036-9850DED6B063}"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118233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8" name="內容版面配置區 7"/>
          <p:cNvSpPr>
            <a:spLocks noGrp="1"/>
          </p:cNvSpPr>
          <p:nvPr>
            <p:ph sz="quarter" idx="1"/>
          </p:nvPr>
        </p:nvSpPr>
        <p:spPr>
          <a:xfrm>
            <a:off x="914400" y="1447800"/>
            <a:ext cx="77724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pPr>
              <a:defRPr/>
            </a:pPr>
            <a:fld id="{1A883471-01F8-4994-97BD-1BDADC3BB5D0}" type="datetimeFigureOut">
              <a:rPr lang="zh-TW" altLang="en-US"/>
              <a:pPr>
                <a:defRPr/>
              </a:pPr>
              <a:t>2016/1/26</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CC4BB74D-30F6-4687-BBEF-04DB9BA3707B}" type="slidenum">
              <a:rPr lang="zh-TW" altLang="en-US"/>
              <a:pPr>
                <a:defRPr/>
              </a:pPr>
              <a:t>‹#›</a:t>
            </a:fld>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1">
        <a:schemeClr val="bg2"/>
      </p:bgRef>
    </p:bg>
    <p:spTree>
      <p:nvGrpSpPr>
        <p:cNvPr id="1" name=""/>
        <p:cNvGrpSpPr/>
        <p:nvPr/>
      </p:nvGrpSpPr>
      <p:grpSpPr>
        <a:xfrm>
          <a:off x="0" y="0"/>
          <a:ext cx="0" cy="0"/>
          <a:chOff x="0" y="0"/>
          <a:chExt cx="0" cy="0"/>
        </a:xfrm>
      </p:grpSpPr>
      <p:sp>
        <p:nvSpPr>
          <p:cNvPr id="8" name="矩形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kumimoji="0" lang="en-US">
              <a:solidFill>
                <a:prstClr val="white"/>
              </a:solidFill>
            </a:endParaRPr>
          </a:p>
        </p:txBody>
      </p:sp>
      <p:sp>
        <p:nvSpPr>
          <p:cNvPr id="2" name="標題 1"/>
          <p:cNvSpPr>
            <a:spLocks noGrp="1"/>
          </p:cNvSpPr>
          <p:nvPr>
            <p:ph type="title"/>
          </p:nvPr>
        </p:nvSpPr>
        <p:spPr>
          <a:xfrm>
            <a:off x="4963136" y="304800"/>
            <a:ext cx="3931920" cy="762000"/>
          </a:xfrm>
        </p:spPr>
        <p:txBody>
          <a:bodyPr anchor="b"/>
          <a:lstStyle>
            <a:lvl1pPr marL="0" algn="r">
              <a:buNone/>
              <a:defRPr sz="2000" b="1"/>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9" name="日期版面配置區 8"/>
          <p:cNvSpPr>
            <a:spLocks noGrp="1"/>
          </p:cNvSpPr>
          <p:nvPr>
            <p:ph type="dt" sz="half" idx="10"/>
          </p:nvPr>
        </p:nvSpPr>
        <p:spPr>
          <a:xfrm>
            <a:off x="5562600" y="6513670"/>
            <a:ext cx="3002280" cy="274320"/>
          </a:xfrm>
        </p:spPr>
        <p:txBody>
          <a:bodyPr vert="horz" rtlCol="0"/>
          <a:lstStyle>
            <a:extLst/>
          </a:lstStyle>
          <a:p>
            <a:fld id="{E1E1B999-E2B3-4CF3-9B7C-F76BAA8F2B1E}" type="datetimeFigureOut">
              <a:rPr lang="zh-TW" altLang="en-US" smtClean="0">
                <a:solidFill>
                  <a:srgbClr val="676A55">
                    <a:tint val="60000"/>
                    <a:satMod val="155000"/>
                  </a:srgbClr>
                </a:solidFill>
              </a:rPr>
              <a:pPr/>
              <a:t>2016/1/26</a:t>
            </a:fld>
            <a:endParaRPr lang="zh-TW" altLang="en-US">
              <a:solidFill>
                <a:srgbClr val="676A55">
                  <a:tint val="60000"/>
                  <a:satMod val="155000"/>
                </a:srgbClr>
              </a:solidFill>
            </a:endParaRPr>
          </a:p>
        </p:txBody>
      </p:sp>
      <p:sp>
        <p:nvSpPr>
          <p:cNvPr id="10" name="投影片編號版面配置區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77460403-E85F-495D-9E0C-F3EA878AECA5}" type="slidenum">
              <a:rPr lang="zh-TW" altLang="en-US" smtClean="0">
                <a:solidFill>
                  <a:srgbClr val="EAEBDE">
                    <a:shade val="90000"/>
                  </a:srgbClr>
                </a:solidFill>
              </a:rPr>
              <a:pPr/>
              <a:t>‹#›</a:t>
            </a:fld>
            <a:endParaRPr lang="zh-TW" altLang="en-US">
              <a:solidFill>
                <a:srgbClr val="EAEBDE">
                  <a:shade val="90000"/>
                </a:srgbClr>
              </a:solidFill>
            </a:endParaRPr>
          </a:p>
        </p:txBody>
      </p:sp>
      <p:sp>
        <p:nvSpPr>
          <p:cNvPr id="11" name="頁尾版面配置區 10"/>
          <p:cNvSpPr>
            <a:spLocks noGrp="1"/>
          </p:cNvSpPr>
          <p:nvPr>
            <p:ph type="ftr" sz="quarter" idx="12"/>
          </p:nvPr>
        </p:nvSpPr>
        <p:spPr>
          <a:xfrm>
            <a:off x="1600200" y="6513670"/>
            <a:ext cx="3907464" cy="274320"/>
          </a:xfrm>
        </p:spPr>
        <p:txBody>
          <a:bodyPr vert="horz" rtlCol="0"/>
          <a:lstStyle>
            <a:extLst/>
          </a:lstStyle>
          <a:p>
            <a:endParaRPr lang="zh-TW" altLang="en-US">
              <a:solidFill>
                <a:srgbClr val="676A55">
                  <a:tint val="60000"/>
                  <a:satMod val="155000"/>
                </a:srgbClr>
              </a:solidFill>
            </a:endParaRPr>
          </a:p>
        </p:txBody>
      </p:sp>
    </p:spTree>
    <p:extLst>
      <p:ext uri="{BB962C8B-B14F-4D97-AF65-F5344CB8AC3E}">
        <p14:creationId xmlns:p14="http://schemas.microsoft.com/office/powerpoint/2010/main" val="955950328"/>
      </p:ext>
    </p:extLst>
  </p:cSld>
  <p:clrMapOvr>
    <a:overrideClrMapping bg1="dk1" tx1="lt1" bg2="dk2" tx2="lt2" accent1="accent1" accent2="accent2" accent3="accent3" accent4="accent4" accent5="accent5" accent6="accent6" hlink="hlink" folHlink="folHlink"/>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algn="ctr" eaLnBrk="1" hangingPunct="1"/>
            <a:endParaRPr lang="zh-TW" altLang="en-US" smtClean="0">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algn="ctr" eaLnBrk="1" hangingPunct="1"/>
            <a:endParaRPr lang="zh-TW" altLang="en-US" smtClean="0">
              <a:solidFill>
                <a:srgbClr val="003366"/>
              </a:solidFill>
            </a:endParaRPr>
          </a:p>
        </p:txBody>
      </p:sp>
      <p:grpSp>
        <p:nvGrpSpPr>
          <p:cNvPr id="6" name="Group 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grpSp>
      <p:sp>
        <p:nvSpPr>
          <p:cNvPr id="9220"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 charset="2"/>
              <a:buNone/>
              <a:defRPr>
                <a:solidFill>
                  <a:schemeClr val="tx2"/>
                </a:solidFill>
              </a:defRPr>
            </a:lvl1pPr>
          </a:lstStyle>
          <a:p>
            <a:pPr lvl="0"/>
            <a:r>
              <a:rPr lang="zh-TW" altLang="en-US" noProof="0" smtClean="0"/>
              <a:t>按一下以編輯母片副標題樣式</a:t>
            </a:r>
          </a:p>
        </p:txBody>
      </p:sp>
      <p:sp>
        <p:nvSpPr>
          <p:cNvPr id="9227"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pPr lvl="0"/>
            <a:r>
              <a:rPr lang="zh-TW" altLang="en-US" noProof="0" smtClean="0"/>
              <a:t>按一下以編輯母片標題樣式</a:t>
            </a:r>
          </a:p>
        </p:txBody>
      </p:sp>
      <p:sp>
        <p:nvSpPr>
          <p:cNvPr id="9" name="Rectangle 8"/>
          <p:cNvSpPr>
            <a:spLocks noGrp="1" noChangeArrowheads="1"/>
          </p:cNvSpPr>
          <p:nvPr>
            <p:ph type="dt" sz="quarter" idx="10"/>
          </p:nvPr>
        </p:nvSpPr>
        <p:spPr>
          <a:xfrm>
            <a:off x="2667000" y="6553200"/>
            <a:ext cx="1905000" cy="304800"/>
          </a:xfrm>
        </p:spPr>
        <p:txBody>
          <a:bodyPr/>
          <a:lstStyle>
            <a:lvl1pPr>
              <a:defRPr smtClean="0">
                <a:solidFill>
                  <a:schemeClr val="bg1"/>
                </a:solidFill>
              </a:defRPr>
            </a:lvl1pPr>
          </a:lstStyle>
          <a:p>
            <a:pPr>
              <a:defRPr/>
            </a:pPr>
            <a:endParaRPr lang="zh-TW" alt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smtClean="0"/>
            </a:lvl1pPr>
          </a:lstStyle>
          <a:p>
            <a:pPr>
              <a:defRPr/>
            </a:pPr>
            <a:endParaRPr lang="zh-TW" altLang="en-US">
              <a:solidFill>
                <a:srgbClr val="003366"/>
              </a:solidFill>
            </a:endParaRPr>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smtClean="0"/>
            </a:lvl1pPr>
          </a:lstStyle>
          <a:p>
            <a:pPr>
              <a:defRPr/>
            </a:pPr>
            <a:fld id="{CAADAEDD-8A5D-4CAA-9B50-80DEEE7E7CD0}"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25095853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C332556-E27D-421F-B1D4-CD7C1C709CD0}"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36502546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62EE678-4403-4867-BE5E-4D70B7A8B3C4}"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350230289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8013468-E7A1-4DBF-B66A-C13FB5C0F9B4}"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257979436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08F6A034-A1BB-4D59-9368-97D4F501E77E}"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68365953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FC55E13F-5D2F-464B-9E96-3A1CE72C0839}"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15035339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C6CE53E8-7401-44BF-8A58-D639891D0EF2}"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4554360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32AFFDE-0D13-44EB-952F-36925EAA12B4}"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36119363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3A71146-205C-4599-BDF7-681913007D26}"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318931326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24EAD7-B23F-45BF-B840-E6FD836FECA9}"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3875311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3040443" y="4724400"/>
            <a:ext cx="5486400" cy="664536"/>
          </a:xfrm>
        </p:spPr>
        <p:txBody>
          <a:bodyPr anchor="b"/>
          <a:lstStyle>
            <a:lvl1pPr marL="0" algn="r">
              <a:buNone/>
              <a:defRPr sz="2000" b="1"/>
            </a:lvl1pPr>
            <a:extLst/>
          </a:lstStyle>
          <a:p>
            <a:r>
              <a:rPr kumimoji="0" lang="zh-TW" altLang="en-US" smtClean="0"/>
              <a:t>按一下以編輯母片標題樣式</a:t>
            </a:r>
            <a:endParaRPr kumimoji="0" lang="en-US"/>
          </a:p>
        </p:txBody>
      </p:sp>
      <p:sp>
        <p:nvSpPr>
          <p:cNvPr id="4" name="文字版面配置區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sp>
        <p:nvSpPr>
          <p:cNvPr id="13" name="圖片版面配置區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zh-TW" altLang="en-US" smtClean="0">
                <a:solidFill>
                  <a:schemeClr val="lt1"/>
                </a:solidFill>
                <a:latin typeface="+mn-lt"/>
                <a:ea typeface="+mn-ea"/>
                <a:cs typeface="+mn-cs"/>
              </a:rPr>
              <a:t>按一下圖示以新增圖片</a:t>
            </a:r>
            <a:endParaRPr kumimoji="0" lang="en-US" dirty="0">
              <a:solidFill>
                <a:schemeClr val="lt1"/>
              </a:solidFill>
              <a:latin typeface="+mn-lt"/>
              <a:ea typeface="+mn-ea"/>
              <a:cs typeface="+mn-cs"/>
            </a:endParaRPr>
          </a:p>
        </p:txBody>
      </p:sp>
      <p:sp>
        <p:nvSpPr>
          <p:cNvPr id="8" name="日期版面配置區 7"/>
          <p:cNvSpPr>
            <a:spLocks noGrp="1"/>
          </p:cNvSpPr>
          <p:nvPr>
            <p:ph type="dt" sz="half" idx="10"/>
          </p:nvPr>
        </p:nvSpPr>
        <p:spPr>
          <a:xfrm>
            <a:off x="5562600" y="6509004"/>
            <a:ext cx="3002280" cy="274320"/>
          </a:xfrm>
        </p:spPr>
        <p:txBody>
          <a:bodyPr vert="horz" rtlCol="0"/>
          <a:lstStyle>
            <a:extLst/>
          </a:lstStyle>
          <a:p>
            <a:fld id="{E1E1B999-E2B3-4CF3-9B7C-F76BAA8F2B1E}" type="datetimeFigureOut">
              <a:rPr lang="zh-TW" altLang="en-US" smtClean="0">
                <a:solidFill>
                  <a:srgbClr val="676A55">
                    <a:tint val="60000"/>
                    <a:satMod val="155000"/>
                  </a:srgbClr>
                </a:solidFill>
              </a:rPr>
              <a:pPr/>
              <a:t>2016/1/26</a:t>
            </a:fld>
            <a:endParaRPr lang="zh-TW" altLang="en-US">
              <a:solidFill>
                <a:srgbClr val="676A55">
                  <a:tint val="60000"/>
                  <a:satMod val="155000"/>
                </a:srgbClr>
              </a:solidFill>
            </a:endParaRPr>
          </a:p>
        </p:txBody>
      </p:sp>
      <p:sp>
        <p:nvSpPr>
          <p:cNvPr id="9" name="投影片編號版面配置區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77460403-E85F-495D-9E0C-F3EA878AECA5}" type="slidenum">
              <a:rPr lang="zh-TW" altLang="en-US" smtClean="0">
                <a:solidFill>
                  <a:srgbClr val="EAEBDE">
                    <a:shade val="90000"/>
                  </a:srgbClr>
                </a:solidFill>
              </a:rPr>
              <a:pPr/>
              <a:t>‹#›</a:t>
            </a:fld>
            <a:endParaRPr lang="zh-TW" altLang="en-US">
              <a:solidFill>
                <a:srgbClr val="EAEBDE">
                  <a:shade val="90000"/>
                </a:srgbClr>
              </a:solidFill>
            </a:endParaRPr>
          </a:p>
        </p:txBody>
      </p:sp>
      <p:sp>
        <p:nvSpPr>
          <p:cNvPr id="10" name="頁尾版面配置區 9"/>
          <p:cNvSpPr>
            <a:spLocks noGrp="1"/>
          </p:cNvSpPr>
          <p:nvPr>
            <p:ph type="ftr" sz="quarter" idx="12"/>
          </p:nvPr>
        </p:nvSpPr>
        <p:spPr>
          <a:xfrm>
            <a:off x="1600200" y="6509004"/>
            <a:ext cx="3907464" cy="274320"/>
          </a:xfrm>
        </p:spPr>
        <p:txBody>
          <a:bodyPr vert="horz" rtlCol="0"/>
          <a:lstStyle>
            <a:extLst/>
          </a:lstStyle>
          <a:p>
            <a:endParaRPr lang="zh-TW" altLang="en-US">
              <a:solidFill>
                <a:srgbClr val="676A55">
                  <a:tint val="60000"/>
                  <a:satMod val="155000"/>
                </a:srgbClr>
              </a:solidFill>
            </a:endParaRPr>
          </a:p>
        </p:txBody>
      </p:sp>
    </p:spTree>
    <p:extLst>
      <p:ext uri="{BB962C8B-B14F-4D97-AF65-F5344CB8AC3E}">
        <p14:creationId xmlns:p14="http://schemas.microsoft.com/office/powerpoint/2010/main" val="42226868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15150" y="762000"/>
            <a:ext cx="2000250" cy="5334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914400" y="762000"/>
            <a:ext cx="5848350" cy="5334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zh-TW" alt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zh-TW" alt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94DAFFF-3BA5-421A-A036-9850DED6B063}" type="slidenum">
              <a:rPr lang="zh-TW" altLang="en-US">
                <a:solidFill>
                  <a:srgbClr val="FFFFFF"/>
                </a:solidFill>
              </a:rPr>
              <a:pPr>
                <a:defRPr/>
              </a:pPr>
              <a:t>‹#›</a:t>
            </a:fld>
            <a:endParaRPr lang="zh-TW" altLang="en-US">
              <a:solidFill>
                <a:srgbClr val="FFFFFF"/>
              </a:solidFill>
            </a:endParaRPr>
          </a:p>
        </p:txBody>
      </p:sp>
    </p:spTree>
    <p:extLst>
      <p:ext uri="{BB962C8B-B14F-4D97-AF65-F5344CB8AC3E}">
        <p14:creationId xmlns:p14="http://schemas.microsoft.com/office/powerpoint/2010/main" val="475818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E1E1B999-E2B3-4CF3-9B7C-F76BAA8F2B1E}" type="datetimeFigureOut">
              <a:rPr lang="zh-TW" altLang="en-US" smtClean="0">
                <a:solidFill>
                  <a:srgbClr val="676A55">
                    <a:tint val="60000"/>
                    <a:satMod val="155000"/>
                  </a:srgbClr>
                </a:solidFill>
              </a:rPr>
              <a:pPr/>
              <a:t>2016/1/26</a:t>
            </a:fld>
            <a:endParaRPr lang="zh-TW" altLang="en-US">
              <a:solidFill>
                <a:srgbClr val="676A55">
                  <a:tint val="60000"/>
                  <a:satMod val="155000"/>
                </a:srgbClr>
              </a:solidFill>
            </a:endParaRPr>
          </a:p>
        </p:txBody>
      </p:sp>
      <p:sp>
        <p:nvSpPr>
          <p:cNvPr id="5" name="頁尾版面配置區 4"/>
          <p:cNvSpPr>
            <a:spLocks noGrp="1"/>
          </p:cNvSpPr>
          <p:nvPr>
            <p:ph type="ftr" sz="quarter" idx="11"/>
          </p:nvPr>
        </p:nvSpPr>
        <p:spPr/>
        <p:txBody>
          <a:bodyPr/>
          <a:lstStyle>
            <a:extLst/>
          </a:lstStyle>
          <a:p>
            <a:endParaRPr lang="zh-TW" altLang="en-US">
              <a:solidFill>
                <a:srgbClr val="676A55">
                  <a:tint val="60000"/>
                  <a:satMod val="155000"/>
                </a:srgbClr>
              </a:solidFill>
            </a:endParaRPr>
          </a:p>
        </p:txBody>
      </p:sp>
      <p:sp>
        <p:nvSpPr>
          <p:cNvPr id="6" name="投影片編號版面配置區 5"/>
          <p:cNvSpPr>
            <a:spLocks noGrp="1"/>
          </p:cNvSpPr>
          <p:nvPr>
            <p:ph type="sldNum" sz="quarter" idx="12"/>
          </p:nvPr>
        </p:nvSpPr>
        <p:spPr/>
        <p:txBody>
          <a:bodyPr/>
          <a:lstStyle>
            <a:extLst/>
          </a:lstStyle>
          <a:p>
            <a:fld id="{77460403-E85F-495D-9E0C-F3EA878AECA5}" type="slidenum">
              <a:rPr lang="zh-TW" altLang="en-US" smtClean="0">
                <a:solidFill>
                  <a:srgbClr val="EAEBDE">
                    <a:shade val="90000"/>
                  </a:srgbClr>
                </a:solidFill>
              </a:rPr>
              <a:pPr/>
              <a:t>‹#›</a:t>
            </a:fld>
            <a:endParaRPr lang="zh-TW" altLang="en-US">
              <a:solidFill>
                <a:srgbClr val="EAEBDE">
                  <a:shade val="90000"/>
                </a:srgbClr>
              </a:solidFill>
            </a:endParaRPr>
          </a:p>
        </p:txBody>
      </p:sp>
    </p:spTree>
    <p:extLst>
      <p:ext uri="{BB962C8B-B14F-4D97-AF65-F5344CB8AC3E}">
        <p14:creationId xmlns:p14="http://schemas.microsoft.com/office/powerpoint/2010/main" val="3637159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lvl1pPr algn="l">
              <a:defRPr/>
            </a:lvl1pPr>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38"/>
            <a:ext cx="6019800" cy="5851525"/>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E1E1B999-E2B3-4CF3-9B7C-F76BAA8F2B1E}" type="datetimeFigureOut">
              <a:rPr lang="zh-TW" altLang="en-US" smtClean="0">
                <a:solidFill>
                  <a:srgbClr val="676A55">
                    <a:tint val="60000"/>
                    <a:satMod val="155000"/>
                  </a:srgbClr>
                </a:solidFill>
              </a:rPr>
              <a:pPr/>
              <a:t>2016/1/26</a:t>
            </a:fld>
            <a:endParaRPr lang="zh-TW" altLang="en-US">
              <a:solidFill>
                <a:srgbClr val="676A55">
                  <a:tint val="60000"/>
                  <a:satMod val="155000"/>
                </a:srgbClr>
              </a:solidFill>
            </a:endParaRPr>
          </a:p>
        </p:txBody>
      </p:sp>
      <p:sp>
        <p:nvSpPr>
          <p:cNvPr id="5" name="頁尾版面配置區 4"/>
          <p:cNvSpPr>
            <a:spLocks noGrp="1"/>
          </p:cNvSpPr>
          <p:nvPr>
            <p:ph type="ftr" sz="quarter" idx="11"/>
          </p:nvPr>
        </p:nvSpPr>
        <p:spPr/>
        <p:txBody>
          <a:bodyPr/>
          <a:lstStyle>
            <a:extLst/>
          </a:lstStyle>
          <a:p>
            <a:endParaRPr lang="zh-TW" altLang="en-US">
              <a:solidFill>
                <a:srgbClr val="676A55">
                  <a:tint val="60000"/>
                  <a:satMod val="155000"/>
                </a:srgbClr>
              </a:solidFill>
            </a:endParaRPr>
          </a:p>
        </p:txBody>
      </p:sp>
      <p:sp>
        <p:nvSpPr>
          <p:cNvPr id="6" name="投影片編號版面配置區 5"/>
          <p:cNvSpPr>
            <a:spLocks noGrp="1"/>
          </p:cNvSpPr>
          <p:nvPr>
            <p:ph type="sldNum" sz="quarter" idx="12"/>
          </p:nvPr>
        </p:nvSpPr>
        <p:spPr/>
        <p:txBody>
          <a:bodyPr/>
          <a:lstStyle>
            <a:extLst/>
          </a:lstStyle>
          <a:p>
            <a:fld id="{77460403-E85F-495D-9E0C-F3EA878AECA5}" type="slidenum">
              <a:rPr lang="zh-TW" altLang="en-US" smtClean="0">
                <a:solidFill>
                  <a:srgbClr val="EAEBDE">
                    <a:shade val="90000"/>
                  </a:srgbClr>
                </a:solidFill>
              </a:rPr>
              <a:pPr/>
              <a:t>‹#›</a:t>
            </a:fld>
            <a:endParaRPr lang="zh-TW" altLang="en-US">
              <a:solidFill>
                <a:srgbClr val="EAEBDE">
                  <a:shade val="90000"/>
                </a:srgbClr>
              </a:solidFill>
            </a:endParaRPr>
          </a:p>
        </p:txBody>
      </p:sp>
    </p:spTree>
    <p:extLst>
      <p:ext uri="{BB962C8B-B14F-4D97-AF65-F5344CB8AC3E}">
        <p14:creationId xmlns:p14="http://schemas.microsoft.com/office/powerpoint/2010/main" val="376574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7" name="等腰三角形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kumimoji="0" lang="en-US">
              <a:solidFill>
                <a:prstClr val="white"/>
              </a:solidFill>
            </a:endParaRPr>
          </a:p>
        </p:txBody>
      </p:sp>
      <p:sp>
        <p:nvSpPr>
          <p:cNvPr id="8" name="標題 7"/>
          <p:cNvSpPr>
            <a:spLocks noGrp="1"/>
          </p:cNvSpPr>
          <p:nvPr>
            <p:ph type="ctrTitle"/>
          </p:nvPr>
        </p:nvSpPr>
        <p:spPr>
          <a:xfrm>
            <a:off x="540544" y="776288"/>
            <a:ext cx="8062912" cy="1470025"/>
          </a:xfrm>
        </p:spPr>
        <p:txBody>
          <a:bodyPr anchor="b">
            <a:normAutofit/>
          </a:bodyPr>
          <a:lstStyle>
            <a:lvl1pPr algn="r">
              <a:defRPr sz="4400"/>
            </a:lvl1pPr>
          </a:lstStyle>
          <a:p>
            <a:r>
              <a:rPr kumimoji="0" lang="zh-TW" altLang="en-US" smtClean="0"/>
              <a:t>按一下以編輯母片標題樣式</a:t>
            </a:r>
            <a:endParaRPr kumimoji="0" lang="en-US"/>
          </a:p>
        </p:txBody>
      </p:sp>
      <p:sp>
        <p:nvSpPr>
          <p:cNvPr id="9" name="副標題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28" name="日期版面配置區 27"/>
          <p:cNvSpPr>
            <a:spLocks noGrp="1"/>
          </p:cNvSpPr>
          <p:nvPr>
            <p:ph type="dt" sz="half" idx="10"/>
          </p:nvPr>
        </p:nvSpPr>
        <p:spPr>
          <a:xfrm>
            <a:off x="1371600" y="6012656"/>
            <a:ext cx="5791200" cy="365125"/>
          </a:xfrm>
        </p:spPr>
        <p:txBody>
          <a:bodyPr tIns="0" bIns="0" anchor="t"/>
          <a:lstStyle>
            <a:lvl1pPr algn="r">
              <a:defRPr sz="1000"/>
            </a:lvl1pPr>
          </a:lstStyle>
          <a:p>
            <a:fld id="{E1E1B999-E2B3-4CF3-9B7C-F76BAA8F2B1E}" type="datetimeFigureOut">
              <a:rPr lang="zh-TW" altLang="en-US" smtClean="0">
                <a:solidFill>
                  <a:prstClr val="white"/>
                </a:solidFill>
              </a:rPr>
              <a:pPr/>
              <a:t>2016/1/26</a:t>
            </a:fld>
            <a:endParaRPr lang="zh-TW" altLang="en-US">
              <a:solidFill>
                <a:prstClr val="white"/>
              </a:solidFill>
            </a:endParaRPr>
          </a:p>
        </p:txBody>
      </p:sp>
      <p:sp>
        <p:nvSpPr>
          <p:cNvPr id="17" name="頁尾版面配置區 16"/>
          <p:cNvSpPr>
            <a:spLocks noGrp="1"/>
          </p:cNvSpPr>
          <p:nvPr>
            <p:ph type="ftr" sz="quarter" idx="11"/>
          </p:nvPr>
        </p:nvSpPr>
        <p:spPr>
          <a:xfrm>
            <a:off x="1371600" y="5650704"/>
            <a:ext cx="5791200" cy="365125"/>
          </a:xfrm>
        </p:spPr>
        <p:txBody>
          <a:bodyPr tIns="0" bIns="0" anchor="b"/>
          <a:lstStyle>
            <a:lvl1pPr algn="r">
              <a:defRPr sz="1100"/>
            </a:lvl1pPr>
          </a:lstStyle>
          <a:p>
            <a:endParaRPr lang="zh-TW" altLang="en-US">
              <a:solidFill>
                <a:prstClr val="white"/>
              </a:solidFill>
            </a:endParaRPr>
          </a:p>
        </p:txBody>
      </p:sp>
      <p:sp>
        <p:nvSpPr>
          <p:cNvPr id="29" name="投影片編號版面配置區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77460403-E85F-495D-9E0C-F3EA878AECA5}" type="slidenum">
              <a:rPr lang="zh-TW" altLang="en-US" smtClean="0"/>
              <a:pPr/>
              <a:t>‹#›</a:t>
            </a:fld>
            <a:endParaRPr lang="zh-TW" altLang="en-US"/>
          </a:p>
        </p:txBody>
      </p:sp>
    </p:spTree>
    <p:extLst>
      <p:ext uri="{BB962C8B-B14F-4D97-AF65-F5344CB8AC3E}">
        <p14:creationId xmlns:p14="http://schemas.microsoft.com/office/powerpoint/2010/main" val="2070093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67494"/>
            <a:ext cx="8229600" cy="1399032"/>
          </a:xfrm>
        </p:spPr>
        <p:txBody>
          <a:bodyPr/>
          <a:lstStyle/>
          <a:p>
            <a:r>
              <a:rPr kumimoji="0" lang="zh-TW" altLang="en-US" smtClean="0"/>
              <a:t>按一下以編輯母片標題樣式</a:t>
            </a:r>
            <a:endParaRPr kumimoji="0" lang="en-US"/>
          </a:p>
        </p:txBody>
      </p:sp>
      <p:sp>
        <p:nvSpPr>
          <p:cNvPr id="3" name="內容版面配置區 2"/>
          <p:cNvSpPr>
            <a:spLocks noGrp="1"/>
          </p:cNvSpPr>
          <p:nvPr>
            <p:ph idx="1"/>
          </p:nvPr>
        </p:nvSpPr>
        <p:spPr>
          <a:xfrm>
            <a:off x="457200" y="1882808"/>
            <a:ext cx="8229600" cy="4572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a:xfrm>
            <a:off x="4791456" y="6480048"/>
            <a:ext cx="2133600" cy="301752"/>
          </a:xfrm>
        </p:spPr>
        <p:txBody>
          <a:bodyPr/>
          <a:lstStyle/>
          <a:p>
            <a:fld id="{E1E1B999-E2B3-4CF3-9B7C-F76BAA8F2B1E}" type="datetimeFigureOut">
              <a:rPr lang="zh-TW" altLang="en-US" smtClean="0">
                <a:solidFill>
                  <a:prstClr val="white"/>
                </a:solidFill>
              </a:rPr>
              <a:pPr/>
              <a:t>2016/1/26</a:t>
            </a:fld>
            <a:endParaRPr lang="zh-TW" altLang="en-US">
              <a:solidFill>
                <a:prstClr val="white"/>
              </a:solidFill>
            </a:endParaRPr>
          </a:p>
        </p:txBody>
      </p:sp>
      <p:sp>
        <p:nvSpPr>
          <p:cNvPr id="5" name="頁尾版面配置區 4"/>
          <p:cNvSpPr>
            <a:spLocks noGrp="1"/>
          </p:cNvSpPr>
          <p:nvPr>
            <p:ph type="ftr" sz="quarter" idx="11"/>
          </p:nvPr>
        </p:nvSpPr>
        <p:spPr>
          <a:xfrm>
            <a:off x="457200" y="6480969"/>
            <a:ext cx="4260056" cy="300831"/>
          </a:xfrm>
        </p:spPr>
        <p:txBody>
          <a:bodyPr/>
          <a:lstStyle/>
          <a:p>
            <a:endParaRPr lang="zh-TW" altLang="en-US">
              <a:solidFill>
                <a:prstClr val="white"/>
              </a:solidFill>
            </a:endParaRPr>
          </a:p>
        </p:txBody>
      </p:sp>
      <p:sp>
        <p:nvSpPr>
          <p:cNvPr id="6" name="投影片編號版面配置區 5"/>
          <p:cNvSpPr>
            <a:spLocks noGrp="1"/>
          </p:cNvSpPr>
          <p:nvPr>
            <p:ph type="sldNum" sz="quarter" idx="12"/>
          </p:nvPr>
        </p:nvSpPr>
        <p:spPr/>
        <p:txBody>
          <a:bodyPr/>
          <a:lstStyle/>
          <a:p>
            <a:fld id="{77460403-E85F-495D-9E0C-F3EA878AECA5}" type="slidenum">
              <a:rPr lang="zh-TW" altLang="en-US" smtClean="0">
                <a:solidFill>
                  <a:prstClr val="white"/>
                </a:solidFill>
              </a:rPr>
              <a:pPr/>
              <a:t>‹#›</a:t>
            </a:fld>
            <a:endParaRPr lang="zh-TW" altLang="en-US">
              <a:solidFill>
                <a:prstClr val="white"/>
              </a:solidFill>
            </a:endParaRPr>
          </a:p>
        </p:txBody>
      </p:sp>
    </p:spTree>
    <p:extLst>
      <p:ext uri="{BB962C8B-B14F-4D97-AF65-F5344CB8AC3E}">
        <p14:creationId xmlns:p14="http://schemas.microsoft.com/office/powerpoint/2010/main" val="675041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2">
        <a:schemeClr val="bg1"/>
      </p:bgRef>
    </p:bg>
    <p:spTree>
      <p:nvGrpSpPr>
        <p:cNvPr id="1" name=""/>
        <p:cNvGrpSpPr/>
        <p:nvPr/>
      </p:nvGrpSpPr>
      <p:grpSpPr>
        <a:xfrm>
          <a:off x="0" y="0"/>
          <a:ext cx="0" cy="0"/>
          <a:chOff x="0" y="0"/>
          <a:chExt cx="0" cy="0"/>
        </a:xfrm>
      </p:grpSpPr>
      <p:sp>
        <p:nvSpPr>
          <p:cNvPr id="9" name="直角三角形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kumimoji="0" lang="en-US">
              <a:solidFill>
                <a:prstClr val="white"/>
              </a:solidFill>
            </a:endParaRPr>
          </a:p>
        </p:txBody>
      </p:sp>
      <p:sp>
        <p:nvSpPr>
          <p:cNvPr id="8" name="等腰三角形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kumimoji="0" lang="en-US">
              <a:solidFill>
                <a:prstClr val="white"/>
              </a:solidFill>
            </a:endParaRPr>
          </a:p>
        </p:txBody>
      </p:sp>
      <p:sp>
        <p:nvSpPr>
          <p:cNvPr id="4" name="日期版面配置區 3"/>
          <p:cNvSpPr>
            <a:spLocks noGrp="1"/>
          </p:cNvSpPr>
          <p:nvPr>
            <p:ph type="dt" sz="half" idx="10"/>
          </p:nvPr>
        </p:nvSpPr>
        <p:spPr>
          <a:xfrm>
            <a:off x="6955632" y="6477000"/>
            <a:ext cx="2133600" cy="304800"/>
          </a:xfrm>
        </p:spPr>
        <p:txBody>
          <a:bodyPr/>
          <a:lstStyle/>
          <a:p>
            <a:fld id="{E1E1B999-E2B3-4CF3-9B7C-F76BAA8F2B1E}" type="datetimeFigureOut">
              <a:rPr lang="zh-TW" altLang="en-US" smtClean="0">
                <a:solidFill>
                  <a:prstClr val="white"/>
                </a:solidFill>
              </a:rPr>
              <a:pPr/>
              <a:t>2016/1/26</a:t>
            </a:fld>
            <a:endParaRPr lang="zh-TW" altLang="en-US">
              <a:solidFill>
                <a:prstClr val="white"/>
              </a:solidFill>
            </a:endParaRPr>
          </a:p>
        </p:txBody>
      </p:sp>
      <p:sp>
        <p:nvSpPr>
          <p:cNvPr id="5" name="頁尾版面配置區 4"/>
          <p:cNvSpPr>
            <a:spLocks noGrp="1"/>
          </p:cNvSpPr>
          <p:nvPr>
            <p:ph type="ftr" sz="quarter" idx="11"/>
          </p:nvPr>
        </p:nvSpPr>
        <p:spPr>
          <a:xfrm>
            <a:off x="2619376" y="6480969"/>
            <a:ext cx="4260056" cy="300831"/>
          </a:xfrm>
        </p:spPr>
        <p:txBody>
          <a:bodyPr/>
          <a:lstStyle/>
          <a:p>
            <a:endParaRPr lang="zh-TW" altLang="en-US">
              <a:solidFill>
                <a:prstClr val="white"/>
              </a:solidFill>
            </a:endParaRPr>
          </a:p>
        </p:txBody>
      </p:sp>
      <p:sp>
        <p:nvSpPr>
          <p:cNvPr id="6" name="投影片編號版面配置區 5"/>
          <p:cNvSpPr>
            <a:spLocks noGrp="1"/>
          </p:cNvSpPr>
          <p:nvPr>
            <p:ph type="sldNum" sz="quarter" idx="12"/>
          </p:nvPr>
        </p:nvSpPr>
        <p:spPr>
          <a:xfrm>
            <a:off x="8451056" y="809624"/>
            <a:ext cx="502920" cy="300831"/>
          </a:xfrm>
        </p:spPr>
        <p:txBody>
          <a:bodyPr/>
          <a:lstStyle/>
          <a:p>
            <a:fld id="{77460403-E85F-495D-9E0C-F3EA878AECA5}" type="slidenum">
              <a:rPr lang="zh-TW" altLang="en-US" smtClean="0">
                <a:solidFill>
                  <a:prstClr val="white"/>
                </a:solidFill>
              </a:rPr>
              <a:pPr/>
              <a:t>‹#›</a:t>
            </a:fld>
            <a:endParaRPr lang="zh-TW" altLang="en-US">
              <a:solidFill>
                <a:prstClr val="white"/>
              </a:solidFill>
            </a:endParaRPr>
          </a:p>
        </p:txBody>
      </p:sp>
      <p:cxnSp>
        <p:nvCxnSpPr>
          <p:cNvPr id="11" name="直線接點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直線接點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標題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Tree>
    <p:extLst>
      <p:ext uri="{BB962C8B-B14F-4D97-AF65-F5344CB8AC3E}">
        <p14:creationId xmlns:p14="http://schemas.microsoft.com/office/powerpoint/2010/main" val="888169640"/>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marL="0" algn="l">
              <a:defRPr/>
            </a:lvl1pPr>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a:xfrm>
            <a:off x="4791456" y="6480969"/>
            <a:ext cx="2133600" cy="301752"/>
          </a:xfrm>
        </p:spPr>
        <p:txBody>
          <a:bodyPr/>
          <a:lstStyle/>
          <a:p>
            <a:fld id="{E1E1B999-E2B3-4CF3-9B7C-F76BAA8F2B1E}" type="datetimeFigureOut">
              <a:rPr lang="zh-TW" altLang="en-US" smtClean="0">
                <a:solidFill>
                  <a:prstClr val="white"/>
                </a:solidFill>
              </a:rPr>
              <a:pPr/>
              <a:t>2016/1/26</a:t>
            </a:fld>
            <a:endParaRPr lang="zh-TW" altLang="en-US">
              <a:solidFill>
                <a:prstClr val="white"/>
              </a:solidFill>
            </a:endParaRPr>
          </a:p>
        </p:txBody>
      </p:sp>
      <p:sp>
        <p:nvSpPr>
          <p:cNvPr id="6" name="頁尾版面配置區 5"/>
          <p:cNvSpPr>
            <a:spLocks noGrp="1"/>
          </p:cNvSpPr>
          <p:nvPr>
            <p:ph type="ftr" sz="quarter" idx="11"/>
          </p:nvPr>
        </p:nvSpPr>
        <p:spPr>
          <a:xfrm>
            <a:off x="457200" y="6480969"/>
            <a:ext cx="4260056" cy="301752"/>
          </a:xfrm>
        </p:spPr>
        <p:txBody>
          <a:bodyPr/>
          <a:lstStyle/>
          <a:p>
            <a:endParaRPr lang="zh-TW" altLang="en-US">
              <a:solidFill>
                <a:prstClr val="white"/>
              </a:solidFill>
            </a:endParaRPr>
          </a:p>
        </p:txBody>
      </p:sp>
      <p:sp>
        <p:nvSpPr>
          <p:cNvPr id="7" name="投影片編號版面配置區 6"/>
          <p:cNvSpPr>
            <a:spLocks noGrp="1"/>
          </p:cNvSpPr>
          <p:nvPr>
            <p:ph type="sldNum" sz="quarter" idx="12"/>
          </p:nvPr>
        </p:nvSpPr>
        <p:spPr>
          <a:xfrm>
            <a:off x="7589520" y="6480969"/>
            <a:ext cx="502920" cy="301752"/>
          </a:xfrm>
        </p:spPr>
        <p:txBody>
          <a:bodyPr/>
          <a:lstStyle/>
          <a:p>
            <a:fld id="{77460403-E85F-495D-9E0C-F3EA878AECA5}" type="slidenum">
              <a:rPr lang="zh-TW" altLang="en-US" smtClean="0">
                <a:solidFill>
                  <a:prstClr val="white"/>
                </a:solidFill>
              </a:rPr>
              <a:pPr/>
              <a:t>‹#›</a:t>
            </a:fld>
            <a:endParaRPr lang="zh-TW" altLang="en-US">
              <a:solidFill>
                <a:prstClr val="white"/>
              </a:solidFill>
            </a:endParaRPr>
          </a:p>
        </p:txBody>
      </p:sp>
    </p:spTree>
    <p:extLst>
      <p:ext uri="{BB962C8B-B14F-4D97-AF65-F5344CB8AC3E}">
        <p14:creationId xmlns:p14="http://schemas.microsoft.com/office/powerpoint/2010/main" val="1990803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比對">
    <p:bg>
      <p:bgRef idx="1002">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a:xfrm>
            <a:off x="4791456" y="6480969"/>
            <a:ext cx="2130552" cy="301752"/>
          </a:xfrm>
        </p:spPr>
        <p:txBody>
          <a:bodyPr/>
          <a:lstStyle/>
          <a:p>
            <a:fld id="{E1E1B999-E2B3-4CF3-9B7C-F76BAA8F2B1E}" type="datetimeFigureOut">
              <a:rPr lang="zh-TW" altLang="en-US" smtClean="0">
                <a:solidFill>
                  <a:prstClr val="white"/>
                </a:solidFill>
              </a:rPr>
              <a:pPr/>
              <a:t>2016/1/26</a:t>
            </a:fld>
            <a:endParaRPr lang="zh-TW" altLang="en-US">
              <a:solidFill>
                <a:prstClr val="white"/>
              </a:solidFill>
            </a:endParaRPr>
          </a:p>
        </p:txBody>
      </p:sp>
      <p:sp>
        <p:nvSpPr>
          <p:cNvPr id="8" name="頁尾版面配置區 7"/>
          <p:cNvSpPr>
            <a:spLocks noGrp="1"/>
          </p:cNvSpPr>
          <p:nvPr>
            <p:ph type="ftr" sz="quarter" idx="11"/>
          </p:nvPr>
        </p:nvSpPr>
        <p:spPr>
          <a:xfrm>
            <a:off x="457200" y="6480969"/>
            <a:ext cx="4261104" cy="301752"/>
          </a:xfrm>
        </p:spPr>
        <p:txBody>
          <a:bodyPr/>
          <a:lstStyle/>
          <a:p>
            <a:endParaRPr lang="zh-TW" altLang="en-US">
              <a:solidFill>
                <a:prstClr val="white"/>
              </a:solidFill>
            </a:endParaRPr>
          </a:p>
        </p:txBody>
      </p:sp>
      <p:sp>
        <p:nvSpPr>
          <p:cNvPr id="9" name="投影片編號版面配置區 8"/>
          <p:cNvSpPr>
            <a:spLocks noGrp="1"/>
          </p:cNvSpPr>
          <p:nvPr>
            <p:ph type="sldNum" sz="quarter" idx="12"/>
          </p:nvPr>
        </p:nvSpPr>
        <p:spPr>
          <a:xfrm>
            <a:off x="7589520" y="6483096"/>
            <a:ext cx="502920" cy="301752"/>
          </a:xfrm>
        </p:spPr>
        <p:txBody>
          <a:bodyPr/>
          <a:lstStyle>
            <a:lvl1pPr algn="ctr">
              <a:defRPr/>
            </a:lvl1pPr>
          </a:lstStyle>
          <a:p>
            <a:fld id="{77460403-E85F-495D-9E0C-F3EA878AECA5}" type="slidenum">
              <a:rPr lang="zh-TW" altLang="en-US" smtClean="0">
                <a:solidFill>
                  <a:prstClr val="white"/>
                </a:solidFill>
              </a:rPr>
              <a:pPr/>
              <a:t>‹#›</a:t>
            </a:fld>
            <a:endParaRPr lang="zh-TW" altLang="en-US">
              <a:solidFill>
                <a:prstClr val="white"/>
              </a:solidFill>
            </a:endParaRPr>
          </a:p>
        </p:txBody>
      </p:sp>
    </p:spTree>
    <p:extLst>
      <p:ext uri="{BB962C8B-B14F-4D97-AF65-F5344CB8AC3E}">
        <p14:creationId xmlns:p14="http://schemas.microsoft.com/office/powerpoint/2010/main" val="1577185815"/>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0"/>
            </a:lvl1pPr>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fld id="{E1E1B999-E2B3-4CF3-9B7C-F76BAA8F2B1E}" type="datetimeFigureOut">
              <a:rPr lang="zh-TW" altLang="en-US" smtClean="0">
                <a:solidFill>
                  <a:prstClr val="white"/>
                </a:solidFill>
              </a:rPr>
              <a:pPr/>
              <a:t>2016/1/26</a:t>
            </a:fld>
            <a:endParaRPr lang="zh-TW" altLang="en-US">
              <a:solidFill>
                <a:prstClr val="white"/>
              </a:solidFill>
            </a:endParaRPr>
          </a:p>
        </p:txBody>
      </p:sp>
      <p:sp>
        <p:nvSpPr>
          <p:cNvPr id="4" name="頁尾版面配置區 3"/>
          <p:cNvSpPr>
            <a:spLocks noGrp="1"/>
          </p:cNvSpPr>
          <p:nvPr>
            <p:ph type="ftr" sz="quarter" idx="11"/>
          </p:nvPr>
        </p:nvSpPr>
        <p:spPr/>
        <p:txBody>
          <a:bodyPr/>
          <a:lstStyle/>
          <a:p>
            <a:endParaRPr lang="zh-TW" altLang="en-US">
              <a:solidFill>
                <a:prstClr val="white"/>
              </a:solidFill>
            </a:endParaRPr>
          </a:p>
        </p:txBody>
      </p:sp>
      <p:sp>
        <p:nvSpPr>
          <p:cNvPr id="5" name="投影片編號版面配置區 4"/>
          <p:cNvSpPr>
            <a:spLocks noGrp="1"/>
          </p:cNvSpPr>
          <p:nvPr>
            <p:ph type="sldNum" sz="quarter" idx="12"/>
          </p:nvPr>
        </p:nvSpPr>
        <p:spPr/>
        <p:txBody>
          <a:bodyPr/>
          <a:lstStyle/>
          <a:p>
            <a:fld id="{77460403-E85F-495D-9E0C-F3EA878AECA5}" type="slidenum">
              <a:rPr lang="zh-TW" altLang="en-US" smtClean="0">
                <a:solidFill>
                  <a:prstClr val="white"/>
                </a:solidFill>
              </a:rPr>
              <a:pPr/>
              <a:t>‹#›</a:t>
            </a:fld>
            <a:endParaRPr lang="zh-TW" altLang="en-US">
              <a:solidFill>
                <a:prstClr val="white"/>
              </a:solidFill>
            </a:endParaRPr>
          </a:p>
        </p:txBody>
      </p:sp>
    </p:spTree>
    <p:extLst>
      <p:ext uri="{BB962C8B-B14F-4D97-AF65-F5344CB8AC3E}">
        <p14:creationId xmlns:p14="http://schemas.microsoft.com/office/powerpoint/2010/main" val="1223740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3">
        <a:schemeClr val="bg1"/>
      </p:bgRef>
    </p:bg>
    <p:spTree>
      <p:nvGrpSpPr>
        <p:cNvPr id="1" name=""/>
        <p:cNvGrpSpPr/>
        <p:nvPr/>
      </p:nvGrpSpPr>
      <p:grpSpPr>
        <a:xfrm>
          <a:off x="0" y="0"/>
          <a:ext cx="0" cy="0"/>
          <a:chOff x="0" y="0"/>
          <a:chExt cx="0" cy="0"/>
        </a:xfrm>
      </p:grpSpPr>
      <p:sp>
        <p:nvSpPr>
          <p:cNvPr id="4" name="矩形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kumimoji="0" lang="en-US"/>
          </a:p>
        </p:txBody>
      </p:sp>
      <p:sp useBgFill="1">
        <p:nvSpPr>
          <p:cNvPr id="5" name="圓角矩形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defRPr/>
            </a:pPr>
            <a:endParaRPr kumimoji="0" lang="en-US"/>
          </a:p>
        </p:txBody>
      </p:sp>
      <p:sp>
        <p:nvSpPr>
          <p:cNvPr id="6" name="矩形 6"/>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矩形 7"/>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8" name="矩形 8"/>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2" name="標題 1"/>
          <p:cNvSpPr>
            <a:spLocks noGrp="1"/>
          </p:cNvSpPr>
          <p:nvPr>
            <p:ph type="title"/>
          </p:nvPr>
        </p:nvSpPr>
        <p:spPr>
          <a:xfrm>
            <a:off x="722313" y="952500"/>
            <a:ext cx="7772400" cy="1362075"/>
          </a:xfrm>
        </p:spPr>
        <p:txBody>
          <a:bodyPr/>
          <a:lstStyle>
            <a:lvl1pPr algn="l">
              <a:buNone/>
              <a:defRPr sz="4000" b="0" cap="none"/>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smtClean="0"/>
              <a:t>按一下以編輯母片文字樣式</a:t>
            </a:r>
          </a:p>
        </p:txBody>
      </p:sp>
      <p:sp>
        <p:nvSpPr>
          <p:cNvPr id="9" name="日期版面配置區 3"/>
          <p:cNvSpPr>
            <a:spLocks noGrp="1"/>
          </p:cNvSpPr>
          <p:nvPr>
            <p:ph type="dt" sz="half" idx="10"/>
          </p:nvPr>
        </p:nvSpPr>
        <p:spPr/>
        <p:txBody>
          <a:bodyPr/>
          <a:lstStyle>
            <a:lvl1pPr>
              <a:defRPr/>
            </a:lvl1pPr>
          </a:lstStyle>
          <a:p>
            <a:pPr>
              <a:defRPr/>
            </a:pPr>
            <a:fld id="{7F90EBCD-0E49-46B8-9270-C3D0501C08D6}" type="datetimeFigureOut">
              <a:rPr lang="zh-TW" altLang="en-US"/>
              <a:pPr>
                <a:defRPr/>
              </a:pPr>
              <a:t>2016/1/26</a:t>
            </a:fld>
            <a:endParaRPr lang="zh-TW" altLang="en-US"/>
          </a:p>
        </p:txBody>
      </p:sp>
      <p:sp>
        <p:nvSpPr>
          <p:cNvPr id="10" name="頁尾版面配置區 4"/>
          <p:cNvSpPr>
            <a:spLocks noGrp="1"/>
          </p:cNvSpPr>
          <p:nvPr>
            <p:ph type="ftr" sz="quarter" idx="11"/>
          </p:nvPr>
        </p:nvSpPr>
        <p:spPr>
          <a:xfrm>
            <a:off x="800100" y="6172200"/>
            <a:ext cx="4000500" cy="457200"/>
          </a:xfrm>
        </p:spPr>
        <p:txBody>
          <a:bodyPr/>
          <a:lstStyle>
            <a:lvl1pPr>
              <a:defRPr/>
            </a:lvl1pPr>
          </a:lstStyle>
          <a:p>
            <a:pPr>
              <a:defRPr/>
            </a:pPr>
            <a:endParaRPr lang="zh-TW" altLang="en-US"/>
          </a:p>
        </p:txBody>
      </p:sp>
      <p:sp>
        <p:nvSpPr>
          <p:cNvPr id="11" name="投影片編號版面配置區 5"/>
          <p:cNvSpPr>
            <a:spLocks noGrp="1"/>
          </p:cNvSpPr>
          <p:nvPr>
            <p:ph type="sldNum" sz="quarter" idx="12"/>
          </p:nvPr>
        </p:nvSpPr>
        <p:spPr>
          <a:xfrm>
            <a:off x="146050" y="6208713"/>
            <a:ext cx="457200" cy="457200"/>
          </a:xfrm>
        </p:spPr>
        <p:txBody>
          <a:bodyPr/>
          <a:lstStyle>
            <a:lvl1pPr>
              <a:defRPr/>
            </a:lvl1pPr>
          </a:lstStyle>
          <a:p>
            <a:pPr>
              <a:defRPr/>
            </a:pPr>
            <a:fld id="{63D69238-4B3F-437C-9639-A99B27E87AC0}" type="slidenum">
              <a:rPr lang="zh-TW" altLang="en-US"/>
              <a:pPr>
                <a:defRPr/>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4791456" y="6480969"/>
            <a:ext cx="2133600" cy="301752"/>
          </a:xfrm>
        </p:spPr>
        <p:txBody>
          <a:bodyPr/>
          <a:lstStyle/>
          <a:p>
            <a:fld id="{E1E1B999-E2B3-4CF3-9B7C-F76BAA8F2B1E}" type="datetimeFigureOut">
              <a:rPr lang="zh-TW" altLang="en-US" smtClean="0">
                <a:solidFill>
                  <a:prstClr val="white"/>
                </a:solidFill>
              </a:rPr>
              <a:pPr/>
              <a:t>2016/1/26</a:t>
            </a:fld>
            <a:endParaRPr lang="zh-TW" altLang="en-US">
              <a:solidFill>
                <a:prstClr val="white"/>
              </a:solidFill>
            </a:endParaRPr>
          </a:p>
        </p:txBody>
      </p:sp>
      <p:sp>
        <p:nvSpPr>
          <p:cNvPr id="3" name="頁尾版面配置區 2"/>
          <p:cNvSpPr>
            <a:spLocks noGrp="1"/>
          </p:cNvSpPr>
          <p:nvPr>
            <p:ph type="ftr" sz="quarter" idx="11"/>
          </p:nvPr>
        </p:nvSpPr>
        <p:spPr>
          <a:xfrm>
            <a:off x="457200" y="6481890"/>
            <a:ext cx="4260056" cy="300831"/>
          </a:xfrm>
        </p:spPr>
        <p:txBody>
          <a:bodyPr/>
          <a:lstStyle/>
          <a:p>
            <a:endParaRPr lang="zh-TW" altLang="en-US">
              <a:solidFill>
                <a:prstClr val="white"/>
              </a:solidFill>
            </a:endParaRPr>
          </a:p>
        </p:txBody>
      </p:sp>
      <p:sp>
        <p:nvSpPr>
          <p:cNvPr id="4" name="投影片編號版面配置區 3"/>
          <p:cNvSpPr>
            <a:spLocks noGrp="1"/>
          </p:cNvSpPr>
          <p:nvPr>
            <p:ph type="sldNum" sz="quarter" idx="12"/>
          </p:nvPr>
        </p:nvSpPr>
        <p:spPr>
          <a:xfrm>
            <a:off x="7589520" y="6480969"/>
            <a:ext cx="502920" cy="301752"/>
          </a:xfrm>
        </p:spPr>
        <p:txBody>
          <a:bodyPr/>
          <a:lstStyle/>
          <a:p>
            <a:fld id="{77460403-E85F-495D-9E0C-F3EA878AECA5}" type="slidenum">
              <a:rPr lang="zh-TW" altLang="en-US" smtClean="0">
                <a:solidFill>
                  <a:prstClr val="white"/>
                </a:solidFill>
              </a:rPr>
              <a:pPr/>
              <a:t>‹#›</a:t>
            </a:fld>
            <a:endParaRPr lang="zh-TW" altLang="en-US">
              <a:solidFill>
                <a:prstClr val="white"/>
              </a:solidFill>
            </a:endParaRPr>
          </a:p>
        </p:txBody>
      </p:sp>
    </p:spTree>
    <p:extLst>
      <p:ext uri="{BB962C8B-B14F-4D97-AF65-F5344CB8AC3E}">
        <p14:creationId xmlns:p14="http://schemas.microsoft.com/office/powerpoint/2010/main" val="2296722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2">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a:xfrm>
            <a:off x="6278976" y="6556248"/>
            <a:ext cx="2133600" cy="301752"/>
          </a:xfrm>
        </p:spPr>
        <p:txBody>
          <a:bodyPr/>
          <a:lstStyle>
            <a:lvl1pPr>
              <a:defRPr sz="900"/>
            </a:lvl1pPr>
          </a:lstStyle>
          <a:p>
            <a:fld id="{E1E1B999-E2B3-4CF3-9B7C-F76BAA8F2B1E}" type="datetimeFigureOut">
              <a:rPr lang="zh-TW" altLang="en-US" smtClean="0">
                <a:solidFill>
                  <a:prstClr val="white"/>
                </a:solidFill>
              </a:rPr>
              <a:pPr/>
              <a:t>2016/1/26</a:t>
            </a:fld>
            <a:endParaRPr lang="zh-TW" altLang="en-US">
              <a:solidFill>
                <a:prstClr val="white"/>
              </a:solidFill>
            </a:endParaRPr>
          </a:p>
        </p:txBody>
      </p:sp>
      <p:sp>
        <p:nvSpPr>
          <p:cNvPr id="6" name="頁尾版面配置區 5"/>
          <p:cNvSpPr>
            <a:spLocks noGrp="1"/>
          </p:cNvSpPr>
          <p:nvPr>
            <p:ph type="ftr" sz="quarter" idx="11"/>
          </p:nvPr>
        </p:nvSpPr>
        <p:spPr>
          <a:xfrm>
            <a:off x="1135856" y="6556248"/>
            <a:ext cx="5143120" cy="301752"/>
          </a:xfrm>
        </p:spPr>
        <p:txBody>
          <a:bodyPr/>
          <a:lstStyle>
            <a:lvl1pPr>
              <a:defRPr sz="900"/>
            </a:lvl1pPr>
          </a:lstStyle>
          <a:p>
            <a:endParaRPr lang="zh-TW" altLang="en-US">
              <a:solidFill>
                <a:prstClr val="white"/>
              </a:solidFill>
            </a:endParaRPr>
          </a:p>
        </p:txBody>
      </p:sp>
      <p:sp>
        <p:nvSpPr>
          <p:cNvPr id="7" name="投影片編號版面配置區 6"/>
          <p:cNvSpPr>
            <a:spLocks noGrp="1"/>
          </p:cNvSpPr>
          <p:nvPr>
            <p:ph type="sldNum" sz="quarter" idx="12"/>
          </p:nvPr>
        </p:nvSpPr>
        <p:spPr>
          <a:xfrm>
            <a:off x="8410576" y="6556248"/>
            <a:ext cx="502920" cy="301752"/>
          </a:xfrm>
        </p:spPr>
        <p:txBody>
          <a:bodyPr/>
          <a:lstStyle>
            <a:lvl1pPr>
              <a:defRPr sz="900"/>
            </a:lvl1pPr>
          </a:lstStyle>
          <a:p>
            <a:fld id="{77460403-E85F-495D-9E0C-F3EA878AECA5}" type="slidenum">
              <a:rPr lang="zh-TW" altLang="en-US" smtClean="0">
                <a:solidFill>
                  <a:prstClr val="white"/>
                </a:solidFill>
              </a:rPr>
              <a:pPr/>
              <a:t>‹#›</a:t>
            </a:fld>
            <a:endParaRPr lang="zh-TW" altLang="en-US">
              <a:solidFill>
                <a:prstClr val="white"/>
              </a:solidFill>
            </a:endParaRPr>
          </a:p>
        </p:txBody>
      </p:sp>
    </p:spTree>
    <p:extLst>
      <p:ext uri="{BB962C8B-B14F-4D97-AF65-F5344CB8AC3E}">
        <p14:creationId xmlns:p14="http://schemas.microsoft.com/office/powerpoint/2010/main" val="4212856334"/>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2">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zh-TW" altLang="en-US" smtClean="0"/>
              <a:t>按一下圖示以新增圖片</a:t>
            </a:r>
            <a:endParaRPr kumimoji="0" lang="en-US" dirty="0"/>
          </a:p>
        </p:txBody>
      </p:sp>
      <p:sp>
        <p:nvSpPr>
          <p:cNvPr id="4" name="文字版面配置區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zh-TW" altLang="en-US" smtClean="0"/>
              <a:t>按一下以編輯母片文字樣式</a:t>
            </a:r>
          </a:p>
        </p:txBody>
      </p:sp>
      <p:sp>
        <p:nvSpPr>
          <p:cNvPr id="5" name="日期版面配置區 4"/>
          <p:cNvSpPr>
            <a:spLocks noGrp="1"/>
          </p:cNvSpPr>
          <p:nvPr>
            <p:ph type="dt" sz="half" idx="10"/>
          </p:nvPr>
        </p:nvSpPr>
        <p:spPr>
          <a:xfrm>
            <a:off x="6108192" y="6556248"/>
            <a:ext cx="2103120" cy="301752"/>
          </a:xfrm>
        </p:spPr>
        <p:txBody>
          <a:bodyPr/>
          <a:lstStyle>
            <a:lvl1pPr>
              <a:defRPr sz="900"/>
            </a:lvl1pPr>
          </a:lstStyle>
          <a:p>
            <a:fld id="{E1E1B999-E2B3-4CF3-9B7C-F76BAA8F2B1E}" type="datetimeFigureOut">
              <a:rPr lang="zh-TW" altLang="en-US" smtClean="0">
                <a:solidFill>
                  <a:prstClr val="white"/>
                </a:solidFill>
              </a:rPr>
              <a:pPr/>
              <a:t>2016/1/26</a:t>
            </a:fld>
            <a:endParaRPr lang="zh-TW" altLang="en-US">
              <a:solidFill>
                <a:prstClr val="white"/>
              </a:solidFill>
            </a:endParaRPr>
          </a:p>
        </p:txBody>
      </p:sp>
      <p:sp>
        <p:nvSpPr>
          <p:cNvPr id="6" name="頁尾版面配置區 5"/>
          <p:cNvSpPr>
            <a:spLocks noGrp="1"/>
          </p:cNvSpPr>
          <p:nvPr>
            <p:ph type="ftr" sz="quarter" idx="11"/>
          </p:nvPr>
        </p:nvSpPr>
        <p:spPr>
          <a:xfrm>
            <a:off x="1170432" y="6557169"/>
            <a:ext cx="4948072" cy="301752"/>
          </a:xfrm>
        </p:spPr>
        <p:txBody>
          <a:bodyPr/>
          <a:lstStyle>
            <a:lvl1pPr>
              <a:defRPr sz="900"/>
            </a:lvl1pPr>
          </a:lstStyle>
          <a:p>
            <a:endParaRPr lang="zh-TW" altLang="en-US">
              <a:solidFill>
                <a:prstClr val="white"/>
              </a:solidFill>
            </a:endParaRPr>
          </a:p>
        </p:txBody>
      </p:sp>
      <p:sp>
        <p:nvSpPr>
          <p:cNvPr id="7" name="投影片編號版面配置區 6"/>
          <p:cNvSpPr>
            <a:spLocks noGrp="1"/>
          </p:cNvSpPr>
          <p:nvPr>
            <p:ph type="sldNum" sz="quarter" idx="12"/>
          </p:nvPr>
        </p:nvSpPr>
        <p:spPr>
          <a:xfrm>
            <a:off x="8217192" y="6556248"/>
            <a:ext cx="365760" cy="301752"/>
          </a:xfrm>
        </p:spPr>
        <p:txBody>
          <a:bodyPr/>
          <a:lstStyle>
            <a:lvl1pPr algn="ctr">
              <a:defRPr sz="900"/>
            </a:lvl1pPr>
          </a:lstStyle>
          <a:p>
            <a:fld id="{77460403-E85F-495D-9E0C-F3EA878AECA5}" type="slidenum">
              <a:rPr lang="zh-TW" altLang="en-US" smtClean="0">
                <a:solidFill>
                  <a:prstClr val="white"/>
                </a:solidFill>
              </a:rPr>
              <a:pPr/>
              <a:t>‹#›</a:t>
            </a:fld>
            <a:endParaRPr lang="zh-TW" altLang="en-US">
              <a:solidFill>
                <a:prstClr val="white"/>
              </a:solidFill>
            </a:endParaRPr>
          </a:p>
        </p:txBody>
      </p:sp>
    </p:spTree>
    <p:extLst>
      <p:ext uri="{BB962C8B-B14F-4D97-AF65-F5344CB8AC3E}">
        <p14:creationId xmlns:p14="http://schemas.microsoft.com/office/powerpoint/2010/main" val="2621600180"/>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E1E1B999-E2B3-4CF3-9B7C-F76BAA8F2B1E}" type="datetimeFigureOut">
              <a:rPr lang="zh-TW" altLang="en-US" smtClean="0">
                <a:solidFill>
                  <a:prstClr val="white"/>
                </a:solidFill>
              </a:rPr>
              <a:pPr/>
              <a:t>2016/1/26</a:t>
            </a:fld>
            <a:endParaRPr lang="zh-TW" altLang="en-US">
              <a:solidFill>
                <a:prstClr val="white"/>
              </a:solidFill>
            </a:endParaRPr>
          </a:p>
        </p:txBody>
      </p:sp>
      <p:sp>
        <p:nvSpPr>
          <p:cNvPr id="5" name="頁尾版面配置區 4"/>
          <p:cNvSpPr>
            <a:spLocks noGrp="1"/>
          </p:cNvSpPr>
          <p:nvPr>
            <p:ph type="ftr" sz="quarter" idx="11"/>
          </p:nvPr>
        </p:nvSpPr>
        <p:spPr/>
        <p:txBody>
          <a:bodyPr/>
          <a:lstStyle/>
          <a:p>
            <a:endParaRPr lang="zh-TW" altLang="en-US">
              <a:solidFill>
                <a:prstClr val="white"/>
              </a:solidFill>
            </a:endParaRPr>
          </a:p>
        </p:txBody>
      </p:sp>
      <p:sp>
        <p:nvSpPr>
          <p:cNvPr id="6" name="投影片編號版面配置區 5"/>
          <p:cNvSpPr>
            <a:spLocks noGrp="1"/>
          </p:cNvSpPr>
          <p:nvPr>
            <p:ph type="sldNum" sz="quarter" idx="12"/>
          </p:nvPr>
        </p:nvSpPr>
        <p:spPr/>
        <p:txBody>
          <a:bodyPr/>
          <a:lstStyle/>
          <a:p>
            <a:fld id="{77460403-E85F-495D-9E0C-F3EA878AECA5}" type="slidenum">
              <a:rPr lang="zh-TW" altLang="en-US" smtClean="0">
                <a:solidFill>
                  <a:prstClr val="white"/>
                </a:solidFill>
              </a:rPr>
              <a:pPr/>
              <a:t>‹#›</a:t>
            </a:fld>
            <a:endParaRPr lang="zh-TW" altLang="en-US">
              <a:solidFill>
                <a:prstClr val="white"/>
              </a:solidFill>
            </a:endParaRPr>
          </a:p>
        </p:txBody>
      </p:sp>
    </p:spTree>
    <p:extLst>
      <p:ext uri="{BB962C8B-B14F-4D97-AF65-F5344CB8AC3E}">
        <p14:creationId xmlns:p14="http://schemas.microsoft.com/office/powerpoint/2010/main" val="2130802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81800" y="381000"/>
            <a:ext cx="1905000" cy="5486400"/>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381000"/>
            <a:ext cx="6248400" cy="5486400"/>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E1E1B999-E2B3-4CF3-9B7C-F76BAA8F2B1E}" type="datetimeFigureOut">
              <a:rPr lang="zh-TW" altLang="en-US" smtClean="0">
                <a:solidFill>
                  <a:prstClr val="white"/>
                </a:solidFill>
              </a:rPr>
              <a:pPr/>
              <a:t>2016/1/26</a:t>
            </a:fld>
            <a:endParaRPr lang="zh-TW" altLang="en-US">
              <a:solidFill>
                <a:prstClr val="white"/>
              </a:solidFill>
            </a:endParaRPr>
          </a:p>
        </p:txBody>
      </p:sp>
      <p:sp>
        <p:nvSpPr>
          <p:cNvPr id="5" name="頁尾版面配置區 4"/>
          <p:cNvSpPr>
            <a:spLocks noGrp="1"/>
          </p:cNvSpPr>
          <p:nvPr>
            <p:ph type="ftr" sz="quarter" idx="11"/>
          </p:nvPr>
        </p:nvSpPr>
        <p:spPr/>
        <p:txBody>
          <a:bodyPr/>
          <a:lstStyle/>
          <a:p>
            <a:endParaRPr lang="zh-TW" altLang="en-US">
              <a:solidFill>
                <a:prstClr val="white"/>
              </a:solidFill>
            </a:endParaRPr>
          </a:p>
        </p:txBody>
      </p:sp>
      <p:sp>
        <p:nvSpPr>
          <p:cNvPr id="6" name="投影片編號版面配置區 5"/>
          <p:cNvSpPr>
            <a:spLocks noGrp="1"/>
          </p:cNvSpPr>
          <p:nvPr>
            <p:ph type="sldNum" sz="quarter" idx="12"/>
          </p:nvPr>
        </p:nvSpPr>
        <p:spPr/>
        <p:txBody>
          <a:bodyPr/>
          <a:lstStyle/>
          <a:p>
            <a:fld id="{77460403-E85F-495D-9E0C-F3EA878AECA5}" type="slidenum">
              <a:rPr lang="zh-TW" altLang="en-US" smtClean="0">
                <a:solidFill>
                  <a:prstClr val="white"/>
                </a:solidFill>
              </a:rPr>
              <a:pPr/>
              <a:t>‹#›</a:t>
            </a:fld>
            <a:endParaRPr lang="zh-TW" altLang="en-US">
              <a:solidFill>
                <a:prstClr val="white"/>
              </a:solidFill>
            </a:endParaRPr>
          </a:p>
        </p:txBody>
      </p:sp>
    </p:spTree>
    <p:extLst>
      <p:ext uri="{BB962C8B-B14F-4D97-AF65-F5344CB8AC3E}">
        <p14:creationId xmlns:p14="http://schemas.microsoft.com/office/powerpoint/2010/main" val="2480842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30EFEF89-A62D-41E3-856E-33B074844403}"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CF68255-2180-4083-A24F-35C139DC857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28153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0EFEF89-A62D-41E3-856E-33B074844403}"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CF68255-2180-4083-A24F-35C139DC857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47341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30EFEF89-A62D-41E3-856E-33B074844403}"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CF68255-2180-4083-A24F-35C139DC857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94314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30EFEF89-A62D-41E3-856E-33B074844403}"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CF68255-2180-4083-A24F-35C139DC857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2894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30EFEF89-A62D-41E3-856E-33B074844403}"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CCF68255-2180-4083-A24F-35C139DC857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15866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9" name="內容版面配置區 8"/>
          <p:cNvSpPr>
            <a:spLocks noGrp="1"/>
          </p:cNvSpPr>
          <p:nvPr>
            <p:ph sz="quarter" idx="1"/>
          </p:nvPr>
        </p:nvSpPr>
        <p:spPr>
          <a:xfrm>
            <a:off x="914400" y="1447800"/>
            <a:ext cx="374904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內容版面配置區 10"/>
          <p:cNvSpPr>
            <a:spLocks noGrp="1"/>
          </p:cNvSpPr>
          <p:nvPr>
            <p:ph sz="quarter" idx="2"/>
          </p:nvPr>
        </p:nvSpPr>
        <p:spPr>
          <a:xfrm>
            <a:off x="4933950" y="1447800"/>
            <a:ext cx="374904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13"/>
          <p:cNvSpPr>
            <a:spLocks noGrp="1"/>
          </p:cNvSpPr>
          <p:nvPr>
            <p:ph type="dt" sz="half" idx="10"/>
          </p:nvPr>
        </p:nvSpPr>
        <p:spPr/>
        <p:txBody>
          <a:bodyPr/>
          <a:lstStyle>
            <a:lvl1pPr>
              <a:defRPr/>
            </a:lvl1pPr>
          </a:lstStyle>
          <a:p>
            <a:pPr>
              <a:defRPr/>
            </a:pPr>
            <a:fld id="{A343BA35-0523-4EF7-B3A3-152DAA5F65D0}" type="datetimeFigureOut">
              <a:rPr lang="zh-TW" altLang="en-US"/>
              <a:pPr>
                <a:defRPr/>
              </a:pPr>
              <a:t>2016/1/26</a:t>
            </a:fld>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F91CAD92-4661-4552-914E-9216F0FDD4DE}" type="slidenum">
              <a:rPr lang="zh-TW" altLang="en-US"/>
              <a:pPr>
                <a:defRPr/>
              </a:pPr>
              <a:t>‹#›</a:t>
            </a:fld>
            <a:endParaRPr lang="zh-TW"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30EFEF89-A62D-41E3-856E-33B074844403}"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CCF68255-2180-4083-A24F-35C139DC857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95956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0EFEF89-A62D-41E3-856E-33B074844403}"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CCF68255-2180-4083-A24F-35C139DC857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931081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0EFEF89-A62D-41E3-856E-33B074844403}"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CF68255-2180-4083-A24F-35C139DC857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50869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0EFEF89-A62D-41E3-856E-33B074844403}"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CF68255-2180-4083-A24F-35C139DC857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74261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0EFEF89-A62D-41E3-856E-33B074844403}"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CF68255-2180-4083-A24F-35C139DC857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62576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0EFEF89-A62D-41E3-856E-33B074844403}"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CF68255-2180-4083-A24F-35C139DC857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005439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810526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563097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96294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25427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914400" y="273050"/>
            <a:ext cx="77724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zh-TW" altLang="en-US" smtClean="0"/>
              <a:t>按一下以編輯母片文字樣式</a:t>
            </a:r>
          </a:p>
        </p:txBody>
      </p:sp>
      <p:sp>
        <p:nvSpPr>
          <p:cNvPr id="4" name="文字版面配置區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zh-TW" altLang="en-US" smtClean="0"/>
              <a:t>按一下以編輯母片文字樣式</a:t>
            </a:r>
          </a:p>
        </p:txBody>
      </p:sp>
      <p:sp>
        <p:nvSpPr>
          <p:cNvPr id="11" name="內容版面配置區 10"/>
          <p:cNvSpPr>
            <a:spLocks noGrp="1"/>
          </p:cNvSpPr>
          <p:nvPr>
            <p:ph sz="half" idx="2"/>
          </p:nvPr>
        </p:nvSpPr>
        <p:spPr>
          <a:xfrm>
            <a:off x="914400" y="2247900"/>
            <a:ext cx="37338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3" name="內容版面配置區 12"/>
          <p:cNvSpPr>
            <a:spLocks noGrp="1"/>
          </p:cNvSpPr>
          <p:nvPr>
            <p:ph sz="half" idx="4"/>
          </p:nvPr>
        </p:nvSpPr>
        <p:spPr>
          <a:xfrm>
            <a:off x="4953000" y="2247900"/>
            <a:ext cx="37338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日期版面配置區 13"/>
          <p:cNvSpPr>
            <a:spLocks noGrp="1"/>
          </p:cNvSpPr>
          <p:nvPr>
            <p:ph type="dt" sz="half" idx="10"/>
          </p:nvPr>
        </p:nvSpPr>
        <p:spPr/>
        <p:txBody>
          <a:bodyPr/>
          <a:lstStyle>
            <a:lvl1pPr>
              <a:defRPr/>
            </a:lvl1pPr>
          </a:lstStyle>
          <a:p>
            <a:pPr>
              <a:defRPr/>
            </a:pPr>
            <a:fld id="{942E6640-412F-4A4F-B770-823C5E3335F6}" type="datetimeFigureOut">
              <a:rPr lang="zh-TW" altLang="en-US"/>
              <a:pPr>
                <a:defRPr/>
              </a:pPr>
              <a:t>2016/1/26</a:t>
            </a:fld>
            <a:endParaRPr lang="zh-TW" altLang="en-US"/>
          </a:p>
        </p:txBody>
      </p:sp>
      <p:sp>
        <p:nvSpPr>
          <p:cNvPr id="8" name="頁尾版面配置區 2"/>
          <p:cNvSpPr>
            <a:spLocks noGrp="1"/>
          </p:cNvSpPr>
          <p:nvPr>
            <p:ph type="ftr" sz="quarter" idx="11"/>
          </p:nvPr>
        </p:nvSpPr>
        <p:spPr/>
        <p:txBody>
          <a:bodyPr/>
          <a:lstStyle>
            <a:lvl1pPr>
              <a:defRPr/>
            </a:lvl1pPr>
          </a:lstStyle>
          <a:p>
            <a:pPr>
              <a:defRPr/>
            </a:pPr>
            <a:endParaRPr lang="zh-TW" altLang="en-US"/>
          </a:p>
        </p:txBody>
      </p:sp>
      <p:sp>
        <p:nvSpPr>
          <p:cNvPr id="9" name="投影片編號版面配置區 22"/>
          <p:cNvSpPr>
            <a:spLocks noGrp="1"/>
          </p:cNvSpPr>
          <p:nvPr>
            <p:ph type="sldNum" sz="quarter" idx="12"/>
          </p:nvPr>
        </p:nvSpPr>
        <p:spPr/>
        <p:txBody>
          <a:bodyPr/>
          <a:lstStyle>
            <a:lvl1pPr>
              <a:defRPr/>
            </a:lvl1pPr>
          </a:lstStyle>
          <a:p>
            <a:pPr>
              <a:defRPr/>
            </a:pPr>
            <a:fld id="{8A2EEF2D-AE52-4957-B18C-167AF4C52AA4}" type="slidenum">
              <a:rPr lang="zh-TW" altLang="en-US"/>
              <a:pPr>
                <a:defRPr/>
              </a:pPr>
              <a:t>‹#›</a:t>
            </a:fld>
            <a:endParaRPr lang="zh-TW"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945261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469899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6384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288752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78059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656229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565542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791242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219202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66376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日期版面配置區 13"/>
          <p:cNvSpPr>
            <a:spLocks noGrp="1"/>
          </p:cNvSpPr>
          <p:nvPr>
            <p:ph type="dt" sz="half" idx="10"/>
          </p:nvPr>
        </p:nvSpPr>
        <p:spPr/>
        <p:txBody>
          <a:bodyPr/>
          <a:lstStyle>
            <a:lvl1pPr>
              <a:defRPr/>
            </a:lvl1pPr>
          </a:lstStyle>
          <a:p>
            <a:pPr>
              <a:defRPr/>
            </a:pPr>
            <a:fld id="{86A105D2-3230-4CB6-B989-6444149F3E45}" type="datetimeFigureOut">
              <a:rPr lang="zh-TW" altLang="en-US"/>
              <a:pPr>
                <a:defRPr/>
              </a:pPr>
              <a:t>2016/1/26</a:t>
            </a:fld>
            <a:endParaRPr lang="zh-TW" altLang="en-US"/>
          </a:p>
        </p:txBody>
      </p:sp>
      <p:sp>
        <p:nvSpPr>
          <p:cNvPr id="4" name="頁尾版面配置區 2"/>
          <p:cNvSpPr>
            <a:spLocks noGrp="1"/>
          </p:cNvSpPr>
          <p:nvPr>
            <p:ph type="ftr" sz="quarter" idx="11"/>
          </p:nvPr>
        </p:nvSpPr>
        <p:spPr/>
        <p:txBody>
          <a:bodyPr/>
          <a:lstStyle>
            <a:lvl1pPr>
              <a:defRPr/>
            </a:lvl1pPr>
          </a:lstStyle>
          <a:p>
            <a:pPr>
              <a:defRPr/>
            </a:pPr>
            <a:endParaRPr lang="zh-TW" altLang="en-US"/>
          </a:p>
        </p:txBody>
      </p:sp>
      <p:sp>
        <p:nvSpPr>
          <p:cNvPr id="5" name="投影片編號版面配置區 22"/>
          <p:cNvSpPr>
            <a:spLocks noGrp="1"/>
          </p:cNvSpPr>
          <p:nvPr>
            <p:ph type="sldNum" sz="quarter" idx="12"/>
          </p:nvPr>
        </p:nvSpPr>
        <p:spPr/>
        <p:txBody>
          <a:bodyPr/>
          <a:lstStyle>
            <a:lvl1pPr>
              <a:defRPr/>
            </a:lvl1pPr>
          </a:lstStyle>
          <a:p>
            <a:pPr>
              <a:defRPr/>
            </a:pPr>
            <a:fld id="{AFD06209-8CCE-4C0E-AEFE-69E4C819F88B}" type="slidenum">
              <a:rPr lang="zh-TW" altLang="en-US"/>
              <a:pPr>
                <a:defRPr/>
              </a:pPr>
              <a:t>‹#›</a:t>
            </a:fld>
            <a:endParaRPr lang="zh-TW"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379388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641598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881941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181480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112777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519682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715551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D3B1DBD-5660-4BE9-B489-E8F99FF3230D}" type="datetimeFigureOut">
              <a:rPr lang="zh-TW" altLang="en-US" smtClean="0">
                <a:solidFill>
                  <a:prstClr val="black">
                    <a:tint val="75000"/>
                  </a:prstClr>
                </a:solidFill>
              </a:rPr>
              <a:pPr/>
              <a:t>2016/1/26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BA6C9F1-1F1E-4C86-B64F-B0CB7ACB93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086019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nvGrpSpPr>
            <p:cNvPr id="3076" name="Group 4"/>
            <p:cNvGrpSpPr>
              <a:grpSpLocks/>
            </p:cNvGrpSpPr>
            <p:nvPr/>
          </p:nvGrpSpPr>
          <p:grpSpPr bwMode="auto">
            <a:xfrm>
              <a:off x="48" y="103"/>
              <a:ext cx="96" cy="4126"/>
              <a:chOff x="48" y="103"/>
              <a:chExt cx="96" cy="4126"/>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7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grpSp>
      <p:sp>
        <p:nvSpPr>
          <p:cNvPr id="310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zh-TW" altLang="en-US" noProof="0" smtClean="0"/>
              <a:t>按一下以編輯母片標題樣式</a:t>
            </a:r>
          </a:p>
        </p:txBody>
      </p:sp>
      <p:sp>
        <p:nvSpPr>
          <p:cNvPr id="310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anose="05000000000000000000" pitchFamily="2" charset="2"/>
              <a:buNone/>
              <a:defRPr>
                <a:solidFill>
                  <a:srgbClr val="FFFFFF"/>
                </a:solidFill>
              </a:defRPr>
            </a:lvl1pPr>
          </a:lstStyle>
          <a:p>
            <a:pPr lvl="0"/>
            <a:r>
              <a:rPr lang="zh-TW" altLang="en-US" noProof="0" smtClean="0"/>
              <a:t>按一下以編輯母片副標題樣式</a:t>
            </a:r>
          </a:p>
        </p:txBody>
      </p:sp>
      <p:sp>
        <p:nvSpPr>
          <p:cNvPr id="3108" name="Rectangle 36"/>
          <p:cNvSpPr>
            <a:spLocks noGrp="1" noChangeArrowheads="1"/>
          </p:cNvSpPr>
          <p:nvPr>
            <p:ph type="dt" sz="quarter" idx="2"/>
          </p:nvPr>
        </p:nvSpPr>
        <p:spPr/>
        <p:txBody>
          <a:bodyPr/>
          <a:lstStyle>
            <a:lvl1pPr>
              <a:defRPr>
                <a:solidFill>
                  <a:srgbClr val="FFFFFF"/>
                </a:solidFill>
              </a:defRPr>
            </a:lvl1pPr>
          </a:lstStyle>
          <a:p>
            <a:endParaRPr lang="zh-TW" altLang="en-US"/>
          </a:p>
        </p:txBody>
      </p:sp>
      <p:sp>
        <p:nvSpPr>
          <p:cNvPr id="3109" name="Rectangle 37"/>
          <p:cNvSpPr>
            <a:spLocks noGrp="1" noChangeArrowheads="1"/>
          </p:cNvSpPr>
          <p:nvPr>
            <p:ph type="ftr" sz="quarter" idx="3"/>
          </p:nvPr>
        </p:nvSpPr>
        <p:spPr/>
        <p:txBody>
          <a:bodyPr/>
          <a:lstStyle>
            <a:lvl1pPr>
              <a:defRPr>
                <a:solidFill>
                  <a:srgbClr val="FFFFFF"/>
                </a:solidFill>
              </a:defRPr>
            </a:lvl1pPr>
          </a:lstStyle>
          <a:p>
            <a:endParaRPr lang="zh-TW" altLang="en-US"/>
          </a:p>
        </p:txBody>
      </p:sp>
      <p:sp>
        <p:nvSpPr>
          <p:cNvPr id="3110" name="Rectangle 38"/>
          <p:cNvSpPr>
            <a:spLocks noGrp="1" noChangeArrowheads="1"/>
          </p:cNvSpPr>
          <p:nvPr>
            <p:ph type="sldNum" sz="quarter" idx="4"/>
          </p:nvPr>
        </p:nvSpPr>
        <p:spPr/>
        <p:txBody>
          <a:bodyPr/>
          <a:lstStyle>
            <a:lvl1pPr>
              <a:defRPr>
                <a:solidFill>
                  <a:srgbClr val="FFFFFF"/>
                </a:solidFill>
              </a:defRPr>
            </a:lvl1pPr>
          </a:lstStyle>
          <a:p>
            <a:fld id="{05E5A486-8876-44AE-BCE8-E78C564E55F8}" type="slidenum">
              <a:rPr lang="zh-TW" altLang="en-US"/>
              <a:pPr/>
              <a:t>‹#›</a:t>
            </a:fld>
            <a:endParaRPr lang="zh-TW" altLang="en-US"/>
          </a:p>
        </p:txBody>
      </p:sp>
    </p:spTree>
    <p:extLst>
      <p:ext uri="{BB962C8B-B14F-4D97-AF65-F5344CB8AC3E}">
        <p14:creationId xmlns:p14="http://schemas.microsoft.com/office/powerpoint/2010/main" val="5786883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60231FD4-5E15-4426-B389-A361349EC72D}"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904352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3"/>
          <p:cNvSpPr>
            <a:spLocks noGrp="1"/>
          </p:cNvSpPr>
          <p:nvPr>
            <p:ph type="dt" sz="half" idx="10"/>
          </p:nvPr>
        </p:nvSpPr>
        <p:spPr/>
        <p:txBody>
          <a:bodyPr/>
          <a:lstStyle>
            <a:lvl1pPr>
              <a:defRPr/>
            </a:lvl1pPr>
          </a:lstStyle>
          <a:p>
            <a:pPr>
              <a:defRPr/>
            </a:pPr>
            <a:fld id="{BA07B963-65BA-48E9-97AB-35766CDC9E14}" type="datetimeFigureOut">
              <a:rPr lang="zh-TW" altLang="en-US"/>
              <a:pPr>
                <a:defRPr/>
              </a:pPr>
              <a:t>2016/1/26</a:t>
            </a:fld>
            <a:endParaRPr lang="zh-TW" altLang="en-US"/>
          </a:p>
        </p:txBody>
      </p:sp>
      <p:sp>
        <p:nvSpPr>
          <p:cNvPr id="3" name="頁尾版面配置區 2"/>
          <p:cNvSpPr>
            <a:spLocks noGrp="1"/>
          </p:cNvSpPr>
          <p:nvPr>
            <p:ph type="ftr" sz="quarter" idx="11"/>
          </p:nvPr>
        </p:nvSpPr>
        <p:spPr/>
        <p:txBody>
          <a:bodyPr/>
          <a:lstStyle>
            <a:lvl1pPr>
              <a:defRPr/>
            </a:lvl1pPr>
          </a:lstStyle>
          <a:p>
            <a:pPr>
              <a:defRPr/>
            </a:pPr>
            <a:endParaRPr lang="zh-TW" altLang="en-US"/>
          </a:p>
        </p:txBody>
      </p:sp>
      <p:sp>
        <p:nvSpPr>
          <p:cNvPr id="4" name="投影片編號版面配置區 22"/>
          <p:cNvSpPr>
            <a:spLocks noGrp="1"/>
          </p:cNvSpPr>
          <p:nvPr>
            <p:ph type="sldNum" sz="quarter" idx="12"/>
          </p:nvPr>
        </p:nvSpPr>
        <p:spPr/>
        <p:txBody>
          <a:bodyPr/>
          <a:lstStyle>
            <a:lvl1pPr>
              <a:defRPr/>
            </a:lvl1pPr>
          </a:lstStyle>
          <a:p>
            <a:pPr>
              <a:defRPr/>
            </a:pPr>
            <a:fld id="{7C046BC0-4498-469B-8778-2289237DA40E}" type="slidenum">
              <a:rPr lang="zh-TW" altLang="en-US"/>
              <a:pPr>
                <a:defRPr/>
              </a:pPr>
              <a:t>‹#›</a:t>
            </a:fld>
            <a:endParaRPr lang="zh-TW"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619A164C-83C6-45BA-85FB-4D1907BBF80B}"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26817529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169988" y="1946275"/>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132388" y="1946275"/>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endParaRPr lang="zh-TW" altLang="en-US">
              <a:solidFill>
                <a:srgbClr val="FFFFFF"/>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FFFFFF"/>
              </a:solidFill>
            </a:endParaRPr>
          </a:p>
        </p:txBody>
      </p:sp>
      <p:sp>
        <p:nvSpPr>
          <p:cNvPr id="7" name="投影片編號版面配置區 6"/>
          <p:cNvSpPr>
            <a:spLocks noGrp="1"/>
          </p:cNvSpPr>
          <p:nvPr>
            <p:ph type="sldNum" sz="quarter" idx="12"/>
          </p:nvPr>
        </p:nvSpPr>
        <p:spPr/>
        <p:txBody>
          <a:bodyPr/>
          <a:lstStyle>
            <a:lvl1pPr>
              <a:defRPr/>
            </a:lvl1pPr>
          </a:lstStyle>
          <a:p>
            <a:fld id="{45520AE4-E87B-4675-BF95-09E5234FB903}"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42197575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endParaRPr lang="zh-TW" altLang="en-US">
              <a:solidFill>
                <a:srgbClr val="FFFFFF"/>
              </a:solidFill>
            </a:endParaRPr>
          </a:p>
        </p:txBody>
      </p:sp>
      <p:sp>
        <p:nvSpPr>
          <p:cNvPr id="8" name="頁尾版面配置區 7"/>
          <p:cNvSpPr>
            <a:spLocks noGrp="1"/>
          </p:cNvSpPr>
          <p:nvPr>
            <p:ph type="ftr" sz="quarter" idx="11"/>
          </p:nvPr>
        </p:nvSpPr>
        <p:spPr/>
        <p:txBody>
          <a:bodyPr/>
          <a:lstStyle>
            <a:lvl1pPr>
              <a:defRPr/>
            </a:lvl1pPr>
          </a:lstStyle>
          <a:p>
            <a:endParaRPr lang="zh-TW" altLang="en-US">
              <a:solidFill>
                <a:srgbClr val="FFFFFF"/>
              </a:solidFill>
            </a:endParaRPr>
          </a:p>
        </p:txBody>
      </p:sp>
      <p:sp>
        <p:nvSpPr>
          <p:cNvPr id="9" name="投影片編號版面配置區 8"/>
          <p:cNvSpPr>
            <a:spLocks noGrp="1"/>
          </p:cNvSpPr>
          <p:nvPr>
            <p:ph type="sldNum" sz="quarter" idx="12"/>
          </p:nvPr>
        </p:nvSpPr>
        <p:spPr/>
        <p:txBody>
          <a:bodyPr/>
          <a:lstStyle>
            <a:lvl1pPr>
              <a:defRPr/>
            </a:lvl1pPr>
          </a:lstStyle>
          <a:p>
            <a:fld id="{8EDABEF1-F4FF-4D70-8E66-177136D1A0BB}"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2404492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endParaRPr lang="zh-TW" altLang="en-US">
              <a:solidFill>
                <a:srgbClr val="FFFFFF"/>
              </a:solidFill>
            </a:endParaRPr>
          </a:p>
        </p:txBody>
      </p:sp>
      <p:sp>
        <p:nvSpPr>
          <p:cNvPr id="4" name="頁尾版面配置區 3"/>
          <p:cNvSpPr>
            <a:spLocks noGrp="1"/>
          </p:cNvSpPr>
          <p:nvPr>
            <p:ph type="ftr" sz="quarter" idx="11"/>
          </p:nvPr>
        </p:nvSpPr>
        <p:spPr/>
        <p:txBody>
          <a:bodyPr/>
          <a:lstStyle>
            <a:lvl1pPr>
              <a:defRPr/>
            </a:lvl1pPr>
          </a:lstStyle>
          <a:p>
            <a:endParaRPr lang="zh-TW" altLang="en-US">
              <a:solidFill>
                <a:srgbClr val="FFFFFF"/>
              </a:solidFill>
            </a:endParaRPr>
          </a:p>
        </p:txBody>
      </p:sp>
      <p:sp>
        <p:nvSpPr>
          <p:cNvPr id="5" name="投影片編號版面配置區 4"/>
          <p:cNvSpPr>
            <a:spLocks noGrp="1"/>
          </p:cNvSpPr>
          <p:nvPr>
            <p:ph type="sldNum" sz="quarter" idx="12"/>
          </p:nvPr>
        </p:nvSpPr>
        <p:spPr/>
        <p:txBody>
          <a:bodyPr/>
          <a:lstStyle>
            <a:lvl1pPr>
              <a:defRPr/>
            </a:lvl1pPr>
          </a:lstStyle>
          <a:p>
            <a:fld id="{D007566B-9D2E-48BC-B5A2-841EF8CA3D67}"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8442573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zh-TW" altLang="en-US">
              <a:solidFill>
                <a:srgbClr val="FFFFFF"/>
              </a:solidFill>
            </a:endParaRPr>
          </a:p>
        </p:txBody>
      </p:sp>
      <p:sp>
        <p:nvSpPr>
          <p:cNvPr id="3" name="頁尾版面配置區 2"/>
          <p:cNvSpPr>
            <a:spLocks noGrp="1"/>
          </p:cNvSpPr>
          <p:nvPr>
            <p:ph type="ftr" sz="quarter" idx="11"/>
          </p:nvPr>
        </p:nvSpPr>
        <p:spPr/>
        <p:txBody>
          <a:bodyPr/>
          <a:lstStyle>
            <a:lvl1pPr>
              <a:defRPr/>
            </a:lvl1pPr>
          </a:lstStyle>
          <a:p>
            <a:endParaRPr lang="zh-TW" altLang="en-US">
              <a:solidFill>
                <a:srgbClr val="FFFFFF"/>
              </a:solidFill>
            </a:endParaRPr>
          </a:p>
        </p:txBody>
      </p:sp>
      <p:sp>
        <p:nvSpPr>
          <p:cNvPr id="4" name="投影片編號版面配置區 3"/>
          <p:cNvSpPr>
            <a:spLocks noGrp="1"/>
          </p:cNvSpPr>
          <p:nvPr>
            <p:ph type="sldNum" sz="quarter" idx="12"/>
          </p:nvPr>
        </p:nvSpPr>
        <p:spPr/>
        <p:txBody>
          <a:bodyPr/>
          <a:lstStyle>
            <a:lvl1pPr>
              <a:defRPr/>
            </a:lvl1pPr>
          </a:lstStyle>
          <a:p>
            <a:fld id="{52E74D81-8584-4AA2-9319-2612F07DF36F}"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24191510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zh-TW" altLang="en-US">
              <a:solidFill>
                <a:srgbClr val="FFFFFF"/>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FFFFFF"/>
              </a:solidFill>
            </a:endParaRPr>
          </a:p>
        </p:txBody>
      </p:sp>
      <p:sp>
        <p:nvSpPr>
          <p:cNvPr id="7" name="投影片編號版面配置區 6"/>
          <p:cNvSpPr>
            <a:spLocks noGrp="1"/>
          </p:cNvSpPr>
          <p:nvPr>
            <p:ph type="sldNum" sz="quarter" idx="12"/>
          </p:nvPr>
        </p:nvSpPr>
        <p:spPr/>
        <p:txBody>
          <a:bodyPr/>
          <a:lstStyle>
            <a:lvl1pPr>
              <a:defRPr/>
            </a:lvl1pPr>
          </a:lstStyle>
          <a:p>
            <a:fld id="{9BA4CF5C-54A4-4CAC-829E-0BBFBEDAD0D9}"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21356243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zh-TW" altLang="en-US">
              <a:solidFill>
                <a:srgbClr val="FFFFFF"/>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FFFFFF"/>
              </a:solidFill>
            </a:endParaRPr>
          </a:p>
        </p:txBody>
      </p:sp>
      <p:sp>
        <p:nvSpPr>
          <p:cNvPr id="7" name="投影片編號版面配置區 6"/>
          <p:cNvSpPr>
            <a:spLocks noGrp="1"/>
          </p:cNvSpPr>
          <p:nvPr>
            <p:ph type="sldNum" sz="quarter" idx="12"/>
          </p:nvPr>
        </p:nvSpPr>
        <p:spPr/>
        <p:txBody>
          <a:bodyPr/>
          <a:lstStyle>
            <a:lvl1pPr>
              <a:defRPr/>
            </a:lvl1pPr>
          </a:lstStyle>
          <a:p>
            <a:fld id="{C2C9CD09-8FE3-4410-B7C6-06F183AC6C60}"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2066568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F0054453-1B35-419C-BB47-99A0AA9144BE}"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2218383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92938" y="609600"/>
            <a:ext cx="1949450" cy="54514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143000" y="609600"/>
            <a:ext cx="5697538" cy="54514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0687E9BE-9EBC-4ACB-9588-78554CCBBDA5}"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21662377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nvGrpSpPr>
            <p:cNvPr id="3076" name="Group 4"/>
            <p:cNvGrpSpPr>
              <a:grpSpLocks/>
            </p:cNvGrpSpPr>
            <p:nvPr/>
          </p:nvGrpSpPr>
          <p:grpSpPr bwMode="auto">
            <a:xfrm>
              <a:off x="48" y="103"/>
              <a:ext cx="96" cy="4126"/>
              <a:chOff x="48" y="103"/>
              <a:chExt cx="96" cy="4126"/>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7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grpSp>
      <p:sp>
        <p:nvSpPr>
          <p:cNvPr id="310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zh-TW" altLang="en-US" noProof="0" smtClean="0"/>
              <a:t>按一下以編輯母片標題樣式</a:t>
            </a:r>
          </a:p>
        </p:txBody>
      </p:sp>
      <p:sp>
        <p:nvSpPr>
          <p:cNvPr id="310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anose="05000000000000000000" pitchFamily="2" charset="2"/>
              <a:buNone/>
              <a:defRPr>
                <a:solidFill>
                  <a:srgbClr val="FFFFFF"/>
                </a:solidFill>
              </a:defRPr>
            </a:lvl1pPr>
          </a:lstStyle>
          <a:p>
            <a:pPr lvl="0"/>
            <a:r>
              <a:rPr lang="zh-TW" altLang="en-US" noProof="0" smtClean="0"/>
              <a:t>按一下以編輯母片副標題樣式</a:t>
            </a:r>
          </a:p>
        </p:txBody>
      </p:sp>
      <p:sp>
        <p:nvSpPr>
          <p:cNvPr id="3108" name="Rectangle 36"/>
          <p:cNvSpPr>
            <a:spLocks noGrp="1" noChangeArrowheads="1"/>
          </p:cNvSpPr>
          <p:nvPr>
            <p:ph type="dt" sz="quarter" idx="2"/>
          </p:nvPr>
        </p:nvSpPr>
        <p:spPr/>
        <p:txBody>
          <a:bodyPr/>
          <a:lstStyle>
            <a:lvl1pPr>
              <a:defRPr>
                <a:solidFill>
                  <a:srgbClr val="FFFFFF"/>
                </a:solidFill>
              </a:defRPr>
            </a:lvl1pPr>
          </a:lstStyle>
          <a:p>
            <a:endParaRPr lang="zh-TW" altLang="en-US"/>
          </a:p>
        </p:txBody>
      </p:sp>
      <p:sp>
        <p:nvSpPr>
          <p:cNvPr id="3109" name="Rectangle 37"/>
          <p:cNvSpPr>
            <a:spLocks noGrp="1" noChangeArrowheads="1"/>
          </p:cNvSpPr>
          <p:nvPr>
            <p:ph type="ftr" sz="quarter" idx="3"/>
          </p:nvPr>
        </p:nvSpPr>
        <p:spPr/>
        <p:txBody>
          <a:bodyPr/>
          <a:lstStyle>
            <a:lvl1pPr>
              <a:defRPr>
                <a:solidFill>
                  <a:srgbClr val="FFFFFF"/>
                </a:solidFill>
              </a:defRPr>
            </a:lvl1pPr>
          </a:lstStyle>
          <a:p>
            <a:endParaRPr lang="zh-TW" altLang="en-US"/>
          </a:p>
        </p:txBody>
      </p:sp>
      <p:sp>
        <p:nvSpPr>
          <p:cNvPr id="3110" name="Rectangle 38"/>
          <p:cNvSpPr>
            <a:spLocks noGrp="1" noChangeArrowheads="1"/>
          </p:cNvSpPr>
          <p:nvPr>
            <p:ph type="sldNum" sz="quarter" idx="4"/>
          </p:nvPr>
        </p:nvSpPr>
        <p:spPr/>
        <p:txBody>
          <a:bodyPr/>
          <a:lstStyle>
            <a:lvl1pPr>
              <a:defRPr>
                <a:solidFill>
                  <a:srgbClr val="FFFFFF"/>
                </a:solidFill>
              </a:defRPr>
            </a:lvl1pPr>
          </a:lstStyle>
          <a:p>
            <a:fld id="{05E5A486-8876-44AE-BCE8-E78C564E55F8}" type="slidenum">
              <a:rPr lang="zh-TW" altLang="en-US"/>
              <a:pPr/>
              <a:t>‹#›</a:t>
            </a:fld>
            <a:endParaRPr lang="zh-TW" altLang="en-US"/>
          </a:p>
        </p:txBody>
      </p:sp>
    </p:spTree>
    <p:extLst>
      <p:ext uri="{BB962C8B-B14F-4D97-AF65-F5344CB8AC3E}">
        <p14:creationId xmlns:p14="http://schemas.microsoft.com/office/powerpoint/2010/main" val="2122445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矩形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useBgFill="1">
        <p:nvSpPr>
          <p:cNvPr id="6" name="圓角矩形 8"/>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kumimoji="0" lang="en-US"/>
          </a:p>
        </p:txBody>
      </p:sp>
      <p:sp>
        <p:nvSpPr>
          <p:cNvPr id="2" name="標題 1"/>
          <p:cNvSpPr>
            <a:spLocks noGrp="1"/>
          </p:cNvSpPr>
          <p:nvPr>
            <p:ph type="title"/>
          </p:nvPr>
        </p:nvSpPr>
        <p:spPr>
          <a:xfrm>
            <a:off x="914400" y="273050"/>
            <a:ext cx="7772400" cy="1143000"/>
          </a:xfrm>
        </p:spPr>
        <p:txBody>
          <a:bodyPr/>
          <a:lstStyle>
            <a:lvl1pPr algn="l">
              <a:buNone/>
              <a:defRPr sz="4000" b="0"/>
            </a:lvl1pPr>
          </a:lstStyle>
          <a:p>
            <a:r>
              <a:rPr lang="zh-TW" altLang="en-US" smtClean="0"/>
              <a:t>按一下以編輯母片標題樣式</a:t>
            </a:r>
            <a:endParaRPr lang="en-US"/>
          </a:p>
        </p:txBody>
      </p:sp>
      <p:sp>
        <p:nvSpPr>
          <p:cNvPr id="3" name="文字版面配置區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zh-TW" altLang="en-US" smtClean="0"/>
              <a:t>按一下以編輯母片文字樣式</a:t>
            </a:r>
          </a:p>
        </p:txBody>
      </p:sp>
      <p:sp>
        <p:nvSpPr>
          <p:cNvPr id="11" name="內容版面配置區 10"/>
          <p:cNvSpPr>
            <a:spLocks noGrp="1"/>
          </p:cNvSpPr>
          <p:nvPr>
            <p:ph sz="quarter" idx="1"/>
          </p:nvPr>
        </p:nvSpPr>
        <p:spPr>
          <a:xfrm>
            <a:off x="2971800" y="1600200"/>
            <a:ext cx="5715000" cy="4495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日期版面配置區 4"/>
          <p:cNvSpPr>
            <a:spLocks noGrp="1"/>
          </p:cNvSpPr>
          <p:nvPr>
            <p:ph type="dt" sz="half" idx="10"/>
          </p:nvPr>
        </p:nvSpPr>
        <p:spPr/>
        <p:txBody>
          <a:bodyPr/>
          <a:lstStyle>
            <a:lvl1pPr>
              <a:defRPr/>
            </a:lvl1pPr>
          </a:lstStyle>
          <a:p>
            <a:pPr>
              <a:defRPr/>
            </a:pPr>
            <a:fld id="{B8BAE6BB-5AB0-4D56-A293-272B81BFF1B7}" type="datetimeFigureOut">
              <a:rPr lang="zh-TW" altLang="en-US"/>
              <a:pPr>
                <a:defRPr/>
              </a:pPr>
              <a:t>2016/1/26</a:t>
            </a:fld>
            <a:endParaRPr lang="zh-TW" altLang="en-US"/>
          </a:p>
        </p:txBody>
      </p:sp>
      <p:sp>
        <p:nvSpPr>
          <p:cNvPr id="8" name="頁尾版面配置區 5"/>
          <p:cNvSpPr>
            <a:spLocks noGrp="1"/>
          </p:cNvSpPr>
          <p:nvPr>
            <p:ph type="ftr" sz="quarter" idx="11"/>
          </p:nvPr>
        </p:nvSpPr>
        <p:spPr/>
        <p:txBody>
          <a:bodyPr/>
          <a:lstStyle>
            <a:lvl1pPr>
              <a:defRPr/>
            </a:lvl1pPr>
          </a:lstStyle>
          <a:p>
            <a:pPr>
              <a:defRPr/>
            </a:pPr>
            <a:endParaRPr lang="zh-TW" altLang="en-US"/>
          </a:p>
        </p:txBody>
      </p:sp>
      <p:sp>
        <p:nvSpPr>
          <p:cNvPr id="9" name="投影片編號版面配置區 6"/>
          <p:cNvSpPr>
            <a:spLocks noGrp="1"/>
          </p:cNvSpPr>
          <p:nvPr>
            <p:ph type="sldNum" sz="quarter" idx="12"/>
          </p:nvPr>
        </p:nvSpPr>
        <p:spPr/>
        <p:txBody>
          <a:bodyPr/>
          <a:lstStyle>
            <a:lvl1pPr>
              <a:defRPr/>
            </a:lvl1pPr>
          </a:lstStyle>
          <a:p>
            <a:pPr>
              <a:defRPr/>
            </a:pPr>
            <a:fld id="{6765BC59-5143-43DE-A2AB-60216F2A2D33}" type="slidenum">
              <a:rPr lang="zh-TW" altLang="en-US"/>
              <a:pPr>
                <a:defRPr/>
              </a:pPr>
              <a:t>‹#›</a:t>
            </a:fld>
            <a:endParaRPr lang="zh-TW"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60231FD4-5E15-4426-B389-A361349EC72D}"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29095393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619A164C-83C6-45BA-85FB-4D1907BBF80B}"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4024813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169988" y="1946275"/>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132388" y="1946275"/>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endParaRPr lang="zh-TW" altLang="en-US">
              <a:solidFill>
                <a:srgbClr val="FFFFFF"/>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FFFFFF"/>
              </a:solidFill>
            </a:endParaRPr>
          </a:p>
        </p:txBody>
      </p:sp>
      <p:sp>
        <p:nvSpPr>
          <p:cNvPr id="7" name="投影片編號版面配置區 6"/>
          <p:cNvSpPr>
            <a:spLocks noGrp="1"/>
          </p:cNvSpPr>
          <p:nvPr>
            <p:ph type="sldNum" sz="quarter" idx="12"/>
          </p:nvPr>
        </p:nvSpPr>
        <p:spPr/>
        <p:txBody>
          <a:bodyPr/>
          <a:lstStyle>
            <a:lvl1pPr>
              <a:defRPr/>
            </a:lvl1pPr>
          </a:lstStyle>
          <a:p>
            <a:fld id="{45520AE4-E87B-4675-BF95-09E5234FB903}"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20942284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endParaRPr lang="zh-TW" altLang="en-US">
              <a:solidFill>
                <a:srgbClr val="FFFFFF"/>
              </a:solidFill>
            </a:endParaRPr>
          </a:p>
        </p:txBody>
      </p:sp>
      <p:sp>
        <p:nvSpPr>
          <p:cNvPr id="8" name="頁尾版面配置區 7"/>
          <p:cNvSpPr>
            <a:spLocks noGrp="1"/>
          </p:cNvSpPr>
          <p:nvPr>
            <p:ph type="ftr" sz="quarter" idx="11"/>
          </p:nvPr>
        </p:nvSpPr>
        <p:spPr/>
        <p:txBody>
          <a:bodyPr/>
          <a:lstStyle>
            <a:lvl1pPr>
              <a:defRPr/>
            </a:lvl1pPr>
          </a:lstStyle>
          <a:p>
            <a:endParaRPr lang="zh-TW" altLang="en-US">
              <a:solidFill>
                <a:srgbClr val="FFFFFF"/>
              </a:solidFill>
            </a:endParaRPr>
          </a:p>
        </p:txBody>
      </p:sp>
      <p:sp>
        <p:nvSpPr>
          <p:cNvPr id="9" name="投影片編號版面配置區 8"/>
          <p:cNvSpPr>
            <a:spLocks noGrp="1"/>
          </p:cNvSpPr>
          <p:nvPr>
            <p:ph type="sldNum" sz="quarter" idx="12"/>
          </p:nvPr>
        </p:nvSpPr>
        <p:spPr/>
        <p:txBody>
          <a:bodyPr/>
          <a:lstStyle>
            <a:lvl1pPr>
              <a:defRPr/>
            </a:lvl1pPr>
          </a:lstStyle>
          <a:p>
            <a:fld id="{8EDABEF1-F4FF-4D70-8E66-177136D1A0BB}"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24152333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endParaRPr lang="zh-TW" altLang="en-US">
              <a:solidFill>
                <a:srgbClr val="FFFFFF"/>
              </a:solidFill>
            </a:endParaRPr>
          </a:p>
        </p:txBody>
      </p:sp>
      <p:sp>
        <p:nvSpPr>
          <p:cNvPr id="4" name="頁尾版面配置區 3"/>
          <p:cNvSpPr>
            <a:spLocks noGrp="1"/>
          </p:cNvSpPr>
          <p:nvPr>
            <p:ph type="ftr" sz="quarter" idx="11"/>
          </p:nvPr>
        </p:nvSpPr>
        <p:spPr/>
        <p:txBody>
          <a:bodyPr/>
          <a:lstStyle>
            <a:lvl1pPr>
              <a:defRPr/>
            </a:lvl1pPr>
          </a:lstStyle>
          <a:p>
            <a:endParaRPr lang="zh-TW" altLang="en-US">
              <a:solidFill>
                <a:srgbClr val="FFFFFF"/>
              </a:solidFill>
            </a:endParaRPr>
          </a:p>
        </p:txBody>
      </p:sp>
      <p:sp>
        <p:nvSpPr>
          <p:cNvPr id="5" name="投影片編號版面配置區 4"/>
          <p:cNvSpPr>
            <a:spLocks noGrp="1"/>
          </p:cNvSpPr>
          <p:nvPr>
            <p:ph type="sldNum" sz="quarter" idx="12"/>
          </p:nvPr>
        </p:nvSpPr>
        <p:spPr/>
        <p:txBody>
          <a:bodyPr/>
          <a:lstStyle>
            <a:lvl1pPr>
              <a:defRPr/>
            </a:lvl1pPr>
          </a:lstStyle>
          <a:p>
            <a:fld id="{D007566B-9D2E-48BC-B5A2-841EF8CA3D67}"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8556285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zh-TW" altLang="en-US">
              <a:solidFill>
                <a:srgbClr val="FFFFFF"/>
              </a:solidFill>
            </a:endParaRPr>
          </a:p>
        </p:txBody>
      </p:sp>
      <p:sp>
        <p:nvSpPr>
          <p:cNvPr id="3" name="頁尾版面配置區 2"/>
          <p:cNvSpPr>
            <a:spLocks noGrp="1"/>
          </p:cNvSpPr>
          <p:nvPr>
            <p:ph type="ftr" sz="quarter" idx="11"/>
          </p:nvPr>
        </p:nvSpPr>
        <p:spPr/>
        <p:txBody>
          <a:bodyPr/>
          <a:lstStyle>
            <a:lvl1pPr>
              <a:defRPr/>
            </a:lvl1pPr>
          </a:lstStyle>
          <a:p>
            <a:endParaRPr lang="zh-TW" altLang="en-US">
              <a:solidFill>
                <a:srgbClr val="FFFFFF"/>
              </a:solidFill>
            </a:endParaRPr>
          </a:p>
        </p:txBody>
      </p:sp>
      <p:sp>
        <p:nvSpPr>
          <p:cNvPr id="4" name="投影片編號版面配置區 3"/>
          <p:cNvSpPr>
            <a:spLocks noGrp="1"/>
          </p:cNvSpPr>
          <p:nvPr>
            <p:ph type="sldNum" sz="quarter" idx="12"/>
          </p:nvPr>
        </p:nvSpPr>
        <p:spPr/>
        <p:txBody>
          <a:bodyPr/>
          <a:lstStyle>
            <a:lvl1pPr>
              <a:defRPr/>
            </a:lvl1pPr>
          </a:lstStyle>
          <a:p>
            <a:fld id="{52E74D81-8584-4AA2-9319-2612F07DF36F}"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40189677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zh-TW" altLang="en-US">
              <a:solidFill>
                <a:srgbClr val="FFFFFF"/>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FFFFFF"/>
              </a:solidFill>
            </a:endParaRPr>
          </a:p>
        </p:txBody>
      </p:sp>
      <p:sp>
        <p:nvSpPr>
          <p:cNvPr id="7" name="投影片編號版面配置區 6"/>
          <p:cNvSpPr>
            <a:spLocks noGrp="1"/>
          </p:cNvSpPr>
          <p:nvPr>
            <p:ph type="sldNum" sz="quarter" idx="12"/>
          </p:nvPr>
        </p:nvSpPr>
        <p:spPr/>
        <p:txBody>
          <a:bodyPr/>
          <a:lstStyle>
            <a:lvl1pPr>
              <a:defRPr/>
            </a:lvl1pPr>
          </a:lstStyle>
          <a:p>
            <a:fld id="{9BA4CF5C-54A4-4CAC-829E-0BBFBEDAD0D9}"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146644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zh-TW" altLang="en-US">
              <a:solidFill>
                <a:srgbClr val="FFFFFF"/>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FFFFFF"/>
              </a:solidFill>
            </a:endParaRPr>
          </a:p>
        </p:txBody>
      </p:sp>
      <p:sp>
        <p:nvSpPr>
          <p:cNvPr id="7" name="投影片編號版面配置區 6"/>
          <p:cNvSpPr>
            <a:spLocks noGrp="1"/>
          </p:cNvSpPr>
          <p:nvPr>
            <p:ph type="sldNum" sz="quarter" idx="12"/>
          </p:nvPr>
        </p:nvSpPr>
        <p:spPr/>
        <p:txBody>
          <a:bodyPr/>
          <a:lstStyle>
            <a:lvl1pPr>
              <a:defRPr/>
            </a:lvl1pPr>
          </a:lstStyle>
          <a:p>
            <a:fld id="{C2C9CD09-8FE3-4410-B7C6-06F183AC6C60}"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31003053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F0054453-1B35-419C-BB47-99A0AA9144BE}"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32932970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92938" y="609600"/>
            <a:ext cx="1949450" cy="54514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143000" y="609600"/>
            <a:ext cx="5697538" cy="54514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0687E9BE-9EBC-4ACB-9588-78554CCBBDA5}"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2143445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矩形 10"/>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矩形 11"/>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矩形 12"/>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2" name="標題 1"/>
          <p:cNvSpPr>
            <a:spLocks noGrp="1"/>
          </p:cNvSpPr>
          <p:nvPr>
            <p:ph type="title"/>
          </p:nvPr>
        </p:nvSpPr>
        <p:spPr>
          <a:xfrm>
            <a:off x="914400" y="4900550"/>
            <a:ext cx="7315200" cy="522288"/>
          </a:xfrm>
        </p:spPr>
        <p:txBody>
          <a:bodyPr anchor="ctr">
            <a:noAutofit/>
          </a:bodyPr>
          <a:lstStyle>
            <a:lvl1pPr algn="l">
              <a:buNone/>
              <a:defRPr sz="2800" b="0"/>
            </a:lvl1pPr>
          </a:lstStyle>
          <a:p>
            <a:r>
              <a:rPr lang="zh-TW" altLang="en-US" smtClean="0"/>
              <a:t>按一下以編輯母片標題樣式</a:t>
            </a:r>
            <a:endParaRPr lang="en-US"/>
          </a:p>
        </p:txBody>
      </p:sp>
      <p:sp>
        <p:nvSpPr>
          <p:cNvPr id="4" name="文字版面配置區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zh-TW" altLang="en-US" smtClean="0"/>
              <a:t>按一下以編輯母片文字樣式</a:t>
            </a:r>
          </a:p>
        </p:txBody>
      </p:sp>
      <p:sp>
        <p:nvSpPr>
          <p:cNvPr id="3" name="圖片版面配置區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zh-TW" altLang="en-US" noProof="0" smtClean="0"/>
              <a:t>按一下圖示以新增圖片</a:t>
            </a:r>
            <a:endParaRPr lang="en-US" noProof="0" dirty="0"/>
          </a:p>
        </p:txBody>
      </p:sp>
      <p:sp>
        <p:nvSpPr>
          <p:cNvPr id="8" name="日期版面配置區 4"/>
          <p:cNvSpPr>
            <a:spLocks noGrp="1"/>
          </p:cNvSpPr>
          <p:nvPr>
            <p:ph type="dt" sz="half" idx="10"/>
          </p:nvPr>
        </p:nvSpPr>
        <p:spPr/>
        <p:txBody>
          <a:bodyPr/>
          <a:lstStyle>
            <a:lvl1pPr>
              <a:defRPr/>
            </a:lvl1pPr>
          </a:lstStyle>
          <a:p>
            <a:pPr>
              <a:defRPr/>
            </a:pPr>
            <a:fld id="{A73915E6-FF87-49D3-B114-4E31755B2C86}" type="datetimeFigureOut">
              <a:rPr lang="zh-TW" altLang="en-US"/>
              <a:pPr>
                <a:defRPr/>
              </a:pPr>
              <a:t>2016/1/26</a:t>
            </a:fld>
            <a:endParaRPr lang="zh-TW" altLang="en-US"/>
          </a:p>
        </p:txBody>
      </p:sp>
      <p:sp>
        <p:nvSpPr>
          <p:cNvPr id="9" name="頁尾版面配置區 5"/>
          <p:cNvSpPr>
            <a:spLocks noGrp="1"/>
          </p:cNvSpPr>
          <p:nvPr>
            <p:ph type="ftr" sz="quarter" idx="11"/>
          </p:nvPr>
        </p:nvSpPr>
        <p:spPr>
          <a:xfrm>
            <a:off x="914400" y="6172200"/>
            <a:ext cx="3886200" cy="457200"/>
          </a:xfrm>
        </p:spPr>
        <p:txBody>
          <a:bodyPr/>
          <a:lstStyle>
            <a:lvl1pPr>
              <a:defRPr/>
            </a:lvl1pPr>
          </a:lstStyle>
          <a:p>
            <a:pPr>
              <a:defRPr/>
            </a:pPr>
            <a:endParaRPr lang="zh-TW" altLang="en-US"/>
          </a:p>
        </p:txBody>
      </p:sp>
      <p:sp>
        <p:nvSpPr>
          <p:cNvPr id="10" name="投影片編號版面配置區 6"/>
          <p:cNvSpPr>
            <a:spLocks noGrp="1"/>
          </p:cNvSpPr>
          <p:nvPr>
            <p:ph type="sldNum" sz="quarter" idx="12"/>
          </p:nvPr>
        </p:nvSpPr>
        <p:spPr>
          <a:xfrm>
            <a:off x="146050" y="6208713"/>
            <a:ext cx="457200" cy="457200"/>
          </a:xfrm>
        </p:spPr>
        <p:txBody>
          <a:bodyPr/>
          <a:lstStyle>
            <a:lvl1pPr>
              <a:defRPr/>
            </a:lvl1pPr>
          </a:lstStyle>
          <a:p>
            <a:pPr>
              <a:defRPr/>
            </a:pPr>
            <a:fld id="{C1B5458F-001F-4463-9163-BC2627B3F8B5}" type="slidenum">
              <a:rPr lang="zh-TW" altLang="en-US"/>
              <a:pPr>
                <a:defRPr/>
              </a:pPr>
              <a:t>‹#›</a:t>
            </a:fld>
            <a:endParaRPr lang="zh-TW"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nvGrpSpPr>
            <p:cNvPr id="3076" name="Group 4"/>
            <p:cNvGrpSpPr>
              <a:grpSpLocks/>
            </p:cNvGrpSpPr>
            <p:nvPr/>
          </p:nvGrpSpPr>
          <p:grpSpPr bwMode="auto">
            <a:xfrm>
              <a:off x="48" y="103"/>
              <a:ext cx="96" cy="4126"/>
              <a:chOff x="48" y="103"/>
              <a:chExt cx="96" cy="4126"/>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7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09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grpSp>
      <p:sp>
        <p:nvSpPr>
          <p:cNvPr id="310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zh-TW" altLang="en-US" noProof="0" smtClean="0"/>
              <a:t>按一下以編輯母片標題樣式</a:t>
            </a:r>
          </a:p>
        </p:txBody>
      </p:sp>
      <p:sp>
        <p:nvSpPr>
          <p:cNvPr id="310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anose="05000000000000000000" pitchFamily="2" charset="2"/>
              <a:buNone/>
              <a:defRPr>
                <a:solidFill>
                  <a:srgbClr val="FFFFFF"/>
                </a:solidFill>
              </a:defRPr>
            </a:lvl1pPr>
          </a:lstStyle>
          <a:p>
            <a:pPr lvl="0"/>
            <a:r>
              <a:rPr lang="zh-TW" altLang="en-US" noProof="0" smtClean="0"/>
              <a:t>按一下以編輯母片副標題樣式</a:t>
            </a:r>
          </a:p>
        </p:txBody>
      </p:sp>
      <p:sp>
        <p:nvSpPr>
          <p:cNvPr id="3108" name="Rectangle 36"/>
          <p:cNvSpPr>
            <a:spLocks noGrp="1" noChangeArrowheads="1"/>
          </p:cNvSpPr>
          <p:nvPr>
            <p:ph type="dt" sz="quarter" idx="2"/>
          </p:nvPr>
        </p:nvSpPr>
        <p:spPr/>
        <p:txBody>
          <a:bodyPr/>
          <a:lstStyle>
            <a:lvl1pPr>
              <a:defRPr>
                <a:solidFill>
                  <a:srgbClr val="FFFFFF"/>
                </a:solidFill>
              </a:defRPr>
            </a:lvl1pPr>
          </a:lstStyle>
          <a:p>
            <a:endParaRPr lang="zh-TW" altLang="en-US"/>
          </a:p>
        </p:txBody>
      </p:sp>
      <p:sp>
        <p:nvSpPr>
          <p:cNvPr id="3109" name="Rectangle 37"/>
          <p:cNvSpPr>
            <a:spLocks noGrp="1" noChangeArrowheads="1"/>
          </p:cNvSpPr>
          <p:nvPr>
            <p:ph type="ftr" sz="quarter" idx="3"/>
          </p:nvPr>
        </p:nvSpPr>
        <p:spPr/>
        <p:txBody>
          <a:bodyPr/>
          <a:lstStyle>
            <a:lvl1pPr>
              <a:defRPr>
                <a:solidFill>
                  <a:srgbClr val="FFFFFF"/>
                </a:solidFill>
              </a:defRPr>
            </a:lvl1pPr>
          </a:lstStyle>
          <a:p>
            <a:endParaRPr lang="zh-TW" altLang="en-US"/>
          </a:p>
        </p:txBody>
      </p:sp>
      <p:sp>
        <p:nvSpPr>
          <p:cNvPr id="3110" name="Rectangle 38"/>
          <p:cNvSpPr>
            <a:spLocks noGrp="1" noChangeArrowheads="1"/>
          </p:cNvSpPr>
          <p:nvPr>
            <p:ph type="sldNum" sz="quarter" idx="4"/>
          </p:nvPr>
        </p:nvSpPr>
        <p:spPr/>
        <p:txBody>
          <a:bodyPr/>
          <a:lstStyle>
            <a:lvl1pPr>
              <a:defRPr>
                <a:solidFill>
                  <a:srgbClr val="FFFFFF"/>
                </a:solidFill>
              </a:defRPr>
            </a:lvl1pPr>
          </a:lstStyle>
          <a:p>
            <a:fld id="{05E5A486-8876-44AE-BCE8-E78C564E55F8}" type="slidenum">
              <a:rPr lang="zh-TW" altLang="en-US"/>
              <a:pPr/>
              <a:t>‹#›</a:t>
            </a:fld>
            <a:endParaRPr lang="zh-TW" altLang="en-US"/>
          </a:p>
        </p:txBody>
      </p:sp>
    </p:spTree>
    <p:extLst>
      <p:ext uri="{BB962C8B-B14F-4D97-AF65-F5344CB8AC3E}">
        <p14:creationId xmlns:p14="http://schemas.microsoft.com/office/powerpoint/2010/main" val="3667116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60231FD4-5E15-4426-B389-A361349EC72D}"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2992099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619A164C-83C6-45BA-85FB-4D1907BBF80B}"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27466929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169988" y="1946275"/>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132388" y="1946275"/>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endParaRPr lang="zh-TW" altLang="en-US">
              <a:solidFill>
                <a:srgbClr val="FFFFFF"/>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FFFFFF"/>
              </a:solidFill>
            </a:endParaRPr>
          </a:p>
        </p:txBody>
      </p:sp>
      <p:sp>
        <p:nvSpPr>
          <p:cNvPr id="7" name="投影片編號版面配置區 6"/>
          <p:cNvSpPr>
            <a:spLocks noGrp="1"/>
          </p:cNvSpPr>
          <p:nvPr>
            <p:ph type="sldNum" sz="quarter" idx="12"/>
          </p:nvPr>
        </p:nvSpPr>
        <p:spPr/>
        <p:txBody>
          <a:bodyPr/>
          <a:lstStyle>
            <a:lvl1pPr>
              <a:defRPr/>
            </a:lvl1pPr>
          </a:lstStyle>
          <a:p>
            <a:fld id="{45520AE4-E87B-4675-BF95-09E5234FB903}"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31552903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endParaRPr lang="zh-TW" altLang="en-US">
              <a:solidFill>
                <a:srgbClr val="FFFFFF"/>
              </a:solidFill>
            </a:endParaRPr>
          </a:p>
        </p:txBody>
      </p:sp>
      <p:sp>
        <p:nvSpPr>
          <p:cNvPr id="8" name="頁尾版面配置區 7"/>
          <p:cNvSpPr>
            <a:spLocks noGrp="1"/>
          </p:cNvSpPr>
          <p:nvPr>
            <p:ph type="ftr" sz="quarter" idx="11"/>
          </p:nvPr>
        </p:nvSpPr>
        <p:spPr/>
        <p:txBody>
          <a:bodyPr/>
          <a:lstStyle>
            <a:lvl1pPr>
              <a:defRPr/>
            </a:lvl1pPr>
          </a:lstStyle>
          <a:p>
            <a:endParaRPr lang="zh-TW" altLang="en-US">
              <a:solidFill>
                <a:srgbClr val="FFFFFF"/>
              </a:solidFill>
            </a:endParaRPr>
          </a:p>
        </p:txBody>
      </p:sp>
      <p:sp>
        <p:nvSpPr>
          <p:cNvPr id="9" name="投影片編號版面配置區 8"/>
          <p:cNvSpPr>
            <a:spLocks noGrp="1"/>
          </p:cNvSpPr>
          <p:nvPr>
            <p:ph type="sldNum" sz="quarter" idx="12"/>
          </p:nvPr>
        </p:nvSpPr>
        <p:spPr/>
        <p:txBody>
          <a:bodyPr/>
          <a:lstStyle>
            <a:lvl1pPr>
              <a:defRPr/>
            </a:lvl1pPr>
          </a:lstStyle>
          <a:p>
            <a:fld id="{8EDABEF1-F4FF-4D70-8E66-177136D1A0BB}"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4664748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endParaRPr lang="zh-TW" altLang="en-US">
              <a:solidFill>
                <a:srgbClr val="FFFFFF"/>
              </a:solidFill>
            </a:endParaRPr>
          </a:p>
        </p:txBody>
      </p:sp>
      <p:sp>
        <p:nvSpPr>
          <p:cNvPr id="4" name="頁尾版面配置區 3"/>
          <p:cNvSpPr>
            <a:spLocks noGrp="1"/>
          </p:cNvSpPr>
          <p:nvPr>
            <p:ph type="ftr" sz="quarter" idx="11"/>
          </p:nvPr>
        </p:nvSpPr>
        <p:spPr/>
        <p:txBody>
          <a:bodyPr/>
          <a:lstStyle>
            <a:lvl1pPr>
              <a:defRPr/>
            </a:lvl1pPr>
          </a:lstStyle>
          <a:p>
            <a:endParaRPr lang="zh-TW" altLang="en-US">
              <a:solidFill>
                <a:srgbClr val="FFFFFF"/>
              </a:solidFill>
            </a:endParaRPr>
          </a:p>
        </p:txBody>
      </p:sp>
      <p:sp>
        <p:nvSpPr>
          <p:cNvPr id="5" name="投影片編號版面配置區 4"/>
          <p:cNvSpPr>
            <a:spLocks noGrp="1"/>
          </p:cNvSpPr>
          <p:nvPr>
            <p:ph type="sldNum" sz="quarter" idx="12"/>
          </p:nvPr>
        </p:nvSpPr>
        <p:spPr/>
        <p:txBody>
          <a:bodyPr/>
          <a:lstStyle>
            <a:lvl1pPr>
              <a:defRPr/>
            </a:lvl1pPr>
          </a:lstStyle>
          <a:p>
            <a:fld id="{D007566B-9D2E-48BC-B5A2-841EF8CA3D67}"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7329861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zh-TW" altLang="en-US">
              <a:solidFill>
                <a:srgbClr val="FFFFFF"/>
              </a:solidFill>
            </a:endParaRPr>
          </a:p>
        </p:txBody>
      </p:sp>
      <p:sp>
        <p:nvSpPr>
          <p:cNvPr id="3" name="頁尾版面配置區 2"/>
          <p:cNvSpPr>
            <a:spLocks noGrp="1"/>
          </p:cNvSpPr>
          <p:nvPr>
            <p:ph type="ftr" sz="quarter" idx="11"/>
          </p:nvPr>
        </p:nvSpPr>
        <p:spPr/>
        <p:txBody>
          <a:bodyPr/>
          <a:lstStyle>
            <a:lvl1pPr>
              <a:defRPr/>
            </a:lvl1pPr>
          </a:lstStyle>
          <a:p>
            <a:endParaRPr lang="zh-TW" altLang="en-US">
              <a:solidFill>
                <a:srgbClr val="FFFFFF"/>
              </a:solidFill>
            </a:endParaRPr>
          </a:p>
        </p:txBody>
      </p:sp>
      <p:sp>
        <p:nvSpPr>
          <p:cNvPr id="4" name="投影片編號版面配置區 3"/>
          <p:cNvSpPr>
            <a:spLocks noGrp="1"/>
          </p:cNvSpPr>
          <p:nvPr>
            <p:ph type="sldNum" sz="quarter" idx="12"/>
          </p:nvPr>
        </p:nvSpPr>
        <p:spPr/>
        <p:txBody>
          <a:bodyPr/>
          <a:lstStyle>
            <a:lvl1pPr>
              <a:defRPr/>
            </a:lvl1pPr>
          </a:lstStyle>
          <a:p>
            <a:fld id="{52E74D81-8584-4AA2-9319-2612F07DF36F}"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26613329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zh-TW" altLang="en-US">
              <a:solidFill>
                <a:srgbClr val="FFFFFF"/>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FFFFFF"/>
              </a:solidFill>
            </a:endParaRPr>
          </a:p>
        </p:txBody>
      </p:sp>
      <p:sp>
        <p:nvSpPr>
          <p:cNvPr id="7" name="投影片編號版面配置區 6"/>
          <p:cNvSpPr>
            <a:spLocks noGrp="1"/>
          </p:cNvSpPr>
          <p:nvPr>
            <p:ph type="sldNum" sz="quarter" idx="12"/>
          </p:nvPr>
        </p:nvSpPr>
        <p:spPr/>
        <p:txBody>
          <a:bodyPr/>
          <a:lstStyle>
            <a:lvl1pPr>
              <a:defRPr/>
            </a:lvl1pPr>
          </a:lstStyle>
          <a:p>
            <a:fld id="{9BA4CF5C-54A4-4CAC-829E-0BBFBEDAD0D9}"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33702868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zh-TW" altLang="en-US">
              <a:solidFill>
                <a:srgbClr val="FFFFFF"/>
              </a:solidFill>
            </a:endParaRPr>
          </a:p>
        </p:txBody>
      </p:sp>
      <p:sp>
        <p:nvSpPr>
          <p:cNvPr id="6" name="頁尾版面配置區 5"/>
          <p:cNvSpPr>
            <a:spLocks noGrp="1"/>
          </p:cNvSpPr>
          <p:nvPr>
            <p:ph type="ftr" sz="quarter" idx="11"/>
          </p:nvPr>
        </p:nvSpPr>
        <p:spPr/>
        <p:txBody>
          <a:bodyPr/>
          <a:lstStyle>
            <a:lvl1pPr>
              <a:defRPr/>
            </a:lvl1pPr>
          </a:lstStyle>
          <a:p>
            <a:endParaRPr lang="zh-TW" altLang="en-US">
              <a:solidFill>
                <a:srgbClr val="FFFFFF"/>
              </a:solidFill>
            </a:endParaRPr>
          </a:p>
        </p:txBody>
      </p:sp>
      <p:sp>
        <p:nvSpPr>
          <p:cNvPr id="7" name="投影片編號版面配置區 6"/>
          <p:cNvSpPr>
            <a:spLocks noGrp="1"/>
          </p:cNvSpPr>
          <p:nvPr>
            <p:ph type="sldNum" sz="quarter" idx="12"/>
          </p:nvPr>
        </p:nvSpPr>
        <p:spPr/>
        <p:txBody>
          <a:bodyPr/>
          <a:lstStyle>
            <a:lvl1pPr>
              <a:defRPr/>
            </a:lvl1pPr>
          </a:lstStyle>
          <a:p>
            <a:fld id="{C2C9CD09-8FE3-4410-B7C6-06F183AC6C60}"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17565198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zh-TW" altLang="en-US">
              <a:solidFill>
                <a:srgbClr val="FFFFFF"/>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fld id="{F0054453-1B35-419C-BB47-99A0AA9144BE}" type="slidenum">
              <a:rPr lang="zh-TW" altLang="en-US">
                <a:solidFill>
                  <a:srgbClr val="FFFFFF"/>
                </a:solidFill>
              </a:rPr>
              <a:pPr/>
              <a:t>‹#›</a:t>
            </a:fld>
            <a:endParaRPr lang="zh-TW" altLang="en-US">
              <a:solidFill>
                <a:srgbClr val="FFFFFF"/>
              </a:solidFill>
            </a:endParaRPr>
          </a:p>
        </p:txBody>
      </p:sp>
    </p:spTree>
    <p:extLst>
      <p:ext uri="{BB962C8B-B14F-4D97-AF65-F5344CB8AC3E}">
        <p14:creationId xmlns:p14="http://schemas.microsoft.com/office/powerpoint/2010/main" val="86839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kumimoji="0" lang="en-US"/>
          </a:p>
        </p:txBody>
      </p:sp>
      <p:sp useBgFill="1">
        <p:nvSpPr>
          <p:cNvPr id="8" name="圓角矩形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kumimoji="0" lang="en-US"/>
          </a:p>
        </p:txBody>
      </p:sp>
      <p:sp>
        <p:nvSpPr>
          <p:cNvPr id="1028" name="標題版面配置區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zh-TW" altLang="en-US" smtClean="0"/>
              <a:t>按一下以編輯母片標題樣式</a:t>
            </a:r>
            <a:endParaRPr lang="en-US" smtClean="0"/>
          </a:p>
        </p:txBody>
      </p:sp>
      <p:sp>
        <p:nvSpPr>
          <p:cNvPr id="1029" name="文字版面配置區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smtClean="0"/>
          </a:p>
        </p:txBody>
      </p:sp>
      <p:sp>
        <p:nvSpPr>
          <p:cNvPr id="14" name="日期版面配置區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defRPr/>
            </a:pPr>
            <a:fld id="{D9AFF635-A7E4-4687-9138-F2872FE20319}" type="datetimeFigureOut">
              <a:rPr lang="zh-TW" altLang="en-US"/>
              <a:pPr>
                <a:defRPr/>
              </a:pPr>
              <a:t>2016/1/26</a:t>
            </a:fld>
            <a:endParaRPr lang="zh-TW" altLang="en-US"/>
          </a:p>
        </p:txBody>
      </p:sp>
      <p:sp>
        <p:nvSpPr>
          <p:cNvPr id="3" name="頁尾版面配置區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a:defRPr/>
            </a:pPr>
            <a:endParaRPr lang="zh-TW" altLang="en-US"/>
          </a:p>
        </p:txBody>
      </p:sp>
      <p:sp>
        <p:nvSpPr>
          <p:cNvPr id="23" name="投影片編號版面配置區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8CDEF523-C5F9-4E53-9A94-439FEE5CDB87}"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731" r:id="rId1"/>
    <p:sldLayoutId id="2147483724" r:id="rId2"/>
    <p:sldLayoutId id="2147483732" r:id="rId3"/>
    <p:sldLayoutId id="2147483725" r:id="rId4"/>
    <p:sldLayoutId id="2147483726" r:id="rId5"/>
    <p:sldLayoutId id="2147483727" r:id="rId6"/>
    <p:sldLayoutId id="2147483728" r:id="rId7"/>
    <p:sldLayoutId id="2147483733" r:id="rId8"/>
    <p:sldLayoutId id="2147483734" r:id="rId9"/>
    <p:sldLayoutId id="2147483729" r:id="rId10"/>
    <p:sldLayoutId id="2147483730" r:id="rId11"/>
    <p:sldLayoutId id="2147483735" r:id="rId12"/>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ea typeface="微軟正黑體" pitchFamily="34" charset="-120"/>
        </a:defRPr>
      </a:lvl2pPr>
      <a:lvl3pPr algn="l" rtl="0" eaLnBrk="0" fontAlgn="base" hangingPunct="0">
        <a:spcBef>
          <a:spcPct val="0"/>
        </a:spcBef>
        <a:spcAft>
          <a:spcPct val="0"/>
        </a:spcAft>
        <a:defRPr sz="4000">
          <a:solidFill>
            <a:schemeClr val="tx2"/>
          </a:solidFill>
          <a:latin typeface="Franklin Gothic Book" pitchFamily="34" charset="0"/>
          <a:ea typeface="微軟正黑體" pitchFamily="34" charset="-120"/>
        </a:defRPr>
      </a:lvl3pPr>
      <a:lvl4pPr algn="l" rtl="0" eaLnBrk="0" fontAlgn="base" hangingPunct="0">
        <a:spcBef>
          <a:spcPct val="0"/>
        </a:spcBef>
        <a:spcAft>
          <a:spcPct val="0"/>
        </a:spcAft>
        <a:defRPr sz="4000">
          <a:solidFill>
            <a:schemeClr val="tx2"/>
          </a:solidFill>
          <a:latin typeface="Franklin Gothic Book" pitchFamily="34" charset="0"/>
          <a:ea typeface="微軟正黑體" pitchFamily="34" charset="-120"/>
        </a:defRPr>
      </a:lvl4pPr>
      <a:lvl5pPr algn="l" rtl="0" eaLnBrk="0" fontAlgn="base" hangingPunct="0">
        <a:spcBef>
          <a:spcPct val="0"/>
        </a:spcBef>
        <a:spcAft>
          <a:spcPct val="0"/>
        </a:spcAft>
        <a:defRPr sz="4000">
          <a:solidFill>
            <a:schemeClr val="tx2"/>
          </a:solidFill>
          <a:latin typeface="Franklin Gothic Book" pitchFamily="34" charset="0"/>
          <a:ea typeface="微軟正黑體" pitchFamily="34" charset="-120"/>
        </a:defRPr>
      </a:lvl5pPr>
      <a:lvl6pPr marL="457200" algn="l" rtl="0" fontAlgn="base">
        <a:spcBef>
          <a:spcPct val="0"/>
        </a:spcBef>
        <a:spcAft>
          <a:spcPct val="0"/>
        </a:spcAft>
        <a:defRPr sz="4000">
          <a:solidFill>
            <a:schemeClr val="tx2"/>
          </a:solidFill>
          <a:latin typeface="Franklin Gothic Book" pitchFamily="34" charset="0"/>
          <a:ea typeface="微軟正黑體" pitchFamily="34" charset="-120"/>
        </a:defRPr>
      </a:lvl6pPr>
      <a:lvl7pPr marL="914400" algn="l" rtl="0" fontAlgn="base">
        <a:spcBef>
          <a:spcPct val="0"/>
        </a:spcBef>
        <a:spcAft>
          <a:spcPct val="0"/>
        </a:spcAft>
        <a:defRPr sz="4000">
          <a:solidFill>
            <a:schemeClr val="tx2"/>
          </a:solidFill>
          <a:latin typeface="Franklin Gothic Book" pitchFamily="34" charset="0"/>
          <a:ea typeface="微軟正黑體" pitchFamily="34" charset="-120"/>
        </a:defRPr>
      </a:lvl7pPr>
      <a:lvl8pPr marL="1371600" algn="l" rtl="0" fontAlgn="base">
        <a:spcBef>
          <a:spcPct val="0"/>
        </a:spcBef>
        <a:spcAft>
          <a:spcPct val="0"/>
        </a:spcAft>
        <a:defRPr sz="4000">
          <a:solidFill>
            <a:schemeClr val="tx2"/>
          </a:solidFill>
          <a:latin typeface="Franklin Gothic Book" pitchFamily="34" charset="0"/>
          <a:ea typeface="微軟正黑體" pitchFamily="34" charset="-120"/>
        </a:defRPr>
      </a:lvl8pPr>
      <a:lvl9pPr marL="1828800" algn="l" rtl="0" fontAlgn="base">
        <a:spcBef>
          <a:spcPct val="0"/>
        </a:spcBef>
        <a:spcAft>
          <a:spcPct val="0"/>
        </a:spcAft>
        <a:defRPr sz="4000">
          <a:solidFill>
            <a:schemeClr val="tx2"/>
          </a:solidFill>
          <a:latin typeface="Franklin Gothic Book" pitchFamily="34" charset="0"/>
          <a:ea typeface="微軟正黑體" pitchFamily="34" charset="-12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108585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nvGrpSpPr>
            <p:cNvPr id="2052" name="Group 4"/>
            <p:cNvGrpSpPr>
              <a:grpSpLocks/>
            </p:cNvGrpSpPr>
            <p:nvPr/>
          </p:nvGrpSpPr>
          <p:grpSpPr bwMode="auto">
            <a:xfrm>
              <a:off x="48" y="102"/>
              <a:ext cx="96" cy="4128"/>
              <a:chOff x="48" y="102"/>
              <a:chExt cx="96" cy="4128"/>
            </a:xfrm>
          </p:grpSpPr>
          <p:sp>
            <p:nvSpPr>
              <p:cNvPr id="2053"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4"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5"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6"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7"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8"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9"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0"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1"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2"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3"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4"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5"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6"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7"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8"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9"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0"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1"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2"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3"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4"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5"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6"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7"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8"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9"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80"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81"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grpSp>
      <p:sp>
        <p:nvSpPr>
          <p:cNvPr id="2082"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zh-TW" altLang="en-US" smtClean="0"/>
              <a:t>按一下以編輯母片標題樣式</a:t>
            </a:r>
          </a:p>
        </p:txBody>
      </p:sp>
      <p:sp>
        <p:nvSpPr>
          <p:cNvPr id="2084" name="Rectangle 36"/>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kumimoji="0" sz="1400"/>
            </a:lvl1pPr>
          </a:lstStyle>
          <a:p>
            <a:endParaRPr lang="zh-TW" altLang="en-US" smtClean="0">
              <a:solidFill>
                <a:srgbClr val="FFFFFF"/>
              </a:solidFill>
              <a:latin typeface="Times New Roman" panose="02020603050405020304" pitchFamily="18" charset="0"/>
              <a:ea typeface="新細明體" panose="02020500000000000000" pitchFamily="18" charset="-120"/>
            </a:endParaRPr>
          </a:p>
        </p:txBody>
      </p:sp>
      <p:sp>
        <p:nvSpPr>
          <p:cNvPr id="2085" name="Rectangle 37"/>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kumimoji="0" sz="1400"/>
            </a:lvl1pPr>
          </a:lstStyle>
          <a:p>
            <a:endParaRPr lang="zh-TW" altLang="en-US" smtClean="0">
              <a:solidFill>
                <a:srgbClr val="FFFFFF"/>
              </a:solidFill>
              <a:latin typeface="Times New Roman" panose="02020603050405020304" pitchFamily="18" charset="0"/>
              <a:ea typeface="新細明體" panose="02020500000000000000" pitchFamily="18" charset="-120"/>
            </a:endParaRPr>
          </a:p>
        </p:txBody>
      </p:sp>
      <p:sp>
        <p:nvSpPr>
          <p:cNvPr id="2086" name="Rectangle 38"/>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kumimoji="0" sz="1400"/>
            </a:lvl1pPr>
          </a:lstStyle>
          <a:p>
            <a:fld id="{B9C2A06E-95AD-4731-A617-6B16C1C4A3C1}" type="slidenum">
              <a:rPr lang="zh-TW" altLang="en-US" smtClean="0">
                <a:solidFill>
                  <a:srgbClr val="FFFFFF"/>
                </a:solidFill>
                <a:latin typeface="Times New Roman" panose="02020603050405020304" pitchFamily="18" charset="0"/>
                <a:ea typeface="新細明體" panose="02020500000000000000" pitchFamily="18" charset="-120"/>
              </a:rPr>
              <a:pPr/>
              <a:t>‹#›</a:t>
            </a:fld>
            <a:endParaRPr lang="zh-TW" altLang="en-US" smtClean="0">
              <a:solidFill>
                <a:srgbClr val="FFFFFF"/>
              </a:solidFill>
              <a:latin typeface="Times New Roman" panose="02020603050405020304" pitchFamily="18" charset="0"/>
              <a:ea typeface="新細明體" panose="02020500000000000000" pitchFamily="18" charset="-120"/>
            </a:endParaRPr>
          </a:p>
        </p:txBody>
      </p:sp>
      <p:sp>
        <p:nvSpPr>
          <p:cNvPr id="2087" name="Rectangle 39"/>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Tree>
    <p:extLst>
      <p:ext uri="{BB962C8B-B14F-4D97-AF65-F5344CB8AC3E}">
        <p14:creationId xmlns:p14="http://schemas.microsoft.com/office/powerpoint/2010/main" val="4041208149"/>
      </p:ext>
    </p:extLst>
  </p:cSld>
  <p:clrMap bg1="dk2" tx1="lt1" bg2="dk1"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rtl="0" fontAlgn="base">
        <a:spcBef>
          <a:spcPct val="0"/>
        </a:spcBef>
        <a:spcAft>
          <a:spcPct val="0"/>
        </a:spcAft>
        <a:defRPr kumimoji="1" sz="4400" kern="12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2pPr>
      <a:lvl3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3pPr>
      <a:lvl4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4pPr>
      <a:lvl5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5pPr>
      <a:lvl6pPr marL="4572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6pPr>
      <a:lvl7pPr marL="9144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7pPr>
      <a:lvl8pPr marL="13716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8pPr>
      <a:lvl9pPr marL="18288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9pPr>
    </p:titleStyle>
    <p:bodyStyle>
      <a:lvl1pPr marL="342900" indent="-342900" algn="l" rtl="0" fontAlgn="base">
        <a:spcBef>
          <a:spcPct val="20000"/>
        </a:spcBef>
        <a:spcAft>
          <a:spcPct val="0"/>
        </a:spcAft>
        <a:buClr>
          <a:schemeClr val="tx2"/>
        </a:buClr>
        <a:buSzPct val="75000"/>
        <a:buFont typeface="Wingdings" panose="05000000000000000000" pitchFamily="2" charset="2"/>
        <a:buChar char="n"/>
        <a:defRPr kumimoji="1"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0000"/>
        <a:buFont typeface="Wingdings" panose="05000000000000000000" pitchFamily="2" charset="2"/>
        <a:buChar char="u"/>
        <a:defRPr kumimoji="1" sz="32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60000"/>
        <a:buFont typeface="Wingdings" panose="05000000000000000000" pitchFamily="2" charset="2"/>
        <a:buChar char="t"/>
        <a:defRPr kumimoji="1" sz="32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100000"/>
        <a:buChar char="•"/>
        <a:defRPr kumimoji="1" sz="32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1"/>
        </a:buClr>
        <a:buSzPct val="100000"/>
        <a:buChar char="–"/>
        <a:defRPr kumimoji="1"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108585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nvGrpSpPr>
            <p:cNvPr id="2052" name="Group 4"/>
            <p:cNvGrpSpPr>
              <a:grpSpLocks/>
            </p:cNvGrpSpPr>
            <p:nvPr/>
          </p:nvGrpSpPr>
          <p:grpSpPr bwMode="auto">
            <a:xfrm>
              <a:off x="48" y="102"/>
              <a:ext cx="96" cy="4128"/>
              <a:chOff x="48" y="102"/>
              <a:chExt cx="96" cy="4128"/>
            </a:xfrm>
          </p:grpSpPr>
          <p:sp>
            <p:nvSpPr>
              <p:cNvPr id="2053"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4"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5"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6"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7"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8"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9"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0"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1"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2"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3"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4"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5"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6"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7"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8"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9"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0"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1"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2"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3"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4"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5"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6"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7"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8"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9"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80"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81"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grpSp>
      <p:sp>
        <p:nvSpPr>
          <p:cNvPr id="2082"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zh-TW" altLang="en-US" smtClean="0"/>
              <a:t>按一下以編輯母片標題樣式</a:t>
            </a:r>
          </a:p>
        </p:txBody>
      </p:sp>
      <p:sp>
        <p:nvSpPr>
          <p:cNvPr id="2084" name="Rectangle 36"/>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kumimoji="0" sz="1400"/>
            </a:lvl1pPr>
          </a:lstStyle>
          <a:p>
            <a:endParaRPr lang="zh-TW" altLang="en-US" smtClean="0">
              <a:solidFill>
                <a:srgbClr val="FFFFFF"/>
              </a:solidFill>
              <a:latin typeface="Times New Roman" panose="02020603050405020304" pitchFamily="18" charset="0"/>
              <a:ea typeface="新細明體" panose="02020500000000000000" pitchFamily="18" charset="-120"/>
            </a:endParaRPr>
          </a:p>
        </p:txBody>
      </p:sp>
      <p:sp>
        <p:nvSpPr>
          <p:cNvPr id="2085" name="Rectangle 37"/>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kumimoji="0" sz="1400"/>
            </a:lvl1pPr>
          </a:lstStyle>
          <a:p>
            <a:endParaRPr lang="zh-TW" altLang="en-US" smtClean="0">
              <a:solidFill>
                <a:srgbClr val="FFFFFF"/>
              </a:solidFill>
              <a:latin typeface="Times New Roman" panose="02020603050405020304" pitchFamily="18" charset="0"/>
              <a:ea typeface="新細明體" panose="02020500000000000000" pitchFamily="18" charset="-120"/>
            </a:endParaRPr>
          </a:p>
        </p:txBody>
      </p:sp>
      <p:sp>
        <p:nvSpPr>
          <p:cNvPr id="2086" name="Rectangle 38"/>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kumimoji="0" sz="1400"/>
            </a:lvl1pPr>
          </a:lstStyle>
          <a:p>
            <a:fld id="{B9C2A06E-95AD-4731-A617-6B16C1C4A3C1}" type="slidenum">
              <a:rPr lang="zh-TW" altLang="en-US" smtClean="0">
                <a:solidFill>
                  <a:srgbClr val="FFFFFF"/>
                </a:solidFill>
                <a:latin typeface="Times New Roman" panose="02020603050405020304" pitchFamily="18" charset="0"/>
                <a:ea typeface="新細明體" panose="02020500000000000000" pitchFamily="18" charset="-120"/>
              </a:rPr>
              <a:pPr/>
              <a:t>‹#›</a:t>
            </a:fld>
            <a:endParaRPr lang="zh-TW" altLang="en-US" smtClean="0">
              <a:solidFill>
                <a:srgbClr val="FFFFFF"/>
              </a:solidFill>
              <a:latin typeface="Times New Roman" panose="02020603050405020304" pitchFamily="18" charset="0"/>
              <a:ea typeface="新細明體" panose="02020500000000000000" pitchFamily="18" charset="-120"/>
            </a:endParaRPr>
          </a:p>
        </p:txBody>
      </p:sp>
      <p:sp>
        <p:nvSpPr>
          <p:cNvPr id="2087" name="Rectangle 39"/>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Tree>
    <p:extLst>
      <p:ext uri="{BB962C8B-B14F-4D97-AF65-F5344CB8AC3E}">
        <p14:creationId xmlns:p14="http://schemas.microsoft.com/office/powerpoint/2010/main" val="1537731035"/>
      </p:ext>
    </p:extLst>
  </p:cSld>
  <p:clrMap bg1="dk2" tx1="lt1" bg2="dk1"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rtl="0" fontAlgn="base">
        <a:spcBef>
          <a:spcPct val="0"/>
        </a:spcBef>
        <a:spcAft>
          <a:spcPct val="0"/>
        </a:spcAft>
        <a:defRPr kumimoji="1" sz="4400" kern="12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2pPr>
      <a:lvl3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3pPr>
      <a:lvl4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4pPr>
      <a:lvl5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5pPr>
      <a:lvl6pPr marL="4572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6pPr>
      <a:lvl7pPr marL="9144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7pPr>
      <a:lvl8pPr marL="13716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8pPr>
      <a:lvl9pPr marL="18288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9pPr>
    </p:titleStyle>
    <p:bodyStyle>
      <a:lvl1pPr marL="342900" indent="-342900" algn="l" rtl="0" fontAlgn="base">
        <a:spcBef>
          <a:spcPct val="20000"/>
        </a:spcBef>
        <a:spcAft>
          <a:spcPct val="0"/>
        </a:spcAft>
        <a:buClr>
          <a:schemeClr val="tx2"/>
        </a:buClr>
        <a:buSzPct val="75000"/>
        <a:buFont typeface="Wingdings" panose="05000000000000000000" pitchFamily="2" charset="2"/>
        <a:buChar char="n"/>
        <a:defRPr kumimoji="1"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0000"/>
        <a:buFont typeface="Wingdings" panose="05000000000000000000" pitchFamily="2" charset="2"/>
        <a:buChar char="u"/>
        <a:defRPr kumimoji="1" sz="32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60000"/>
        <a:buFont typeface="Wingdings" panose="05000000000000000000" pitchFamily="2" charset="2"/>
        <a:buChar char="t"/>
        <a:defRPr kumimoji="1" sz="32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100000"/>
        <a:buChar char="•"/>
        <a:defRPr kumimoji="1" sz="32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1"/>
        </a:buClr>
        <a:buSzPct val="100000"/>
        <a:buChar char="–"/>
        <a:defRPr kumimoji="1"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108585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nvGrpSpPr>
            <p:cNvPr id="2052" name="Group 4"/>
            <p:cNvGrpSpPr>
              <a:grpSpLocks/>
            </p:cNvGrpSpPr>
            <p:nvPr/>
          </p:nvGrpSpPr>
          <p:grpSpPr bwMode="auto">
            <a:xfrm>
              <a:off x="48" y="102"/>
              <a:ext cx="96" cy="4128"/>
              <a:chOff x="48" y="102"/>
              <a:chExt cx="96" cy="4128"/>
            </a:xfrm>
          </p:grpSpPr>
          <p:sp>
            <p:nvSpPr>
              <p:cNvPr id="2053"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4"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5"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6"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7"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8"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9"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0"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1"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2"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3"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4"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5"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6"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7"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8"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9"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0"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1"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2"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3"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4"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5"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6"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7"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8"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9"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80"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81"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grpSp>
      <p:sp>
        <p:nvSpPr>
          <p:cNvPr id="2082"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zh-TW" altLang="en-US" smtClean="0"/>
              <a:t>按一下以編輯母片標題樣式</a:t>
            </a:r>
          </a:p>
        </p:txBody>
      </p:sp>
      <p:sp>
        <p:nvSpPr>
          <p:cNvPr id="2084" name="Rectangle 36"/>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kumimoji="0" sz="1400"/>
            </a:lvl1pPr>
          </a:lstStyle>
          <a:p>
            <a:endParaRPr lang="zh-TW" altLang="en-US" smtClean="0">
              <a:solidFill>
                <a:srgbClr val="FFFFFF"/>
              </a:solidFill>
              <a:latin typeface="Times New Roman" panose="02020603050405020304" pitchFamily="18" charset="0"/>
              <a:ea typeface="新細明體" panose="02020500000000000000" pitchFamily="18" charset="-120"/>
            </a:endParaRPr>
          </a:p>
        </p:txBody>
      </p:sp>
      <p:sp>
        <p:nvSpPr>
          <p:cNvPr id="2085" name="Rectangle 37"/>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kumimoji="0" sz="1400"/>
            </a:lvl1pPr>
          </a:lstStyle>
          <a:p>
            <a:endParaRPr lang="zh-TW" altLang="en-US" smtClean="0">
              <a:solidFill>
                <a:srgbClr val="FFFFFF"/>
              </a:solidFill>
              <a:latin typeface="Times New Roman" panose="02020603050405020304" pitchFamily="18" charset="0"/>
              <a:ea typeface="新細明體" panose="02020500000000000000" pitchFamily="18" charset="-120"/>
            </a:endParaRPr>
          </a:p>
        </p:txBody>
      </p:sp>
      <p:sp>
        <p:nvSpPr>
          <p:cNvPr id="2086" name="Rectangle 38"/>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kumimoji="0" sz="1400"/>
            </a:lvl1pPr>
          </a:lstStyle>
          <a:p>
            <a:fld id="{B9C2A06E-95AD-4731-A617-6B16C1C4A3C1}" type="slidenum">
              <a:rPr lang="zh-TW" altLang="en-US" smtClean="0">
                <a:solidFill>
                  <a:srgbClr val="FFFFFF"/>
                </a:solidFill>
                <a:latin typeface="Times New Roman" panose="02020603050405020304" pitchFamily="18" charset="0"/>
                <a:ea typeface="新細明體" panose="02020500000000000000" pitchFamily="18" charset="-120"/>
              </a:rPr>
              <a:pPr/>
              <a:t>‹#›</a:t>
            </a:fld>
            <a:endParaRPr lang="zh-TW" altLang="en-US" smtClean="0">
              <a:solidFill>
                <a:srgbClr val="FFFFFF"/>
              </a:solidFill>
              <a:latin typeface="Times New Roman" panose="02020603050405020304" pitchFamily="18" charset="0"/>
              <a:ea typeface="新細明體" panose="02020500000000000000" pitchFamily="18" charset="-120"/>
            </a:endParaRPr>
          </a:p>
        </p:txBody>
      </p:sp>
      <p:sp>
        <p:nvSpPr>
          <p:cNvPr id="2087" name="Rectangle 39"/>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Tree>
    <p:extLst>
      <p:ext uri="{BB962C8B-B14F-4D97-AF65-F5344CB8AC3E}">
        <p14:creationId xmlns:p14="http://schemas.microsoft.com/office/powerpoint/2010/main" val="27974475"/>
      </p:ext>
    </p:extLst>
  </p:cSld>
  <p:clrMap bg1="dk2" tx1="lt1" bg2="dk1"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rtl="0" fontAlgn="base">
        <a:spcBef>
          <a:spcPct val="0"/>
        </a:spcBef>
        <a:spcAft>
          <a:spcPct val="0"/>
        </a:spcAft>
        <a:defRPr kumimoji="1" sz="4400" kern="12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2pPr>
      <a:lvl3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3pPr>
      <a:lvl4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4pPr>
      <a:lvl5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5pPr>
      <a:lvl6pPr marL="4572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6pPr>
      <a:lvl7pPr marL="9144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7pPr>
      <a:lvl8pPr marL="13716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8pPr>
      <a:lvl9pPr marL="18288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9pPr>
    </p:titleStyle>
    <p:bodyStyle>
      <a:lvl1pPr marL="342900" indent="-342900" algn="l" rtl="0" fontAlgn="base">
        <a:spcBef>
          <a:spcPct val="20000"/>
        </a:spcBef>
        <a:spcAft>
          <a:spcPct val="0"/>
        </a:spcAft>
        <a:buClr>
          <a:schemeClr val="tx2"/>
        </a:buClr>
        <a:buSzPct val="75000"/>
        <a:buFont typeface="Wingdings" panose="05000000000000000000" pitchFamily="2" charset="2"/>
        <a:buChar char="n"/>
        <a:defRPr kumimoji="1"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0000"/>
        <a:buFont typeface="Wingdings" panose="05000000000000000000" pitchFamily="2" charset="2"/>
        <a:buChar char="u"/>
        <a:defRPr kumimoji="1" sz="32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60000"/>
        <a:buFont typeface="Wingdings" panose="05000000000000000000" pitchFamily="2" charset="2"/>
        <a:buChar char="t"/>
        <a:defRPr kumimoji="1" sz="32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100000"/>
        <a:buChar char="•"/>
        <a:defRPr kumimoji="1" sz="32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1"/>
        </a:buClr>
        <a:buSzPct val="100000"/>
        <a:buChar char="–"/>
        <a:defRPr kumimoji="1"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3200400" cy="6858000"/>
            <a:chOff x="0" y="0"/>
            <a:chExt cx="2016" cy="4320"/>
          </a:xfrm>
        </p:grpSpPr>
        <p:sp>
          <p:nvSpPr>
            <p:cNvPr id="8195" name="Rectangle 3"/>
            <p:cNvSpPr>
              <a:spLocks noChangeArrowheads="1"/>
            </p:cNvSpPr>
            <p:nvPr/>
          </p:nvSpPr>
          <p:spPr bwMode="auto">
            <a:xfrm>
              <a:off x="0" y="0"/>
              <a:ext cx="480" cy="43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003366"/>
                </a:solidFill>
                <a:latin typeface="Times New Roman" panose="02020603050405020304" pitchFamily="18" charset="0"/>
                <a:ea typeface="新細明體" panose="02020500000000000000" pitchFamily="18" charset="-120"/>
              </a:endParaRPr>
            </a:p>
          </p:txBody>
        </p:sp>
        <p:sp>
          <p:nvSpPr>
            <p:cNvPr id="8196" name="Rectangle 4"/>
            <p:cNvSpPr>
              <a:spLocks noChangeArrowheads="1"/>
            </p:cNvSpPr>
            <p:nvPr/>
          </p:nvSpPr>
          <p:spPr bwMode="auto">
            <a:xfrm>
              <a:off x="432" y="0"/>
              <a:ext cx="1584" cy="67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003366"/>
                </a:solidFill>
                <a:latin typeface="Times New Roman" panose="02020603050405020304" pitchFamily="18" charset="0"/>
                <a:ea typeface="新細明體" panose="02020500000000000000" pitchFamily="18" charset="-120"/>
              </a:endParaRPr>
            </a:p>
          </p:txBody>
        </p:sp>
      </p:grpSp>
      <p:sp>
        <p:nvSpPr>
          <p:cNvPr id="819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sz="2400" smtClean="0">
              <a:solidFill>
                <a:srgbClr val="003366"/>
              </a:solidFill>
              <a:latin typeface="Times New Roman" panose="02020603050405020304" pitchFamily="18" charset="0"/>
              <a:ea typeface="新細明體" panose="02020500000000000000" pitchFamily="18" charset="-120"/>
            </a:endParaRPr>
          </a:p>
        </p:txBody>
      </p:sp>
      <p:sp>
        <p:nvSpPr>
          <p:cNvPr id="8198" name="Rectangle 6"/>
          <p:cNvSpPr>
            <a:spLocks noGrp="1" noChangeArrowheads="1"/>
          </p:cNvSpPr>
          <p:nvPr>
            <p:ph type="title"/>
          </p:nvPr>
        </p:nvSpPr>
        <p:spPr bwMode="auto">
          <a:xfrm>
            <a:off x="914400" y="762000"/>
            <a:ext cx="8001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sp>
        <p:nvSpPr>
          <p:cNvPr id="8199" name="Rectangle 7"/>
          <p:cNvSpPr>
            <a:spLocks noGrp="1" noChangeArrowheads="1"/>
          </p:cNvSpPr>
          <p:nvPr>
            <p:ph type="body" idx="1"/>
          </p:nvPr>
        </p:nvSpPr>
        <p:spPr bwMode="auto">
          <a:xfrm>
            <a:off x="914400" y="2362200"/>
            <a:ext cx="8001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r">
              <a:defRPr kumimoji="0" sz="1400">
                <a:latin typeface="+mn-lt"/>
              </a:defRPr>
            </a:lvl1pPr>
          </a:lstStyle>
          <a:p>
            <a:endParaRPr lang="zh-TW" altLang="en-US" smtClean="0">
              <a:solidFill>
                <a:srgbClr val="003366"/>
              </a:solidFill>
              <a:ea typeface="新細明體" panose="02020500000000000000" pitchFamily="18" charset="-120"/>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ctr">
              <a:defRPr kumimoji="0" sz="1400">
                <a:latin typeface="+mn-lt"/>
              </a:defRPr>
            </a:lvl1pPr>
          </a:lstStyle>
          <a:p>
            <a:endParaRPr lang="zh-TW" altLang="en-US" smtClean="0">
              <a:solidFill>
                <a:srgbClr val="003366"/>
              </a:solidFill>
              <a:ea typeface="新細明體" panose="02020500000000000000" pitchFamily="18" charset="-120"/>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spAutoFit/>
          </a:bodyPr>
          <a:lstStyle>
            <a:lvl1pPr>
              <a:defRPr kumimoji="0" sz="2600" b="1">
                <a:solidFill>
                  <a:schemeClr val="bg1"/>
                </a:solidFill>
                <a:latin typeface="+mn-lt"/>
              </a:defRPr>
            </a:lvl1pPr>
          </a:lstStyle>
          <a:p>
            <a:fld id="{21EFD08C-3EF4-4885-B80F-A139A8FB1127}" type="slidenum">
              <a:rPr lang="zh-TW" altLang="en-US" smtClean="0">
                <a:solidFill>
                  <a:srgbClr val="FFFFFF"/>
                </a:solidFill>
                <a:ea typeface="新細明體" panose="02020500000000000000" pitchFamily="18" charset="-120"/>
              </a:rPr>
              <a:pPr/>
              <a:t>‹#›</a:t>
            </a:fld>
            <a:endParaRPr lang="zh-TW" altLang="en-US" smtClean="0">
              <a:solidFill>
                <a:srgbClr val="FFFFFF"/>
              </a:solidFill>
              <a:ea typeface="新細明體" panose="02020500000000000000" pitchFamily="18" charset="-120"/>
            </a:endParaRPr>
          </a:p>
        </p:txBody>
      </p:sp>
      <p:grpSp>
        <p:nvGrpSpPr>
          <p:cNvPr id="8203" name="Group 11"/>
          <p:cNvGrpSpPr>
            <a:grpSpLocks/>
          </p:cNvGrpSpPr>
          <p:nvPr/>
        </p:nvGrpSpPr>
        <p:grpSpPr bwMode="auto">
          <a:xfrm>
            <a:off x="228600" y="1981200"/>
            <a:ext cx="7391400" cy="319088"/>
            <a:chOff x="144" y="1248"/>
            <a:chExt cx="4656" cy="201"/>
          </a:xfrm>
        </p:grpSpPr>
        <p:sp>
          <p:nvSpPr>
            <p:cNvPr id="8204" name="AutoShape 12"/>
            <p:cNvSpPr>
              <a:spLocks noChangeArrowheads="1"/>
            </p:cNvSpPr>
            <p:nvPr/>
          </p:nvSpPr>
          <p:spPr bwMode="auto">
            <a:xfrm>
              <a:off x="384" y="1248"/>
              <a:ext cx="4416"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003366"/>
                </a:solidFill>
                <a:latin typeface="Times New Roman" panose="02020603050405020304" pitchFamily="18" charset="0"/>
                <a:ea typeface="新細明體" panose="02020500000000000000" pitchFamily="18" charset="-120"/>
              </a:endParaRPr>
            </a:p>
          </p:txBody>
        </p:sp>
        <p:sp>
          <p:nvSpPr>
            <p:cNvPr id="8205" name="AutoShape 13"/>
            <p:cNvSpPr>
              <a:spLocks noChangeArrowheads="1"/>
            </p:cNvSpPr>
            <p:nvPr/>
          </p:nvSpPr>
          <p:spPr bwMode="auto">
            <a:xfrm flipH="1">
              <a:off x="144" y="1248"/>
              <a:ext cx="248"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003366"/>
                </a:solidFill>
                <a:latin typeface="Times New Roman" panose="02020603050405020304" pitchFamily="18" charset="0"/>
                <a:ea typeface="新細明體" panose="02020500000000000000" pitchFamily="18" charset="-120"/>
              </a:endParaRPr>
            </a:p>
          </p:txBody>
        </p:sp>
      </p:grpSp>
    </p:spTree>
    <p:extLst>
      <p:ext uri="{BB962C8B-B14F-4D97-AF65-F5344CB8AC3E}">
        <p14:creationId xmlns:p14="http://schemas.microsoft.com/office/powerpoint/2010/main" val="1559043003"/>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rtl="0" fontAlgn="base">
        <a:lnSpc>
          <a:spcPct val="90000"/>
        </a:lnSpc>
        <a:spcBef>
          <a:spcPct val="0"/>
        </a:spcBef>
        <a:spcAft>
          <a:spcPct val="0"/>
        </a:spcAft>
        <a:defRPr kumimoji="1" sz="3600" b="1" kern="1200">
          <a:solidFill>
            <a:schemeClr val="tx2"/>
          </a:solidFill>
          <a:latin typeface="+mj-lt"/>
          <a:ea typeface="+mj-ea"/>
          <a:cs typeface="+mj-cs"/>
        </a:defRPr>
      </a:lvl1pPr>
      <a:lvl2pPr algn="l" rtl="0" fontAlgn="base">
        <a:lnSpc>
          <a:spcPct val="90000"/>
        </a:lnSpc>
        <a:spcBef>
          <a:spcPct val="0"/>
        </a:spcBef>
        <a:spcAft>
          <a:spcPct val="0"/>
        </a:spcAft>
        <a:defRPr kumimoji="1" sz="3600" b="1">
          <a:solidFill>
            <a:schemeClr val="tx2"/>
          </a:solidFill>
          <a:latin typeface="Arial" panose="020B0604020202020204" pitchFamily="34" charset="0"/>
          <a:ea typeface="新細明體" panose="02020500000000000000" pitchFamily="18" charset="-120"/>
        </a:defRPr>
      </a:lvl2pPr>
      <a:lvl3pPr algn="l" rtl="0" fontAlgn="base">
        <a:lnSpc>
          <a:spcPct val="90000"/>
        </a:lnSpc>
        <a:spcBef>
          <a:spcPct val="0"/>
        </a:spcBef>
        <a:spcAft>
          <a:spcPct val="0"/>
        </a:spcAft>
        <a:defRPr kumimoji="1" sz="3600" b="1">
          <a:solidFill>
            <a:schemeClr val="tx2"/>
          </a:solidFill>
          <a:latin typeface="Arial" panose="020B0604020202020204" pitchFamily="34" charset="0"/>
          <a:ea typeface="新細明體" panose="02020500000000000000" pitchFamily="18" charset="-120"/>
        </a:defRPr>
      </a:lvl3pPr>
      <a:lvl4pPr algn="l" rtl="0" fontAlgn="base">
        <a:lnSpc>
          <a:spcPct val="90000"/>
        </a:lnSpc>
        <a:spcBef>
          <a:spcPct val="0"/>
        </a:spcBef>
        <a:spcAft>
          <a:spcPct val="0"/>
        </a:spcAft>
        <a:defRPr kumimoji="1" sz="3600" b="1">
          <a:solidFill>
            <a:schemeClr val="tx2"/>
          </a:solidFill>
          <a:latin typeface="Arial" panose="020B0604020202020204" pitchFamily="34" charset="0"/>
          <a:ea typeface="新細明體" panose="02020500000000000000" pitchFamily="18" charset="-120"/>
        </a:defRPr>
      </a:lvl4pPr>
      <a:lvl5pPr algn="l" rtl="0" fontAlgn="base">
        <a:lnSpc>
          <a:spcPct val="90000"/>
        </a:lnSpc>
        <a:spcBef>
          <a:spcPct val="0"/>
        </a:spcBef>
        <a:spcAft>
          <a:spcPct val="0"/>
        </a:spcAft>
        <a:defRPr kumimoji="1" sz="3600" b="1">
          <a:solidFill>
            <a:schemeClr val="tx2"/>
          </a:solidFill>
          <a:latin typeface="Arial" panose="020B0604020202020204" pitchFamily="34" charset="0"/>
          <a:ea typeface="新細明體" panose="02020500000000000000" pitchFamily="18" charset="-120"/>
        </a:defRPr>
      </a:lvl5pPr>
      <a:lvl6pPr marL="457200" algn="l" rtl="0" fontAlgn="base">
        <a:lnSpc>
          <a:spcPct val="90000"/>
        </a:lnSpc>
        <a:spcBef>
          <a:spcPct val="0"/>
        </a:spcBef>
        <a:spcAft>
          <a:spcPct val="0"/>
        </a:spcAft>
        <a:defRPr kumimoji="1" sz="3600" b="1">
          <a:solidFill>
            <a:schemeClr val="tx2"/>
          </a:solidFill>
          <a:latin typeface="Arial" panose="020B0604020202020204" pitchFamily="34" charset="0"/>
          <a:ea typeface="新細明體" panose="02020500000000000000" pitchFamily="18" charset="-120"/>
        </a:defRPr>
      </a:lvl6pPr>
      <a:lvl7pPr marL="914400" algn="l" rtl="0" fontAlgn="base">
        <a:lnSpc>
          <a:spcPct val="90000"/>
        </a:lnSpc>
        <a:spcBef>
          <a:spcPct val="0"/>
        </a:spcBef>
        <a:spcAft>
          <a:spcPct val="0"/>
        </a:spcAft>
        <a:defRPr kumimoji="1" sz="3600" b="1">
          <a:solidFill>
            <a:schemeClr val="tx2"/>
          </a:solidFill>
          <a:latin typeface="Arial" panose="020B0604020202020204" pitchFamily="34" charset="0"/>
          <a:ea typeface="新細明體" panose="02020500000000000000" pitchFamily="18" charset="-120"/>
        </a:defRPr>
      </a:lvl7pPr>
      <a:lvl8pPr marL="1371600" algn="l" rtl="0" fontAlgn="base">
        <a:lnSpc>
          <a:spcPct val="90000"/>
        </a:lnSpc>
        <a:spcBef>
          <a:spcPct val="0"/>
        </a:spcBef>
        <a:spcAft>
          <a:spcPct val="0"/>
        </a:spcAft>
        <a:defRPr kumimoji="1" sz="3600" b="1">
          <a:solidFill>
            <a:schemeClr val="tx2"/>
          </a:solidFill>
          <a:latin typeface="Arial" panose="020B0604020202020204" pitchFamily="34" charset="0"/>
          <a:ea typeface="新細明體" panose="02020500000000000000" pitchFamily="18" charset="-120"/>
        </a:defRPr>
      </a:lvl8pPr>
      <a:lvl9pPr marL="1828800" algn="l" rtl="0" fontAlgn="base">
        <a:lnSpc>
          <a:spcPct val="90000"/>
        </a:lnSpc>
        <a:spcBef>
          <a:spcPct val="0"/>
        </a:spcBef>
        <a:spcAft>
          <a:spcPct val="0"/>
        </a:spcAft>
        <a:defRPr kumimoji="1" sz="3600" b="1">
          <a:solidFill>
            <a:schemeClr val="tx2"/>
          </a:solidFill>
          <a:latin typeface="Arial" panose="020B0604020202020204" pitchFamily="34" charset="0"/>
          <a:ea typeface="新細明體" panose="02020500000000000000" pitchFamily="18" charset="-120"/>
        </a:defRPr>
      </a:lvl9pPr>
    </p:titleStyle>
    <p:bodyStyle>
      <a:lvl1pPr marL="342900" indent="-342900" algn="l" rtl="0" fontAlgn="base">
        <a:spcBef>
          <a:spcPct val="20000"/>
        </a:spcBef>
        <a:spcAft>
          <a:spcPct val="0"/>
        </a:spcAft>
        <a:buClr>
          <a:schemeClr val="tx1"/>
        </a:buClr>
        <a:buSzPct val="75000"/>
        <a:buFont typeface="Wingdings" panose="05000000000000000000" pitchFamily="2" charset="2"/>
        <a:buChar char="l"/>
        <a:defRPr kumimoji="1" sz="2800" kern="1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buChar char="–"/>
        <a:defRPr kumimoji="1" sz="2400" kern="1200">
          <a:solidFill>
            <a:schemeClr val="tx1"/>
          </a:solidFill>
          <a:latin typeface="+mn-lt"/>
          <a:ea typeface="+mn-ea"/>
          <a:cs typeface="+mn-cs"/>
        </a:defRPr>
      </a:lvl2pPr>
      <a:lvl3pPr marL="1143000" indent="-228600" algn="l" rtl="0" fontAlgn="base">
        <a:spcBef>
          <a:spcPct val="20000"/>
        </a:spcBef>
        <a:spcAft>
          <a:spcPct val="0"/>
        </a:spcAft>
        <a:buClr>
          <a:schemeClr val="tx1"/>
        </a:buClr>
        <a:buSzPct val="75000"/>
        <a:buFont typeface="Wingdings" panose="05000000000000000000" pitchFamily="2" charset="2"/>
        <a:buChar char="l"/>
        <a:defRPr kumimoji="1" sz="2000" kern="1200">
          <a:solidFill>
            <a:schemeClr val="tx1"/>
          </a:solidFill>
          <a:latin typeface="+mn-lt"/>
          <a:ea typeface="+mn-ea"/>
          <a:cs typeface="+mn-cs"/>
        </a:defRPr>
      </a:lvl3pPr>
      <a:lvl4pPr marL="1600200" indent="-228600" algn="l" rtl="0" fontAlgn="base">
        <a:spcBef>
          <a:spcPct val="20000"/>
        </a:spcBef>
        <a:spcAft>
          <a:spcPct val="0"/>
        </a:spcAft>
        <a:buClr>
          <a:schemeClr val="tx1"/>
        </a:buClr>
        <a:buSzPct val="80000"/>
        <a:buChar char="–"/>
        <a:defRPr kumimoji="1"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65000"/>
        <a:buFont typeface="Wingdings" panose="05000000000000000000" pitchFamily="2" charset="2"/>
        <a:buChar char="l"/>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3200400" cy="6858000"/>
            <a:chOff x="0" y="0"/>
            <a:chExt cx="2016" cy="4320"/>
          </a:xfrm>
        </p:grpSpPr>
        <p:sp>
          <p:nvSpPr>
            <p:cNvPr id="8195" name="Rectangle 3"/>
            <p:cNvSpPr>
              <a:spLocks noChangeArrowheads="1"/>
            </p:cNvSpPr>
            <p:nvPr/>
          </p:nvSpPr>
          <p:spPr bwMode="auto">
            <a:xfrm>
              <a:off x="0" y="0"/>
              <a:ext cx="480" cy="43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003366"/>
                </a:solidFill>
                <a:latin typeface="Times New Roman" panose="02020603050405020304" pitchFamily="18" charset="0"/>
                <a:ea typeface="新細明體" panose="02020500000000000000" pitchFamily="18" charset="-120"/>
              </a:endParaRPr>
            </a:p>
          </p:txBody>
        </p:sp>
        <p:sp>
          <p:nvSpPr>
            <p:cNvPr id="8196" name="Rectangle 4"/>
            <p:cNvSpPr>
              <a:spLocks noChangeArrowheads="1"/>
            </p:cNvSpPr>
            <p:nvPr/>
          </p:nvSpPr>
          <p:spPr bwMode="auto">
            <a:xfrm>
              <a:off x="432" y="0"/>
              <a:ext cx="1584" cy="67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003366"/>
                </a:solidFill>
                <a:latin typeface="Times New Roman" panose="02020603050405020304" pitchFamily="18" charset="0"/>
                <a:ea typeface="新細明體" panose="02020500000000000000" pitchFamily="18" charset="-120"/>
              </a:endParaRPr>
            </a:p>
          </p:txBody>
        </p:sp>
      </p:grpSp>
      <p:sp>
        <p:nvSpPr>
          <p:cNvPr id="819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sz="2400" smtClean="0">
              <a:solidFill>
                <a:srgbClr val="003366"/>
              </a:solidFill>
              <a:latin typeface="Times New Roman" panose="02020603050405020304" pitchFamily="18" charset="0"/>
              <a:ea typeface="新細明體" panose="02020500000000000000" pitchFamily="18" charset="-120"/>
            </a:endParaRPr>
          </a:p>
        </p:txBody>
      </p:sp>
      <p:sp>
        <p:nvSpPr>
          <p:cNvPr id="8198" name="Rectangle 6"/>
          <p:cNvSpPr>
            <a:spLocks noGrp="1" noChangeArrowheads="1"/>
          </p:cNvSpPr>
          <p:nvPr>
            <p:ph type="title"/>
          </p:nvPr>
        </p:nvSpPr>
        <p:spPr bwMode="auto">
          <a:xfrm>
            <a:off x="914400" y="762000"/>
            <a:ext cx="8001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sp>
        <p:nvSpPr>
          <p:cNvPr id="8199" name="Rectangle 7"/>
          <p:cNvSpPr>
            <a:spLocks noGrp="1" noChangeArrowheads="1"/>
          </p:cNvSpPr>
          <p:nvPr>
            <p:ph type="body" idx="1"/>
          </p:nvPr>
        </p:nvSpPr>
        <p:spPr bwMode="auto">
          <a:xfrm>
            <a:off x="914400" y="2362200"/>
            <a:ext cx="8001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r">
              <a:defRPr kumimoji="0" sz="1400">
                <a:latin typeface="+mn-lt"/>
              </a:defRPr>
            </a:lvl1pPr>
          </a:lstStyle>
          <a:p>
            <a:endParaRPr lang="zh-TW" altLang="en-US" smtClean="0">
              <a:solidFill>
                <a:srgbClr val="003366"/>
              </a:solidFill>
              <a:ea typeface="新細明體" panose="02020500000000000000" pitchFamily="18" charset="-120"/>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ctr">
              <a:defRPr kumimoji="0" sz="1400">
                <a:latin typeface="+mn-lt"/>
              </a:defRPr>
            </a:lvl1pPr>
          </a:lstStyle>
          <a:p>
            <a:endParaRPr lang="zh-TW" altLang="en-US" smtClean="0">
              <a:solidFill>
                <a:srgbClr val="003366"/>
              </a:solidFill>
              <a:ea typeface="新細明體" panose="02020500000000000000" pitchFamily="18" charset="-120"/>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spAutoFit/>
          </a:bodyPr>
          <a:lstStyle>
            <a:lvl1pPr>
              <a:defRPr kumimoji="0" sz="2600" b="1">
                <a:solidFill>
                  <a:schemeClr val="bg1"/>
                </a:solidFill>
                <a:latin typeface="+mn-lt"/>
              </a:defRPr>
            </a:lvl1pPr>
          </a:lstStyle>
          <a:p>
            <a:fld id="{21EFD08C-3EF4-4885-B80F-A139A8FB1127}" type="slidenum">
              <a:rPr lang="zh-TW" altLang="en-US" smtClean="0">
                <a:solidFill>
                  <a:srgbClr val="FFFFFF"/>
                </a:solidFill>
                <a:ea typeface="新細明體" panose="02020500000000000000" pitchFamily="18" charset="-120"/>
              </a:rPr>
              <a:pPr/>
              <a:t>‹#›</a:t>
            </a:fld>
            <a:endParaRPr lang="zh-TW" altLang="en-US" smtClean="0">
              <a:solidFill>
                <a:srgbClr val="FFFFFF"/>
              </a:solidFill>
              <a:ea typeface="新細明體" panose="02020500000000000000" pitchFamily="18" charset="-120"/>
            </a:endParaRPr>
          </a:p>
        </p:txBody>
      </p:sp>
      <p:grpSp>
        <p:nvGrpSpPr>
          <p:cNvPr id="8203" name="Group 11"/>
          <p:cNvGrpSpPr>
            <a:grpSpLocks/>
          </p:cNvGrpSpPr>
          <p:nvPr/>
        </p:nvGrpSpPr>
        <p:grpSpPr bwMode="auto">
          <a:xfrm>
            <a:off x="228600" y="1981200"/>
            <a:ext cx="7391400" cy="319088"/>
            <a:chOff x="144" y="1248"/>
            <a:chExt cx="4656" cy="201"/>
          </a:xfrm>
        </p:grpSpPr>
        <p:sp>
          <p:nvSpPr>
            <p:cNvPr id="8204" name="AutoShape 12"/>
            <p:cNvSpPr>
              <a:spLocks noChangeArrowheads="1"/>
            </p:cNvSpPr>
            <p:nvPr/>
          </p:nvSpPr>
          <p:spPr bwMode="auto">
            <a:xfrm>
              <a:off x="384" y="1248"/>
              <a:ext cx="4416"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003366"/>
                </a:solidFill>
                <a:latin typeface="Times New Roman" panose="02020603050405020304" pitchFamily="18" charset="0"/>
                <a:ea typeface="新細明體" panose="02020500000000000000" pitchFamily="18" charset="-120"/>
              </a:endParaRPr>
            </a:p>
          </p:txBody>
        </p:sp>
        <p:sp>
          <p:nvSpPr>
            <p:cNvPr id="8205" name="AutoShape 13"/>
            <p:cNvSpPr>
              <a:spLocks noChangeArrowheads="1"/>
            </p:cNvSpPr>
            <p:nvPr/>
          </p:nvSpPr>
          <p:spPr bwMode="auto">
            <a:xfrm flipH="1">
              <a:off x="144" y="1248"/>
              <a:ext cx="248"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003366"/>
                </a:solidFill>
                <a:latin typeface="Times New Roman" panose="02020603050405020304" pitchFamily="18" charset="0"/>
                <a:ea typeface="新細明體" panose="02020500000000000000" pitchFamily="18" charset="-120"/>
              </a:endParaRPr>
            </a:p>
          </p:txBody>
        </p:sp>
      </p:grpSp>
    </p:spTree>
    <p:extLst>
      <p:ext uri="{BB962C8B-B14F-4D97-AF65-F5344CB8AC3E}">
        <p14:creationId xmlns:p14="http://schemas.microsoft.com/office/powerpoint/2010/main" val="1630485326"/>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l" rtl="0" fontAlgn="base">
        <a:lnSpc>
          <a:spcPct val="90000"/>
        </a:lnSpc>
        <a:spcBef>
          <a:spcPct val="0"/>
        </a:spcBef>
        <a:spcAft>
          <a:spcPct val="0"/>
        </a:spcAft>
        <a:defRPr kumimoji="1" sz="3600" b="1" kern="1200">
          <a:solidFill>
            <a:schemeClr val="tx2"/>
          </a:solidFill>
          <a:latin typeface="+mj-lt"/>
          <a:ea typeface="+mj-ea"/>
          <a:cs typeface="+mj-cs"/>
        </a:defRPr>
      </a:lvl1pPr>
      <a:lvl2pPr algn="l" rtl="0" fontAlgn="base">
        <a:lnSpc>
          <a:spcPct val="90000"/>
        </a:lnSpc>
        <a:spcBef>
          <a:spcPct val="0"/>
        </a:spcBef>
        <a:spcAft>
          <a:spcPct val="0"/>
        </a:spcAft>
        <a:defRPr kumimoji="1" sz="3600" b="1">
          <a:solidFill>
            <a:schemeClr val="tx2"/>
          </a:solidFill>
          <a:latin typeface="Arial" panose="020B0604020202020204" pitchFamily="34" charset="0"/>
          <a:ea typeface="新細明體" panose="02020500000000000000" pitchFamily="18" charset="-120"/>
        </a:defRPr>
      </a:lvl2pPr>
      <a:lvl3pPr algn="l" rtl="0" fontAlgn="base">
        <a:lnSpc>
          <a:spcPct val="90000"/>
        </a:lnSpc>
        <a:spcBef>
          <a:spcPct val="0"/>
        </a:spcBef>
        <a:spcAft>
          <a:spcPct val="0"/>
        </a:spcAft>
        <a:defRPr kumimoji="1" sz="3600" b="1">
          <a:solidFill>
            <a:schemeClr val="tx2"/>
          </a:solidFill>
          <a:latin typeface="Arial" panose="020B0604020202020204" pitchFamily="34" charset="0"/>
          <a:ea typeface="新細明體" panose="02020500000000000000" pitchFamily="18" charset="-120"/>
        </a:defRPr>
      </a:lvl3pPr>
      <a:lvl4pPr algn="l" rtl="0" fontAlgn="base">
        <a:lnSpc>
          <a:spcPct val="90000"/>
        </a:lnSpc>
        <a:spcBef>
          <a:spcPct val="0"/>
        </a:spcBef>
        <a:spcAft>
          <a:spcPct val="0"/>
        </a:spcAft>
        <a:defRPr kumimoji="1" sz="3600" b="1">
          <a:solidFill>
            <a:schemeClr val="tx2"/>
          </a:solidFill>
          <a:latin typeface="Arial" panose="020B0604020202020204" pitchFamily="34" charset="0"/>
          <a:ea typeface="新細明體" panose="02020500000000000000" pitchFamily="18" charset="-120"/>
        </a:defRPr>
      </a:lvl4pPr>
      <a:lvl5pPr algn="l" rtl="0" fontAlgn="base">
        <a:lnSpc>
          <a:spcPct val="90000"/>
        </a:lnSpc>
        <a:spcBef>
          <a:spcPct val="0"/>
        </a:spcBef>
        <a:spcAft>
          <a:spcPct val="0"/>
        </a:spcAft>
        <a:defRPr kumimoji="1" sz="3600" b="1">
          <a:solidFill>
            <a:schemeClr val="tx2"/>
          </a:solidFill>
          <a:latin typeface="Arial" panose="020B0604020202020204" pitchFamily="34" charset="0"/>
          <a:ea typeface="新細明體" panose="02020500000000000000" pitchFamily="18" charset="-120"/>
        </a:defRPr>
      </a:lvl5pPr>
      <a:lvl6pPr marL="457200" algn="l" rtl="0" fontAlgn="base">
        <a:lnSpc>
          <a:spcPct val="90000"/>
        </a:lnSpc>
        <a:spcBef>
          <a:spcPct val="0"/>
        </a:spcBef>
        <a:spcAft>
          <a:spcPct val="0"/>
        </a:spcAft>
        <a:defRPr kumimoji="1" sz="3600" b="1">
          <a:solidFill>
            <a:schemeClr val="tx2"/>
          </a:solidFill>
          <a:latin typeface="Arial" panose="020B0604020202020204" pitchFamily="34" charset="0"/>
          <a:ea typeface="新細明體" panose="02020500000000000000" pitchFamily="18" charset="-120"/>
        </a:defRPr>
      </a:lvl6pPr>
      <a:lvl7pPr marL="914400" algn="l" rtl="0" fontAlgn="base">
        <a:lnSpc>
          <a:spcPct val="90000"/>
        </a:lnSpc>
        <a:spcBef>
          <a:spcPct val="0"/>
        </a:spcBef>
        <a:spcAft>
          <a:spcPct val="0"/>
        </a:spcAft>
        <a:defRPr kumimoji="1" sz="3600" b="1">
          <a:solidFill>
            <a:schemeClr val="tx2"/>
          </a:solidFill>
          <a:latin typeface="Arial" panose="020B0604020202020204" pitchFamily="34" charset="0"/>
          <a:ea typeface="新細明體" panose="02020500000000000000" pitchFamily="18" charset="-120"/>
        </a:defRPr>
      </a:lvl7pPr>
      <a:lvl8pPr marL="1371600" algn="l" rtl="0" fontAlgn="base">
        <a:lnSpc>
          <a:spcPct val="90000"/>
        </a:lnSpc>
        <a:spcBef>
          <a:spcPct val="0"/>
        </a:spcBef>
        <a:spcAft>
          <a:spcPct val="0"/>
        </a:spcAft>
        <a:defRPr kumimoji="1" sz="3600" b="1">
          <a:solidFill>
            <a:schemeClr val="tx2"/>
          </a:solidFill>
          <a:latin typeface="Arial" panose="020B0604020202020204" pitchFamily="34" charset="0"/>
          <a:ea typeface="新細明體" panose="02020500000000000000" pitchFamily="18" charset="-120"/>
        </a:defRPr>
      </a:lvl8pPr>
      <a:lvl9pPr marL="1828800" algn="l" rtl="0" fontAlgn="base">
        <a:lnSpc>
          <a:spcPct val="90000"/>
        </a:lnSpc>
        <a:spcBef>
          <a:spcPct val="0"/>
        </a:spcBef>
        <a:spcAft>
          <a:spcPct val="0"/>
        </a:spcAft>
        <a:defRPr kumimoji="1" sz="3600" b="1">
          <a:solidFill>
            <a:schemeClr val="tx2"/>
          </a:solidFill>
          <a:latin typeface="Arial" panose="020B0604020202020204" pitchFamily="34" charset="0"/>
          <a:ea typeface="新細明體" panose="02020500000000000000" pitchFamily="18" charset="-120"/>
        </a:defRPr>
      </a:lvl9pPr>
    </p:titleStyle>
    <p:bodyStyle>
      <a:lvl1pPr marL="342900" indent="-342900" algn="l" rtl="0" fontAlgn="base">
        <a:spcBef>
          <a:spcPct val="20000"/>
        </a:spcBef>
        <a:spcAft>
          <a:spcPct val="0"/>
        </a:spcAft>
        <a:buClr>
          <a:schemeClr val="tx1"/>
        </a:buClr>
        <a:buSzPct val="75000"/>
        <a:buFont typeface="Wingdings" panose="05000000000000000000" pitchFamily="2" charset="2"/>
        <a:buChar char="l"/>
        <a:defRPr kumimoji="1" sz="2800" kern="1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buChar char="–"/>
        <a:defRPr kumimoji="1" sz="2400" kern="1200">
          <a:solidFill>
            <a:schemeClr val="tx1"/>
          </a:solidFill>
          <a:latin typeface="+mn-lt"/>
          <a:ea typeface="+mn-ea"/>
          <a:cs typeface="+mn-cs"/>
        </a:defRPr>
      </a:lvl2pPr>
      <a:lvl3pPr marL="1143000" indent="-228600" algn="l" rtl="0" fontAlgn="base">
        <a:spcBef>
          <a:spcPct val="20000"/>
        </a:spcBef>
        <a:spcAft>
          <a:spcPct val="0"/>
        </a:spcAft>
        <a:buClr>
          <a:schemeClr val="tx1"/>
        </a:buClr>
        <a:buSzPct val="75000"/>
        <a:buFont typeface="Wingdings" panose="05000000000000000000" pitchFamily="2" charset="2"/>
        <a:buChar char="l"/>
        <a:defRPr kumimoji="1" sz="2000" kern="1200">
          <a:solidFill>
            <a:schemeClr val="tx1"/>
          </a:solidFill>
          <a:latin typeface="+mn-lt"/>
          <a:ea typeface="+mn-ea"/>
          <a:cs typeface="+mn-cs"/>
        </a:defRPr>
      </a:lvl3pPr>
      <a:lvl4pPr marL="1600200" indent="-228600" algn="l" rtl="0" fontAlgn="base">
        <a:spcBef>
          <a:spcPct val="20000"/>
        </a:spcBef>
        <a:spcAft>
          <a:spcPct val="0"/>
        </a:spcAft>
        <a:buClr>
          <a:schemeClr val="tx1"/>
        </a:buClr>
        <a:buSzPct val="80000"/>
        <a:buChar char="–"/>
        <a:defRPr kumimoji="1"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65000"/>
        <a:buFont typeface="Wingdings" panose="05000000000000000000" pitchFamily="2" charset="2"/>
        <a:buChar char="l"/>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algn="ctr" eaLnBrk="1" hangingPunct="1"/>
            <a:endParaRPr lang="zh-TW" altLang="en-US" smtClean="0">
              <a:solidFill>
                <a:srgbClr val="003366"/>
              </a:solidFill>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r">
              <a:defRPr kumimoji="0" sz="1400" smtClean="0">
                <a:latin typeface="+mn-lt"/>
              </a:defRPr>
            </a:lvl1pPr>
          </a:lstStyle>
          <a:p>
            <a:pPr>
              <a:defRPr/>
            </a:pPr>
            <a:endParaRPr lang="zh-TW" altLang="en-US">
              <a:solidFill>
                <a:srgbClr val="003366"/>
              </a:solidFill>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ctr">
              <a:defRPr kumimoji="0" sz="1400" smtClean="0">
                <a:latin typeface="+mn-lt"/>
              </a:defRPr>
            </a:lvl1pPr>
          </a:lstStyle>
          <a:p>
            <a:pPr>
              <a:defRPr/>
            </a:pPr>
            <a:endParaRPr lang="zh-TW" altLang="en-US">
              <a:solidFill>
                <a:srgbClr val="003366"/>
              </a:solidFill>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spAutoFit/>
          </a:bodyPr>
          <a:lstStyle>
            <a:lvl1pPr>
              <a:defRPr kumimoji="0" sz="2600" b="1" smtClean="0">
                <a:solidFill>
                  <a:schemeClr val="bg1"/>
                </a:solidFill>
                <a:latin typeface="+mn-lt"/>
              </a:defRPr>
            </a:lvl1pPr>
          </a:lstStyle>
          <a:p>
            <a:pPr>
              <a:defRPr/>
            </a:pPr>
            <a:fld id="{33F9175D-6CB0-4F70-83EE-C57EBB5B923D}" type="slidenum">
              <a:rPr lang="zh-TW" altLang="en-US">
                <a:solidFill>
                  <a:srgbClr val="FFFFFF"/>
                </a:solidFill>
              </a:rPr>
              <a:pPr>
                <a:defRPr/>
              </a:pPr>
              <a:t>‹#›</a:t>
            </a:fld>
            <a:endParaRPr lang="zh-TW" altLang="en-US">
              <a:solidFill>
                <a:srgbClr val="FFFFFF"/>
              </a:solidFill>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grpSp>
    </p:spTree>
    <p:extLst>
      <p:ext uri="{BB962C8B-B14F-4D97-AF65-F5344CB8AC3E}">
        <p14:creationId xmlns:p14="http://schemas.microsoft.com/office/powerpoint/2010/main" val="2163681419"/>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l" rtl="0" eaLnBrk="0" fontAlgn="base" hangingPunct="0">
        <a:lnSpc>
          <a:spcPct val="90000"/>
        </a:lnSpc>
        <a:spcBef>
          <a:spcPct val="0"/>
        </a:spcBef>
        <a:spcAft>
          <a:spcPct val="0"/>
        </a:spcAft>
        <a:defRPr kumimoji="1" sz="3600" b="1">
          <a:solidFill>
            <a:schemeClr val="tx2"/>
          </a:solidFill>
          <a:latin typeface="+mj-lt"/>
          <a:ea typeface="+mj-ea"/>
          <a:cs typeface="+mj-cs"/>
        </a:defRPr>
      </a:lvl1pPr>
      <a:lvl2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2pPr>
      <a:lvl3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3pPr>
      <a:lvl4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4pPr>
      <a:lvl5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5pPr>
      <a:lvl6pPr marL="457200" algn="l" rtl="0" fontAlgn="base">
        <a:lnSpc>
          <a:spcPct val="90000"/>
        </a:lnSpc>
        <a:spcBef>
          <a:spcPct val="0"/>
        </a:spcBef>
        <a:spcAft>
          <a:spcPct val="0"/>
        </a:spcAft>
        <a:defRPr kumimoji="1" sz="3600" b="1">
          <a:solidFill>
            <a:schemeClr val="tx2"/>
          </a:solidFill>
          <a:latin typeface="Arial" charset="0"/>
          <a:ea typeface="新細明體" charset="-120"/>
        </a:defRPr>
      </a:lvl6pPr>
      <a:lvl7pPr marL="914400" algn="l" rtl="0" fontAlgn="base">
        <a:lnSpc>
          <a:spcPct val="90000"/>
        </a:lnSpc>
        <a:spcBef>
          <a:spcPct val="0"/>
        </a:spcBef>
        <a:spcAft>
          <a:spcPct val="0"/>
        </a:spcAft>
        <a:defRPr kumimoji="1" sz="3600" b="1">
          <a:solidFill>
            <a:schemeClr val="tx2"/>
          </a:solidFill>
          <a:latin typeface="Arial" charset="0"/>
          <a:ea typeface="新細明體" charset="-120"/>
        </a:defRPr>
      </a:lvl7pPr>
      <a:lvl8pPr marL="1371600" algn="l" rtl="0" fontAlgn="base">
        <a:lnSpc>
          <a:spcPct val="90000"/>
        </a:lnSpc>
        <a:spcBef>
          <a:spcPct val="0"/>
        </a:spcBef>
        <a:spcAft>
          <a:spcPct val="0"/>
        </a:spcAft>
        <a:defRPr kumimoji="1" sz="3600" b="1">
          <a:solidFill>
            <a:schemeClr val="tx2"/>
          </a:solidFill>
          <a:latin typeface="Arial" charset="0"/>
          <a:ea typeface="新細明體" charset="-120"/>
        </a:defRPr>
      </a:lvl8pPr>
      <a:lvl9pPr marL="1828800" algn="l" rtl="0" fontAlgn="base">
        <a:lnSpc>
          <a:spcPct val="90000"/>
        </a:lnSpc>
        <a:spcBef>
          <a:spcPct val="0"/>
        </a:spcBef>
        <a:spcAft>
          <a:spcPct val="0"/>
        </a:spcAft>
        <a:defRPr kumimoji="1" sz="3600" b="1">
          <a:solidFill>
            <a:schemeClr val="tx2"/>
          </a:solidFill>
          <a:latin typeface="Arial" charset="0"/>
          <a:ea typeface="新細明體" charset="-12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80000"/>
        <a:buChar char="–"/>
        <a:defRPr kumimoji="1">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5pPr>
      <a:lvl6pPr marL="25146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6pPr>
      <a:lvl7pPr marL="29718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7pPr>
      <a:lvl8pPr marL="34290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8pPr>
      <a:lvl9pPr marL="38862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algn="ctr" eaLnBrk="1" hangingPunct="1"/>
            <a:endParaRPr lang="zh-TW" altLang="en-US" smtClean="0">
              <a:solidFill>
                <a:srgbClr val="003366"/>
              </a:solidFill>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r">
              <a:defRPr kumimoji="0" sz="1400" smtClean="0">
                <a:latin typeface="+mn-lt"/>
              </a:defRPr>
            </a:lvl1pPr>
          </a:lstStyle>
          <a:p>
            <a:pPr>
              <a:defRPr/>
            </a:pPr>
            <a:endParaRPr lang="zh-TW" altLang="en-US">
              <a:solidFill>
                <a:srgbClr val="003366"/>
              </a:solidFill>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ctr">
              <a:defRPr kumimoji="0" sz="1400" smtClean="0">
                <a:latin typeface="+mn-lt"/>
              </a:defRPr>
            </a:lvl1pPr>
          </a:lstStyle>
          <a:p>
            <a:pPr>
              <a:defRPr/>
            </a:pPr>
            <a:endParaRPr lang="zh-TW" altLang="en-US">
              <a:solidFill>
                <a:srgbClr val="003366"/>
              </a:solidFill>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spAutoFit/>
          </a:bodyPr>
          <a:lstStyle>
            <a:lvl1pPr>
              <a:defRPr kumimoji="0" sz="2600" b="1" smtClean="0">
                <a:solidFill>
                  <a:schemeClr val="bg1"/>
                </a:solidFill>
                <a:latin typeface="+mn-lt"/>
              </a:defRPr>
            </a:lvl1pPr>
          </a:lstStyle>
          <a:p>
            <a:pPr>
              <a:defRPr/>
            </a:pPr>
            <a:fld id="{33F9175D-6CB0-4F70-83EE-C57EBB5B923D}" type="slidenum">
              <a:rPr lang="zh-TW" altLang="en-US">
                <a:solidFill>
                  <a:srgbClr val="FFFFFF"/>
                </a:solidFill>
              </a:rPr>
              <a:pPr>
                <a:defRPr/>
              </a:pPr>
              <a:t>‹#›</a:t>
            </a:fld>
            <a:endParaRPr lang="zh-TW" altLang="en-US">
              <a:solidFill>
                <a:srgbClr val="FFFFFF"/>
              </a:solidFill>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grpSp>
    </p:spTree>
    <p:extLst>
      <p:ext uri="{BB962C8B-B14F-4D97-AF65-F5344CB8AC3E}">
        <p14:creationId xmlns:p14="http://schemas.microsoft.com/office/powerpoint/2010/main" val="1061147492"/>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l" rtl="0" eaLnBrk="0" fontAlgn="base" hangingPunct="0">
        <a:lnSpc>
          <a:spcPct val="90000"/>
        </a:lnSpc>
        <a:spcBef>
          <a:spcPct val="0"/>
        </a:spcBef>
        <a:spcAft>
          <a:spcPct val="0"/>
        </a:spcAft>
        <a:defRPr kumimoji="1" sz="3600" b="1">
          <a:solidFill>
            <a:schemeClr val="tx2"/>
          </a:solidFill>
          <a:latin typeface="+mj-lt"/>
          <a:ea typeface="+mj-ea"/>
          <a:cs typeface="+mj-cs"/>
        </a:defRPr>
      </a:lvl1pPr>
      <a:lvl2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2pPr>
      <a:lvl3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3pPr>
      <a:lvl4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4pPr>
      <a:lvl5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5pPr>
      <a:lvl6pPr marL="457200" algn="l" rtl="0" fontAlgn="base">
        <a:lnSpc>
          <a:spcPct val="90000"/>
        </a:lnSpc>
        <a:spcBef>
          <a:spcPct val="0"/>
        </a:spcBef>
        <a:spcAft>
          <a:spcPct val="0"/>
        </a:spcAft>
        <a:defRPr kumimoji="1" sz="3600" b="1">
          <a:solidFill>
            <a:schemeClr val="tx2"/>
          </a:solidFill>
          <a:latin typeface="Arial" charset="0"/>
          <a:ea typeface="新細明體" charset="-120"/>
        </a:defRPr>
      </a:lvl6pPr>
      <a:lvl7pPr marL="914400" algn="l" rtl="0" fontAlgn="base">
        <a:lnSpc>
          <a:spcPct val="90000"/>
        </a:lnSpc>
        <a:spcBef>
          <a:spcPct val="0"/>
        </a:spcBef>
        <a:spcAft>
          <a:spcPct val="0"/>
        </a:spcAft>
        <a:defRPr kumimoji="1" sz="3600" b="1">
          <a:solidFill>
            <a:schemeClr val="tx2"/>
          </a:solidFill>
          <a:latin typeface="Arial" charset="0"/>
          <a:ea typeface="新細明體" charset="-120"/>
        </a:defRPr>
      </a:lvl7pPr>
      <a:lvl8pPr marL="1371600" algn="l" rtl="0" fontAlgn="base">
        <a:lnSpc>
          <a:spcPct val="90000"/>
        </a:lnSpc>
        <a:spcBef>
          <a:spcPct val="0"/>
        </a:spcBef>
        <a:spcAft>
          <a:spcPct val="0"/>
        </a:spcAft>
        <a:defRPr kumimoji="1" sz="3600" b="1">
          <a:solidFill>
            <a:schemeClr val="tx2"/>
          </a:solidFill>
          <a:latin typeface="Arial" charset="0"/>
          <a:ea typeface="新細明體" charset="-120"/>
        </a:defRPr>
      </a:lvl8pPr>
      <a:lvl9pPr marL="1828800" algn="l" rtl="0" fontAlgn="base">
        <a:lnSpc>
          <a:spcPct val="90000"/>
        </a:lnSpc>
        <a:spcBef>
          <a:spcPct val="0"/>
        </a:spcBef>
        <a:spcAft>
          <a:spcPct val="0"/>
        </a:spcAft>
        <a:defRPr kumimoji="1" sz="3600" b="1">
          <a:solidFill>
            <a:schemeClr val="tx2"/>
          </a:solidFill>
          <a:latin typeface="Arial" charset="0"/>
          <a:ea typeface="新細明體" charset="-12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80000"/>
        <a:buChar char="–"/>
        <a:defRPr kumimoji="1">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5pPr>
      <a:lvl6pPr marL="25146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6pPr>
      <a:lvl7pPr marL="29718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7pPr>
      <a:lvl8pPr marL="34290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8pPr>
      <a:lvl9pPr marL="38862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algn="ctr" eaLnBrk="1" hangingPunct="1"/>
            <a:endParaRPr lang="zh-TW" altLang="en-US" smtClean="0">
              <a:solidFill>
                <a:srgbClr val="003366"/>
              </a:solidFill>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r">
              <a:defRPr kumimoji="0" sz="1400" smtClean="0">
                <a:latin typeface="+mn-lt"/>
              </a:defRPr>
            </a:lvl1pPr>
          </a:lstStyle>
          <a:p>
            <a:pPr>
              <a:defRPr/>
            </a:pPr>
            <a:endParaRPr lang="zh-TW" altLang="en-US">
              <a:solidFill>
                <a:srgbClr val="003366"/>
              </a:solidFill>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ctr">
              <a:defRPr kumimoji="0" sz="1400" smtClean="0">
                <a:latin typeface="+mn-lt"/>
              </a:defRPr>
            </a:lvl1pPr>
          </a:lstStyle>
          <a:p>
            <a:pPr>
              <a:defRPr/>
            </a:pPr>
            <a:endParaRPr lang="zh-TW" altLang="en-US">
              <a:solidFill>
                <a:srgbClr val="003366"/>
              </a:solidFill>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spAutoFit/>
          </a:bodyPr>
          <a:lstStyle>
            <a:lvl1pPr>
              <a:defRPr kumimoji="0" sz="2600" b="1" smtClean="0">
                <a:solidFill>
                  <a:schemeClr val="bg1"/>
                </a:solidFill>
                <a:latin typeface="+mn-lt"/>
              </a:defRPr>
            </a:lvl1pPr>
          </a:lstStyle>
          <a:p>
            <a:pPr>
              <a:defRPr/>
            </a:pPr>
            <a:fld id="{33F9175D-6CB0-4F70-83EE-C57EBB5B923D}" type="slidenum">
              <a:rPr lang="zh-TW" altLang="en-US">
                <a:solidFill>
                  <a:srgbClr val="FFFFFF"/>
                </a:solidFill>
              </a:rPr>
              <a:pPr>
                <a:defRPr/>
              </a:pPr>
              <a:t>‹#›</a:t>
            </a:fld>
            <a:endParaRPr lang="zh-TW" altLang="en-US">
              <a:solidFill>
                <a:srgbClr val="FFFFFF"/>
              </a:solidFill>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grpSp>
    </p:spTree>
    <p:extLst>
      <p:ext uri="{BB962C8B-B14F-4D97-AF65-F5344CB8AC3E}">
        <p14:creationId xmlns:p14="http://schemas.microsoft.com/office/powerpoint/2010/main" val="1092169465"/>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l" rtl="0" eaLnBrk="0" fontAlgn="base" hangingPunct="0">
        <a:lnSpc>
          <a:spcPct val="90000"/>
        </a:lnSpc>
        <a:spcBef>
          <a:spcPct val="0"/>
        </a:spcBef>
        <a:spcAft>
          <a:spcPct val="0"/>
        </a:spcAft>
        <a:defRPr kumimoji="1" sz="3600" b="1">
          <a:solidFill>
            <a:schemeClr val="tx2"/>
          </a:solidFill>
          <a:latin typeface="+mj-lt"/>
          <a:ea typeface="+mj-ea"/>
          <a:cs typeface="+mj-cs"/>
        </a:defRPr>
      </a:lvl1pPr>
      <a:lvl2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2pPr>
      <a:lvl3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3pPr>
      <a:lvl4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4pPr>
      <a:lvl5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5pPr>
      <a:lvl6pPr marL="457200" algn="l" rtl="0" fontAlgn="base">
        <a:lnSpc>
          <a:spcPct val="90000"/>
        </a:lnSpc>
        <a:spcBef>
          <a:spcPct val="0"/>
        </a:spcBef>
        <a:spcAft>
          <a:spcPct val="0"/>
        </a:spcAft>
        <a:defRPr kumimoji="1" sz="3600" b="1">
          <a:solidFill>
            <a:schemeClr val="tx2"/>
          </a:solidFill>
          <a:latin typeface="Arial" charset="0"/>
          <a:ea typeface="新細明體" charset="-120"/>
        </a:defRPr>
      </a:lvl6pPr>
      <a:lvl7pPr marL="914400" algn="l" rtl="0" fontAlgn="base">
        <a:lnSpc>
          <a:spcPct val="90000"/>
        </a:lnSpc>
        <a:spcBef>
          <a:spcPct val="0"/>
        </a:spcBef>
        <a:spcAft>
          <a:spcPct val="0"/>
        </a:spcAft>
        <a:defRPr kumimoji="1" sz="3600" b="1">
          <a:solidFill>
            <a:schemeClr val="tx2"/>
          </a:solidFill>
          <a:latin typeface="Arial" charset="0"/>
          <a:ea typeface="新細明體" charset="-120"/>
        </a:defRPr>
      </a:lvl7pPr>
      <a:lvl8pPr marL="1371600" algn="l" rtl="0" fontAlgn="base">
        <a:lnSpc>
          <a:spcPct val="90000"/>
        </a:lnSpc>
        <a:spcBef>
          <a:spcPct val="0"/>
        </a:spcBef>
        <a:spcAft>
          <a:spcPct val="0"/>
        </a:spcAft>
        <a:defRPr kumimoji="1" sz="3600" b="1">
          <a:solidFill>
            <a:schemeClr val="tx2"/>
          </a:solidFill>
          <a:latin typeface="Arial" charset="0"/>
          <a:ea typeface="新細明體" charset="-120"/>
        </a:defRPr>
      </a:lvl8pPr>
      <a:lvl9pPr marL="1828800" algn="l" rtl="0" fontAlgn="base">
        <a:lnSpc>
          <a:spcPct val="90000"/>
        </a:lnSpc>
        <a:spcBef>
          <a:spcPct val="0"/>
        </a:spcBef>
        <a:spcAft>
          <a:spcPct val="0"/>
        </a:spcAft>
        <a:defRPr kumimoji="1" sz="3600" b="1">
          <a:solidFill>
            <a:schemeClr val="tx2"/>
          </a:solidFill>
          <a:latin typeface="Arial" charset="0"/>
          <a:ea typeface="新細明體" charset="-12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80000"/>
        <a:buChar char="–"/>
        <a:defRPr kumimoji="1">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5pPr>
      <a:lvl6pPr marL="25146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6pPr>
      <a:lvl7pPr marL="29718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7pPr>
      <a:lvl8pPr marL="34290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8pPr>
      <a:lvl9pPr marL="38862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algn="ctr" eaLnBrk="1" hangingPunct="1"/>
            <a:endParaRPr lang="zh-TW" altLang="en-US" smtClean="0">
              <a:solidFill>
                <a:srgbClr val="003366"/>
              </a:solidFill>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r">
              <a:defRPr kumimoji="0" sz="1400" smtClean="0">
                <a:latin typeface="+mn-lt"/>
              </a:defRPr>
            </a:lvl1pPr>
          </a:lstStyle>
          <a:p>
            <a:pPr>
              <a:defRPr/>
            </a:pPr>
            <a:endParaRPr lang="zh-TW" altLang="en-US">
              <a:solidFill>
                <a:srgbClr val="003366"/>
              </a:solidFill>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ctr">
              <a:defRPr kumimoji="0" sz="1400" smtClean="0">
                <a:latin typeface="+mn-lt"/>
              </a:defRPr>
            </a:lvl1pPr>
          </a:lstStyle>
          <a:p>
            <a:pPr>
              <a:defRPr/>
            </a:pPr>
            <a:endParaRPr lang="zh-TW" altLang="en-US">
              <a:solidFill>
                <a:srgbClr val="003366"/>
              </a:solidFill>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spAutoFit/>
          </a:bodyPr>
          <a:lstStyle>
            <a:lvl1pPr>
              <a:defRPr kumimoji="0" sz="2600" b="1" smtClean="0">
                <a:solidFill>
                  <a:schemeClr val="bg1"/>
                </a:solidFill>
                <a:latin typeface="+mn-lt"/>
              </a:defRPr>
            </a:lvl1pPr>
          </a:lstStyle>
          <a:p>
            <a:pPr>
              <a:defRPr/>
            </a:pPr>
            <a:fld id="{33F9175D-6CB0-4F70-83EE-C57EBB5B923D}" type="slidenum">
              <a:rPr lang="zh-TW" altLang="en-US">
                <a:solidFill>
                  <a:srgbClr val="FFFFFF"/>
                </a:solidFill>
              </a:rPr>
              <a:pPr>
                <a:defRPr/>
              </a:pPr>
              <a:t>‹#›</a:t>
            </a:fld>
            <a:endParaRPr lang="zh-TW" altLang="en-US">
              <a:solidFill>
                <a:srgbClr val="FFFFFF"/>
              </a:solidFill>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grpSp>
    </p:spTree>
    <p:extLst>
      <p:ext uri="{BB962C8B-B14F-4D97-AF65-F5344CB8AC3E}">
        <p14:creationId xmlns:p14="http://schemas.microsoft.com/office/powerpoint/2010/main" val="204023973"/>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l" rtl="0" eaLnBrk="0" fontAlgn="base" hangingPunct="0">
        <a:lnSpc>
          <a:spcPct val="90000"/>
        </a:lnSpc>
        <a:spcBef>
          <a:spcPct val="0"/>
        </a:spcBef>
        <a:spcAft>
          <a:spcPct val="0"/>
        </a:spcAft>
        <a:defRPr kumimoji="1" sz="3600" b="1">
          <a:solidFill>
            <a:schemeClr val="tx2"/>
          </a:solidFill>
          <a:latin typeface="+mj-lt"/>
          <a:ea typeface="+mj-ea"/>
          <a:cs typeface="+mj-cs"/>
        </a:defRPr>
      </a:lvl1pPr>
      <a:lvl2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2pPr>
      <a:lvl3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3pPr>
      <a:lvl4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4pPr>
      <a:lvl5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5pPr>
      <a:lvl6pPr marL="457200" algn="l" rtl="0" fontAlgn="base">
        <a:lnSpc>
          <a:spcPct val="90000"/>
        </a:lnSpc>
        <a:spcBef>
          <a:spcPct val="0"/>
        </a:spcBef>
        <a:spcAft>
          <a:spcPct val="0"/>
        </a:spcAft>
        <a:defRPr kumimoji="1" sz="3600" b="1">
          <a:solidFill>
            <a:schemeClr val="tx2"/>
          </a:solidFill>
          <a:latin typeface="Arial" charset="0"/>
          <a:ea typeface="新細明體" charset="-120"/>
        </a:defRPr>
      </a:lvl6pPr>
      <a:lvl7pPr marL="914400" algn="l" rtl="0" fontAlgn="base">
        <a:lnSpc>
          <a:spcPct val="90000"/>
        </a:lnSpc>
        <a:spcBef>
          <a:spcPct val="0"/>
        </a:spcBef>
        <a:spcAft>
          <a:spcPct val="0"/>
        </a:spcAft>
        <a:defRPr kumimoji="1" sz="3600" b="1">
          <a:solidFill>
            <a:schemeClr val="tx2"/>
          </a:solidFill>
          <a:latin typeface="Arial" charset="0"/>
          <a:ea typeface="新細明體" charset="-120"/>
        </a:defRPr>
      </a:lvl7pPr>
      <a:lvl8pPr marL="1371600" algn="l" rtl="0" fontAlgn="base">
        <a:lnSpc>
          <a:spcPct val="90000"/>
        </a:lnSpc>
        <a:spcBef>
          <a:spcPct val="0"/>
        </a:spcBef>
        <a:spcAft>
          <a:spcPct val="0"/>
        </a:spcAft>
        <a:defRPr kumimoji="1" sz="3600" b="1">
          <a:solidFill>
            <a:schemeClr val="tx2"/>
          </a:solidFill>
          <a:latin typeface="Arial" charset="0"/>
          <a:ea typeface="新細明體" charset="-120"/>
        </a:defRPr>
      </a:lvl8pPr>
      <a:lvl9pPr marL="1828800" algn="l" rtl="0" fontAlgn="base">
        <a:lnSpc>
          <a:spcPct val="90000"/>
        </a:lnSpc>
        <a:spcBef>
          <a:spcPct val="0"/>
        </a:spcBef>
        <a:spcAft>
          <a:spcPct val="0"/>
        </a:spcAft>
        <a:defRPr kumimoji="1" sz="3600" b="1">
          <a:solidFill>
            <a:schemeClr val="tx2"/>
          </a:solidFill>
          <a:latin typeface="Arial" charset="0"/>
          <a:ea typeface="新細明體" charset="-12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80000"/>
        <a:buChar char="–"/>
        <a:defRPr kumimoji="1">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5pPr>
      <a:lvl6pPr marL="25146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6pPr>
      <a:lvl7pPr marL="29718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7pPr>
      <a:lvl8pPr marL="34290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8pPr>
      <a:lvl9pPr marL="38862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algn="ctr" eaLnBrk="1" hangingPunct="1"/>
            <a:endParaRPr lang="zh-TW" altLang="en-US" smtClean="0">
              <a:solidFill>
                <a:srgbClr val="003366"/>
              </a:solidFill>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r">
              <a:defRPr kumimoji="0" sz="1400" smtClean="0">
                <a:latin typeface="+mn-lt"/>
              </a:defRPr>
            </a:lvl1pPr>
          </a:lstStyle>
          <a:p>
            <a:pPr>
              <a:defRPr/>
            </a:pPr>
            <a:endParaRPr lang="zh-TW" altLang="en-US">
              <a:solidFill>
                <a:srgbClr val="003366"/>
              </a:solidFill>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ctr">
              <a:defRPr kumimoji="0" sz="1400" smtClean="0">
                <a:latin typeface="+mn-lt"/>
              </a:defRPr>
            </a:lvl1pPr>
          </a:lstStyle>
          <a:p>
            <a:pPr>
              <a:defRPr/>
            </a:pPr>
            <a:endParaRPr lang="zh-TW" altLang="en-US">
              <a:solidFill>
                <a:srgbClr val="003366"/>
              </a:solidFill>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spAutoFit/>
          </a:bodyPr>
          <a:lstStyle>
            <a:lvl1pPr>
              <a:defRPr kumimoji="0" sz="2600" b="1" smtClean="0">
                <a:solidFill>
                  <a:schemeClr val="bg1"/>
                </a:solidFill>
                <a:latin typeface="+mn-lt"/>
              </a:defRPr>
            </a:lvl1pPr>
          </a:lstStyle>
          <a:p>
            <a:pPr>
              <a:defRPr/>
            </a:pPr>
            <a:fld id="{33F9175D-6CB0-4F70-83EE-C57EBB5B923D}" type="slidenum">
              <a:rPr lang="zh-TW" altLang="en-US">
                <a:solidFill>
                  <a:srgbClr val="FFFFFF"/>
                </a:solidFill>
              </a:rPr>
              <a:pPr>
                <a:defRPr/>
              </a:pPr>
              <a:t>‹#›</a:t>
            </a:fld>
            <a:endParaRPr lang="zh-TW" altLang="en-US">
              <a:solidFill>
                <a:srgbClr val="FFFFFF"/>
              </a:solidFill>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ea typeface="新細明體" charset="-120"/>
                </a:defRPr>
              </a:lvl1pPr>
              <a:lvl2pPr marL="742950" indent="-285750" eaLnBrk="0" hangingPunct="0">
                <a:defRPr kumimoji="1" sz="2400">
                  <a:solidFill>
                    <a:schemeClr val="tx1"/>
                  </a:solidFill>
                  <a:latin typeface="Times New Roman" charset="0"/>
                  <a:ea typeface="新細明體" charset="-120"/>
                </a:defRPr>
              </a:lvl2pPr>
              <a:lvl3pPr marL="1143000" indent="-228600" eaLnBrk="0" hangingPunct="0">
                <a:defRPr kumimoji="1" sz="2400">
                  <a:solidFill>
                    <a:schemeClr val="tx1"/>
                  </a:solidFill>
                  <a:latin typeface="Times New Roman" charset="0"/>
                  <a:ea typeface="新細明體" charset="-120"/>
                </a:defRPr>
              </a:lvl3pPr>
              <a:lvl4pPr marL="1600200" indent="-228600" eaLnBrk="0" hangingPunct="0">
                <a:defRPr kumimoji="1" sz="2400">
                  <a:solidFill>
                    <a:schemeClr val="tx1"/>
                  </a:solidFill>
                  <a:latin typeface="Times New Roman" charset="0"/>
                  <a:ea typeface="新細明體" charset="-120"/>
                </a:defRPr>
              </a:lvl4pPr>
              <a:lvl5pPr marL="2057400" indent="-228600" eaLnBrk="0" hangingPunct="0">
                <a:defRPr kumimoji="1" sz="2400">
                  <a:solidFill>
                    <a:schemeClr val="tx1"/>
                  </a:solidFill>
                  <a:latin typeface="Times New Roman"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120"/>
                </a:defRPr>
              </a:lvl9pPr>
            </a:lstStyle>
            <a:p>
              <a:pPr eaLnBrk="1" hangingPunct="1"/>
              <a:endParaRPr lang="zh-TW" altLang="en-US" smtClean="0">
                <a:solidFill>
                  <a:srgbClr val="003366"/>
                </a:solidFill>
              </a:endParaRPr>
            </a:p>
          </p:txBody>
        </p:sp>
      </p:grpSp>
    </p:spTree>
    <p:extLst>
      <p:ext uri="{BB962C8B-B14F-4D97-AF65-F5344CB8AC3E}">
        <p14:creationId xmlns:p14="http://schemas.microsoft.com/office/powerpoint/2010/main" val="2415174481"/>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l" rtl="0" eaLnBrk="0" fontAlgn="base" hangingPunct="0">
        <a:lnSpc>
          <a:spcPct val="90000"/>
        </a:lnSpc>
        <a:spcBef>
          <a:spcPct val="0"/>
        </a:spcBef>
        <a:spcAft>
          <a:spcPct val="0"/>
        </a:spcAft>
        <a:defRPr kumimoji="1" sz="3600" b="1">
          <a:solidFill>
            <a:schemeClr val="tx2"/>
          </a:solidFill>
          <a:latin typeface="+mj-lt"/>
          <a:ea typeface="+mj-ea"/>
          <a:cs typeface="+mj-cs"/>
        </a:defRPr>
      </a:lvl1pPr>
      <a:lvl2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2pPr>
      <a:lvl3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3pPr>
      <a:lvl4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4pPr>
      <a:lvl5pPr algn="l" rtl="0" eaLnBrk="0" fontAlgn="base" hangingPunct="0">
        <a:lnSpc>
          <a:spcPct val="90000"/>
        </a:lnSpc>
        <a:spcBef>
          <a:spcPct val="0"/>
        </a:spcBef>
        <a:spcAft>
          <a:spcPct val="0"/>
        </a:spcAft>
        <a:defRPr kumimoji="1" sz="3600" b="1">
          <a:solidFill>
            <a:schemeClr val="tx2"/>
          </a:solidFill>
          <a:latin typeface="Arial" charset="0"/>
          <a:ea typeface="新細明體" charset="-120"/>
        </a:defRPr>
      </a:lvl5pPr>
      <a:lvl6pPr marL="457200" algn="l" rtl="0" fontAlgn="base">
        <a:lnSpc>
          <a:spcPct val="90000"/>
        </a:lnSpc>
        <a:spcBef>
          <a:spcPct val="0"/>
        </a:spcBef>
        <a:spcAft>
          <a:spcPct val="0"/>
        </a:spcAft>
        <a:defRPr kumimoji="1" sz="3600" b="1">
          <a:solidFill>
            <a:schemeClr val="tx2"/>
          </a:solidFill>
          <a:latin typeface="Arial" charset="0"/>
          <a:ea typeface="新細明體" charset="-120"/>
        </a:defRPr>
      </a:lvl6pPr>
      <a:lvl7pPr marL="914400" algn="l" rtl="0" fontAlgn="base">
        <a:lnSpc>
          <a:spcPct val="90000"/>
        </a:lnSpc>
        <a:spcBef>
          <a:spcPct val="0"/>
        </a:spcBef>
        <a:spcAft>
          <a:spcPct val="0"/>
        </a:spcAft>
        <a:defRPr kumimoji="1" sz="3600" b="1">
          <a:solidFill>
            <a:schemeClr val="tx2"/>
          </a:solidFill>
          <a:latin typeface="Arial" charset="0"/>
          <a:ea typeface="新細明體" charset="-120"/>
        </a:defRPr>
      </a:lvl7pPr>
      <a:lvl8pPr marL="1371600" algn="l" rtl="0" fontAlgn="base">
        <a:lnSpc>
          <a:spcPct val="90000"/>
        </a:lnSpc>
        <a:spcBef>
          <a:spcPct val="0"/>
        </a:spcBef>
        <a:spcAft>
          <a:spcPct val="0"/>
        </a:spcAft>
        <a:defRPr kumimoji="1" sz="3600" b="1">
          <a:solidFill>
            <a:schemeClr val="tx2"/>
          </a:solidFill>
          <a:latin typeface="Arial" charset="0"/>
          <a:ea typeface="新細明體" charset="-120"/>
        </a:defRPr>
      </a:lvl8pPr>
      <a:lvl9pPr marL="1828800" algn="l" rtl="0" fontAlgn="base">
        <a:lnSpc>
          <a:spcPct val="90000"/>
        </a:lnSpc>
        <a:spcBef>
          <a:spcPct val="0"/>
        </a:spcBef>
        <a:spcAft>
          <a:spcPct val="0"/>
        </a:spcAft>
        <a:defRPr kumimoji="1" sz="3600" b="1">
          <a:solidFill>
            <a:schemeClr val="tx2"/>
          </a:solidFill>
          <a:latin typeface="Arial" charset="0"/>
          <a:ea typeface="新細明體" charset="-12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80000"/>
        <a:buChar char="–"/>
        <a:defRPr kumimoji="1">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5pPr>
      <a:lvl6pPr marL="25146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6pPr>
      <a:lvl7pPr marL="29718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7pPr>
      <a:lvl8pPr marL="34290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8pPr>
      <a:lvl9pPr marL="3886200" indent="-228600" algn="l" rtl="0" fontAlgn="base">
        <a:spcBef>
          <a:spcPct val="20000"/>
        </a:spcBef>
        <a:spcAft>
          <a:spcPct val="0"/>
        </a:spcAft>
        <a:buClr>
          <a:schemeClr val="tx1"/>
        </a:buClr>
        <a:buSzPct val="65000"/>
        <a:buFont typeface="Wingdings" pitchFamily="2" charset="2"/>
        <a:buChar char="l"/>
        <a:defRPr kumimoji="1">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圓角化對角線角落矩形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kumimoji="0" lang="en-US">
              <a:solidFill>
                <a:prstClr val="white"/>
              </a:solidFill>
            </a:endParaRPr>
          </a:p>
        </p:txBody>
      </p:sp>
      <p:sp>
        <p:nvSpPr>
          <p:cNvPr id="3" name="頁尾版面配置區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pPr fontAlgn="auto">
              <a:spcBef>
                <a:spcPts val="0"/>
              </a:spcBef>
              <a:spcAft>
                <a:spcPts val="0"/>
              </a:spcAft>
            </a:pPr>
            <a:endParaRPr lang="zh-TW" altLang="en-US">
              <a:solidFill>
                <a:srgbClr val="676A55">
                  <a:tint val="60000"/>
                  <a:satMod val="155000"/>
                </a:srgbClr>
              </a:solidFill>
              <a:latin typeface="Rockwell"/>
              <a:ea typeface="標楷體"/>
            </a:endParaRPr>
          </a:p>
        </p:txBody>
      </p:sp>
      <p:sp>
        <p:nvSpPr>
          <p:cNvPr id="14" name="日期版面配置區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pPr fontAlgn="auto">
              <a:spcBef>
                <a:spcPts val="0"/>
              </a:spcBef>
              <a:spcAft>
                <a:spcPts val="0"/>
              </a:spcAft>
            </a:pPr>
            <a:fld id="{E1E1B999-E2B3-4CF3-9B7C-F76BAA8F2B1E}" type="datetimeFigureOut">
              <a:rPr lang="zh-TW" altLang="en-US" smtClean="0">
                <a:solidFill>
                  <a:srgbClr val="676A55">
                    <a:tint val="60000"/>
                    <a:satMod val="155000"/>
                  </a:srgbClr>
                </a:solidFill>
                <a:latin typeface="Rockwell"/>
                <a:ea typeface="標楷體"/>
              </a:rPr>
              <a:pPr fontAlgn="auto">
                <a:spcBef>
                  <a:spcPts val="0"/>
                </a:spcBef>
                <a:spcAft>
                  <a:spcPts val="0"/>
                </a:spcAft>
              </a:pPr>
              <a:t>2016/1/26</a:t>
            </a:fld>
            <a:endParaRPr lang="zh-TW" altLang="en-US">
              <a:solidFill>
                <a:srgbClr val="676A55">
                  <a:tint val="60000"/>
                  <a:satMod val="155000"/>
                </a:srgbClr>
              </a:solidFill>
              <a:latin typeface="Rockwell"/>
              <a:ea typeface="標楷體"/>
            </a:endParaRPr>
          </a:p>
        </p:txBody>
      </p:sp>
      <p:sp>
        <p:nvSpPr>
          <p:cNvPr id="23" name="投影片編號版面配置區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pPr fontAlgn="auto">
              <a:spcBef>
                <a:spcPts val="0"/>
              </a:spcBef>
              <a:spcAft>
                <a:spcPts val="0"/>
              </a:spcAft>
            </a:pPr>
            <a:fld id="{77460403-E85F-495D-9E0C-F3EA878AECA5}" type="slidenum">
              <a:rPr lang="zh-TW" altLang="en-US" smtClean="0">
                <a:solidFill>
                  <a:srgbClr val="EAEBDE">
                    <a:shade val="90000"/>
                  </a:srgbClr>
                </a:solidFill>
                <a:latin typeface="Rockwell"/>
                <a:ea typeface="標楷體"/>
              </a:rPr>
              <a:pPr fontAlgn="auto">
                <a:spcBef>
                  <a:spcPts val="0"/>
                </a:spcBef>
                <a:spcAft>
                  <a:spcPts val="0"/>
                </a:spcAft>
              </a:pPr>
              <a:t>‹#›</a:t>
            </a:fld>
            <a:endParaRPr lang="zh-TW" altLang="en-US">
              <a:solidFill>
                <a:srgbClr val="EAEBDE">
                  <a:shade val="90000"/>
                </a:srgbClr>
              </a:solidFill>
              <a:latin typeface="Rockwell"/>
              <a:ea typeface="標楷體"/>
            </a:endParaRPr>
          </a:p>
        </p:txBody>
      </p:sp>
      <p:sp>
        <p:nvSpPr>
          <p:cNvPr id="22" name="標題版面配置區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Tree>
    <p:extLst>
      <p:ext uri="{BB962C8B-B14F-4D97-AF65-F5344CB8AC3E}">
        <p14:creationId xmlns:p14="http://schemas.microsoft.com/office/powerpoint/2010/main" val="590139488"/>
      </p:ext>
    </p:extLst>
  </p:cSld>
  <p:clrMap bg1="dk1" tx1="lt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直角三角形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kumimoji="0" lang="en-US">
              <a:solidFill>
                <a:prstClr val="white"/>
              </a:solidFill>
            </a:endParaRPr>
          </a:p>
        </p:txBody>
      </p:sp>
      <p:cxnSp>
        <p:nvCxnSpPr>
          <p:cNvPr id="8" name="直線接點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直線接點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標題版面配置區 21"/>
          <p:cNvSpPr>
            <a:spLocks noGrp="1"/>
          </p:cNvSpPr>
          <p:nvPr>
            <p:ph type="title"/>
          </p:nvPr>
        </p:nvSpPr>
        <p:spPr>
          <a:xfrm>
            <a:off x="457200" y="267494"/>
            <a:ext cx="8229600" cy="1399032"/>
          </a:xfrm>
          <a:prstGeom prst="rect">
            <a:avLst/>
          </a:prstGeom>
        </p:spPr>
        <p:txBody>
          <a:bodyPr vert="horz" anchor="ctr">
            <a:normAutofit/>
          </a:bodyPr>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4" name="日期版面配置區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pPr fontAlgn="auto">
              <a:spcBef>
                <a:spcPts val="0"/>
              </a:spcBef>
              <a:spcAft>
                <a:spcPts val="0"/>
              </a:spcAft>
            </a:pPr>
            <a:fld id="{E1E1B999-E2B3-4CF3-9B7C-F76BAA8F2B1E}" type="datetimeFigureOut">
              <a:rPr lang="zh-TW" altLang="en-US" smtClean="0">
                <a:solidFill>
                  <a:prstClr val="white"/>
                </a:solidFill>
                <a:latin typeface="Century Gothic"/>
                <a:ea typeface="微軟正黑體"/>
              </a:rPr>
              <a:pPr fontAlgn="auto">
                <a:spcBef>
                  <a:spcPts val="0"/>
                </a:spcBef>
                <a:spcAft>
                  <a:spcPts val="0"/>
                </a:spcAft>
              </a:pPr>
              <a:t>2016/1/26</a:t>
            </a:fld>
            <a:endParaRPr lang="zh-TW" altLang="en-US">
              <a:solidFill>
                <a:prstClr val="white"/>
              </a:solidFill>
              <a:latin typeface="Century Gothic"/>
              <a:ea typeface="微軟正黑體"/>
            </a:endParaRPr>
          </a:p>
        </p:txBody>
      </p:sp>
      <p:sp>
        <p:nvSpPr>
          <p:cNvPr id="3" name="頁尾版面配置區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pPr fontAlgn="auto">
              <a:spcBef>
                <a:spcPts val="0"/>
              </a:spcBef>
              <a:spcAft>
                <a:spcPts val="0"/>
              </a:spcAft>
            </a:pPr>
            <a:endParaRPr lang="zh-TW" altLang="en-US">
              <a:solidFill>
                <a:prstClr val="white"/>
              </a:solidFill>
              <a:latin typeface="Century Gothic"/>
              <a:ea typeface="微軟正黑體"/>
            </a:endParaRPr>
          </a:p>
        </p:txBody>
      </p:sp>
      <p:sp>
        <p:nvSpPr>
          <p:cNvPr id="23" name="投影片編號版面配置區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pPr fontAlgn="auto">
              <a:spcBef>
                <a:spcPts val="0"/>
              </a:spcBef>
              <a:spcAft>
                <a:spcPts val="0"/>
              </a:spcAft>
            </a:pPr>
            <a:fld id="{77460403-E85F-495D-9E0C-F3EA878AECA5}" type="slidenum">
              <a:rPr lang="zh-TW" altLang="en-US" smtClean="0">
                <a:solidFill>
                  <a:prstClr val="white"/>
                </a:solidFill>
                <a:latin typeface="Century Gothic"/>
                <a:ea typeface="微軟正黑體"/>
              </a:rPr>
              <a:pPr fontAlgn="auto">
                <a:spcBef>
                  <a:spcPts val="0"/>
                </a:spcBef>
                <a:spcAft>
                  <a:spcPts val="0"/>
                </a:spcAft>
              </a:pPr>
              <a:t>‹#›</a:t>
            </a:fld>
            <a:endParaRPr lang="zh-TW" altLang="en-US">
              <a:solidFill>
                <a:prstClr val="white"/>
              </a:solidFill>
              <a:latin typeface="Century Gothic"/>
              <a:ea typeface="微軟正黑體"/>
            </a:endParaRPr>
          </a:p>
        </p:txBody>
      </p:sp>
    </p:spTree>
    <p:extLst>
      <p:ext uri="{BB962C8B-B14F-4D97-AF65-F5344CB8AC3E}">
        <p14:creationId xmlns:p14="http://schemas.microsoft.com/office/powerpoint/2010/main" val="3978547462"/>
      </p:ext>
    </p:extLst>
  </p:cSld>
  <p:clrMap bg1="dk1" tx1="lt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0EFEF89-A62D-41E3-856E-33B074844403}" type="datetimeFigureOut">
              <a:rPr kumimoji="0" lang="zh-TW" altLang="en-US" smtClean="0">
                <a:solidFill>
                  <a:prstClr val="black">
                    <a:tint val="75000"/>
                  </a:prstClr>
                </a:solidFill>
                <a:latin typeface="Calibri"/>
                <a:ea typeface="新細明體"/>
              </a:rPr>
              <a:pPr fontAlgn="auto">
                <a:spcBef>
                  <a:spcPts val="0"/>
                </a:spcBef>
                <a:spcAft>
                  <a:spcPts val="0"/>
                </a:spcAft>
              </a:pPr>
              <a:t>2016/1/26</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CF68255-2180-4083-A24F-35C139DC857F}"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274236781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D3B1DBD-5660-4BE9-B489-E8F99FF3230D}" type="datetimeFigureOut">
              <a:rPr kumimoji="0" lang="zh-TW" altLang="en-US" smtClean="0">
                <a:solidFill>
                  <a:prstClr val="black">
                    <a:tint val="75000"/>
                  </a:prstClr>
                </a:solidFill>
                <a:latin typeface="Calibri"/>
                <a:ea typeface="新細明體"/>
              </a:rPr>
              <a:pPr fontAlgn="auto">
                <a:spcBef>
                  <a:spcPts val="0"/>
                </a:spcBef>
                <a:spcAft>
                  <a:spcPts val="0"/>
                </a:spcAft>
              </a:pPr>
              <a:t>2016/1/26</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BA6C9F1-1F1E-4C86-B64F-B0CB7ACB9362}"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30520926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D3B1DBD-5660-4BE9-B489-E8F99FF3230D}" type="datetimeFigureOut">
              <a:rPr kumimoji="0" lang="zh-TW" altLang="en-US" smtClean="0">
                <a:solidFill>
                  <a:prstClr val="black">
                    <a:tint val="75000"/>
                  </a:prstClr>
                </a:solidFill>
                <a:latin typeface="Calibri"/>
                <a:ea typeface="新細明體"/>
              </a:rPr>
              <a:pPr fontAlgn="auto">
                <a:spcBef>
                  <a:spcPts val="0"/>
                </a:spcBef>
                <a:spcAft>
                  <a:spcPts val="0"/>
                </a:spcAft>
              </a:pPr>
              <a:t>2016/1/26</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BA6C9F1-1F1E-4C86-B64F-B0CB7ACB9362}"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342837978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108585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nvGrpSpPr>
            <p:cNvPr id="2052" name="Group 4"/>
            <p:cNvGrpSpPr>
              <a:grpSpLocks/>
            </p:cNvGrpSpPr>
            <p:nvPr/>
          </p:nvGrpSpPr>
          <p:grpSpPr bwMode="auto">
            <a:xfrm>
              <a:off x="48" y="102"/>
              <a:ext cx="96" cy="4128"/>
              <a:chOff x="48" y="102"/>
              <a:chExt cx="96" cy="4128"/>
            </a:xfrm>
          </p:grpSpPr>
          <p:sp>
            <p:nvSpPr>
              <p:cNvPr id="2053"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4"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5"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6"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7"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8"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9"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0"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1"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2"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3"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4"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5"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6"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7"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8"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9"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0"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1"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2"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3"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4"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5"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6"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7"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8"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9"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80"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81"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grpSp>
      <p:sp>
        <p:nvSpPr>
          <p:cNvPr id="2082"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zh-TW" altLang="en-US" smtClean="0"/>
              <a:t>按一下以編輯母片標題樣式</a:t>
            </a:r>
          </a:p>
        </p:txBody>
      </p:sp>
      <p:sp>
        <p:nvSpPr>
          <p:cNvPr id="2084" name="Rectangle 36"/>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kumimoji="0" sz="1400"/>
            </a:lvl1pPr>
          </a:lstStyle>
          <a:p>
            <a:endParaRPr lang="zh-TW" altLang="en-US" smtClean="0">
              <a:solidFill>
                <a:srgbClr val="FFFFFF"/>
              </a:solidFill>
              <a:latin typeface="Times New Roman" panose="02020603050405020304" pitchFamily="18" charset="0"/>
              <a:ea typeface="新細明體" panose="02020500000000000000" pitchFamily="18" charset="-120"/>
            </a:endParaRPr>
          </a:p>
        </p:txBody>
      </p:sp>
      <p:sp>
        <p:nvSpPr>
          <p:cNvPr id="2085" name="Rectangle 37"/>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kumimoji="0" sz="1400"/>
            </a:lvl1pPr>
          </a:lstStyle>
          <a:p>
            <a:endParaRPr lang="zh-TW" altLang="en-US" smtClean="0">
              <a:solidFill>
                <a:srgbClr val="FFFFFF"/>
              </a:solidFill>
              <a:latin typeface="Times New Roman" panose="02020603050405020304" pitchFamily="18" charset="0"/>
              <a:ea typeface="新細明體" panose="02020500000000000000" pitchFamily="18" charset="-120"/>
            </a:endParaRPr>
          </a:p>
        </p:txBody>
      </p:sp>
      <p:sp>
        <p:nvSpPr>
          <p:cNvPr id="2086" name="Rectangle 38"/>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kumimoji="0" sz="1400"/>
            </a:lvl1pPr>
          </a:lstStyle>
          <a:p>
            <a:fld id="{B9C2A06E-95AD-4731-A617-6B16C1C4A3C1}" type="slidenum">
              <a:rPr lang="zh-TW" altLang="en-US" smtClean="0">
                <a:solidFill>
                  <a:srgbClr val="FFFFFF"/>
                </a:solidFill>
                <a:latin typeface="Times New Roman" panose="02020603050405020304" pitchFamily="18" charset="0"/>
                <a:ea typeface="新細明體" panose="02020500000000000000" pitchFamily="18" charset="-120"/>
              </a:rPr>
              <a:pPr/>
              <a:t>‹#›</a:t>
            </a:fld>
            <a:endParaRPr lang="zh-TW" altLang="en-US" smtClean="0">
              <a:solidFill>
                <a:srgbClr val="FFFFFF"/>
              </a:solidFill>
              <a:latin typeface="Times New Roman" panose="02020603050405020304" pitchFamily="18" charset="0"/>
              <a:ea typeface="新細明體" panose="02020500000000000000" pitchFamily="18" charset="-120"/>
            </a:endParaRPr>
          </a:p>
        </p:txBody>
      </p:sp>
      <p:sp>
        <p:nvSpPr>
          <p:cNvPr id="2087" name="Rectangle 39"/>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Tree>
    <p:extLst>
      <p:ext uri="{BB962C8B-B14F-4D97-AF65-F5344CB8AC3E}">
        <p14:creationId xmlns:p14="http://schemas.microsoft.com/office/powerpoint/2010/main" val="2177933155"/>
      </p:ext>
    </p:extLst>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rtl="0" fontAlgn="base">
        <a:spcBef>
          <a:spcPct val="0"/>
        </a:spcBef>
        <a:spcAft>
          <a:spcPct val="0"/>
        </a:spcAft>
        <a:defRPr kumimoji="1" sz="4400" kern="12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2pPr>
      <a:lvl3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3pPr>
      <a:lvl4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4pPr>
      <a:lvl5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5pPr>
      <a:lvl6pPr marL="4572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6pPr>
      <a:lvl7pPr marL="9144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7pPr>
      <a:lvl8pPr marL="13716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8pPr>
      <a:lvl9pPr marL="18288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9pPr>
    </p:titleStyle>
    <p:bodyStyle>
      <a:lvl1pPr marL="342900" indent="-342900" algn="l" rtl="0" fontAlgn="base">
        <a:spcBef>
          <a:spcPct val="20000"/>
        </a:spcBef>
        <a:spcAft>
          <a:spcPct val="0"/>
        </a:spcAft>
        <a:buClr>
          <a:schemeClr val="tx2"/>
        </a:buClr>
        <a:buSzPct val="75000"/>
        <a:buFont typeface="Wingdings" panose="05000000000000000000" pitchFamily="2" charset="2"/>
        <a:buChar char="n"/>
        <a:defRPr kumimoji="1"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0000"/>
        <a:buFont typeface="Wingdings" panose="05000000000000000000" pitchFamily="2" charset="2"/>
        <a:buChar char="u"/>
        <a:defRPr kumimoji="1" sz="32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60000"/>
        <a:buFont typeface="Wingdings" panose="05000000000000000000" pitchFamily="2" charset="2"/>
        <a:buChar char="t"/>
        <a:defRPr kumimoji="1" sz="32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100000"/>
        <a:buChar char="•"/>
        <a:defRPr kumimoji="1" sz="32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1"/>
        </a:buClr>
        <a:buSzPct val="100000"/>
        <a:buChar char="–"/>
        <a:defRPr kumimoji="1"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108585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nvGrpSpPr>
            <p:cNvPr id="2052" name="Group 4"/>
            <p:cNvGrpSpPr>
              <a:grpSpLocks/>
            </p:cNvGrpSpPr>
            <p:nvPr/>
          </p:nvGrpSpPr>
          <p:grpSpPr bwMode="auto">
            <a:xfrm>
              <a:off x="48" y="102"/>
              <a:ext cx="96" cy="4128"/>
              <a:chOff x="48" y="102"/>
              <a:chExt cx="96" cy="4128"/>
            </a:xfrm>
          </p:grpSpPr>
          <p:sp>
            <p:nvSpPr>
              <p:cNvPr id="2053"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4"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5"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6"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7"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8"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9"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0"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1"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2"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3"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4"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5"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6"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7"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8"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9"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0"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1"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2"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3"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4"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5"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6"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7"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8"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9"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80"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81"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grpSp>
      <p:sp>
        <p:nvSpPr>
          <p:cNvPr id="2082"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zh-TW" altLang="en-US" smtClean="0"/>
              <a:t>按一下以編輯母片標題樣式</a:t>
            </a:r>
          </a:p>
        </p:txBody>
      </p:sp>
      <p:sp>
        <p:nvSpPr>
          <p:cNvPr id="2084" name="Rectangle 36"/>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kumimoji="0" sz="1400"/>
            </a:lvl1pPr>
          </a:lstStyle>
          <a:p>
            <a:endParaRPr lang="zh-TW" altLang="en-US" smtClean="0">
              <a:solidFill>
                <a:srgbClr val="FFFFFF"/>
              </a:solidFill>
              <a:latin typeface="Times New Roman" panose="02020603050405020304" pitchFamily="18" charset="0"/>
              <a:ea typeface="新細明體" panose="02020500000000000000" pitchFamily="18" charset="-120"/>
            </a:endParaRPr>
          </a:p>
        </p:txBody>
      </p:sp>
      <p:sp>
        <p:nvSpPr>
          <p:cNvPr id="2085" name="Rectangle 37"/>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kumimoji="0" sz="1400"/>
            </a:lvl1pPr>
          </a:lstStyle>
          <a:p>
            <a:endParaRPr lang="zh-TW" altLang="en-US" smtClean="0">
              <a:solidFill>
                <a:srgbClr val="FFFFFF"/>
              </a:solidFill>
              <a:latin typeface="Times New Roman" panose="02020603050405020304" pitchFamily="18" charset="0"/>
              <a:ea typeface="新細明體" panose="02020500000000000000" pitchFamily="18" charset="-120"/>
            </a:endParaRPr>
          </a:p>
        </p:txBody>
      </p:sp>
      <p:sp>
        <p:nvSpPr>
          <p:cNvPr id="2086" name="Rectangle 38"/>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kumimoji="0" sz="1400"/>
            </a:lvl1pPr>
          </a:lstStyle>
          <a:p>
            <a:fld id="{B9C2A06E-95AD-4731-A617-6B16C1C4A3C1}" type="slidenum">
              <a:rPr lang="zh-TW" altLang="en-US" smtClean="0">
                <a:solidFill>
                  <a:srgbClr val="FFFFFF"/>
                </a:solidFill>
                <a:latin typeface="Times New Roman" panose="02020603050405020304" pitchFamily="18" charset="0"/>
                <a:ea typeface="新細明體" panose="02020500000000000000" pitchFamily="18" charset="-120"/>
              </a:rPr>
              <a:pPr/>
              <a:t>‹#›</a:t>
            </a:fld>
            <a:endParaRPr lang="zh-TW" altLang="en-US" smtClean="0">
              <a:solidFill>
                <a:srgbClr val="FFFFFF"/>
              </a:solidFill>
              <a:latin typeface="Times New Roman" panose="02020603050405020304" pitchFamily="18" charset="0"/>
              <a:ea typeface="新細明體" panose="02020500000000000000" pitchFamily="18" charset="-120"/>
            </a:endParaRPr>
          </a:p>
        </p:txBody>
      </p:sp>
      <p:sp>
        <p:nvSpPr>
          <p:cNvPr id="2087" name="Rectangle 39"/>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Tree>
    <p:extLst>
      <p:ext uri="{BB962C8B-B14F-4D97-AF65-F5344CB8AC3E}">
        <p14:creationId xmlns:p14="http://schemas.microsoft.com/office/powerpoint/2010/main" val="2796944732"/>
      </p:ext>
    </p:extLst>
  </p:cSld>
  <p:clrMap bg1="dk2" tx1="lt1" bg2="dk1"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rtl="0" fontAlgn="base">
        <a:spcBef>
          <a:spcPct val="0"/>
        </a:spcBef>
        <a:spcAft>
          <a:spcPct val="0"/>
        </a:spcAft>
        <a:defRPr kumimoji="1" sz="4400" kern="12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2pPr>
      <a:lvl3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3pPr>
      <a:lvl4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4pPr>
      <a:lvl5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5pPr>
      <a:lvl6pPr marL="4572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6pPr>
      <a:lvl7pPr marL="9144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7pPr>
      <a:lvl8pPr marL="13716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8pPr>
      <a:lvl9pPr marL="18288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9pPr>
    </p:titleStyle>
    <p:bodyStyle>
      <a:lvl1pPr marL="342900" indent="-342900" algn="l" rtl="0" fontAlgn="base">
        <a:spcBef>
          <a:spcPct val="20000"/>
        </a:spcBef>
        <a:spcAft>
          <a:spcPct val="0"/>
        </a:spcAft>
        <a:buClr>
          <a:schemeClr val="tx2"/>
        </a:buClr>
        <a:buSzPct val="75000"/>
        <a:buFont typeface="Wingdings" panose="05000000000000000000" pitchFamily="2" charset="2"/>
        <a:buChar char="n"/>
        <a:defRPr kumimoji="1"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0000"/>
        <a:buFont typeface="Wingdings" panose="05000000000000000000" pitchFamily="2" charset="2"/>
        <a:buChar char="u"/>
        <a:defRPr kumimoji="1" sz="32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60000"/>
        <a:buFont typeface="Wingdings" panose="05000000000000000000" pitchFamily="2" charset="2"/>
        <a:buChar char="t"/>
        <a:defRPr kumimoji="1" sz="32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100000"/>
        <a:buChar char="•"/>
        <a:defRPr kumimoji="1" sz="32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1"/>
        </a:buClr>
        <a:buSzPct val="100000"/>
        <a:buChar char="–"/>
        <a:defRPr kumimoji="1"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108585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nvGrpSpPr>
            <p:cNvPr id="2052" name="Group 4"/>
            <p:cNvGrpSpPr>
              <a:grpSpLocks/>
            </p:cNvGrpSpPr>
            <p:nvPr/>
          </p:nvGrpSpPr>
          <p:grpSpPr bwMode="auto">
            <a:xfrm>
              <a:off x="48" y="102"/>
              <a:ext cx="96" cy="4128"/>
              <a:chOff x="48" y="102"/>
              <a:chExt cx="96" cy="4128"/>
            </a:xfrm>
          </p:grpSpPr>
          <p:sp>
            <p:nvSpPr>
              <p:cNvPr id="2053"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4"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5"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6"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7"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8"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59"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0"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1"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2"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3"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4"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5"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6"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7"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8"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69"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0"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1"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2"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3"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4"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5"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6"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7"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8"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79"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80"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sp>
            <p:nvSpPr>
              <p:cNvPr id="2081"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400" smtClean="0">
                  <a:solidFill>
                    <a:srgbClr val="FFFFFF"/>
                  </a:solidFill>
                  <a:latin typeface="Times New Roman" panose="02020603050405020304" pitchFamily="18" charset="0"/>
                  <a:ea typeface="新細明體" panose="02020500000000000000" pitchFamily="18" charset="-120"/>
                </a:endParaRPr>
              </a:p>
            </p:txBody>
          </p:sp>
        </p:grpSp>
      </p:grpSp>
      <p:sp>
        <p:nvSpPr>
          <p:cNvPr id="2082"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zh-TW" altLang="en-US" smtClean="0"/>
              <a:t>按一下以編輯母片標題樣式</a:t>
            </a:r>
          </a:p>
        </p:txBody>
      </p:sp>
      <p:sp>
        <p:nvSpPr>
          <p:cNvPr id="2084" name="Rectangle 36"/>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kumimoji="0" sz="1400"/>
            </a:lvl1pPr>
          </a:lstStyle>
          <a:p>
            <a:endParaRPr lang="zh-TW" altLang="en-US" smtClean="0">
              <a:solidFill>
                <a:srgbClr val="FFFFFF"/>
              </a:solidFill>
              <a:latin typeface="Times New Roman" panose="02020603050405020304" pitchFamily="18" charset="0"/>
              <a:ea typeface="新細明體" panose="02020500000000000000" pitchFamily="18" charset="-120"/>
            </a:endParaRPr>
          </a:p>
        </p:txBody>
      </p:sp>
      <p:sp>
        <p:nvSpPr>
          <p:cNvPr id="2085" name="Rectangle 37"/>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kumimoji="0" sz="1400"/>
            </a:lvl1pPr>
          </a:lstStyle>
          <a:p>
            <a:endParaRPr lang="zh-TW" altLang="en-US" smtClean="0">
              <a:solidFill>
                <a:srgbClr val="FFFFFF"/>
              </a:solidFill>
              <a:latin typeface="Times New Roman" panose="02020603050405020304" pitchFamily="18" charset="0"/>
              <a:ea typeface="新細明體" panose="02020500000000000000" pitchFamily="18" charset="-120"/>
            </a:endParaRPr>
          </a:p>
        </p:txBody>
      </p:sp>
      <p:sp>
        <p:nvSpPr>
          <p:cNvPr id="2086" name="Rectangle 38"/>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kumimoji="0" sz="1400"/>
            </a:lvl1pPr>
          </a:lstStyle>
          <a:p>
            <a:fld id="{B9C2A06E-95AD-4731-A617-6B16C1C4A3C1}" type="slidenum">
              <a:rPr lang="zh-TW" altLang="en-US" smtClean="0">
                <a:solidFill>
                  <a:srgbClr val="FFFFFF"/>
                </a:solidFill>
                <a:latin typeface="Times New Roman" panose="02020603050405020304" pitchFamily="18" charset="0"/>
                <a:ea typeface="新細明體" panose="02020500000000000000" pitchFamily="18" charset="-120"/>
              </a:rPr>
              <a:pPr/>
              <a:t>‹#›</a:t>
            </a:fld>
            <a:endParaRPr lang="zh-TW" altLang="en-US" smtClean="0">
              <a:solidFill>
                <a:srgbClr val="FFFFFF"/>
              </a:solidFill>
              <a:latin typeface="Times New Roman" panose="02020603050405020304" pitchFamily="18" charset="0"/>
              <a:ea typeface="新細明體" panose="02020500000000000000" pitchFamily="18" charset="-120"/>
            </a:endParaRPr>
          </a:p>
        </p:txBody>
      </p:sp>
      <p:sp>
        <p:nvSpPr>
          <p:cNvPr id="2087" name="Rectangle 39"/>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Tree>
    <p:extLst>
      <p:ext uri="{BB962C8B-B14F-4D97-AF65-F5344CB8AC3E}">
        <p14:creationId xmlns:p14="http://schemas.microsoft.com/office/powerpoint/2010/main" val="1172469892"/>
      </p:ext>
    </p:extLst>
  </p:cSld>
  <p:clrMap bg1="dk2" tx1="lt1" bg2="dk1"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rtl="0" fontAlgn="base">
        <a:spcBef>
          <a:spcPct val="0"/>
        </a:spcBef>
        <a:spcAft>
          <a:spcPct val="0"/>
        </a:spcAft>
        <a:defRPr kumimoji="1" sz="4400" kern="12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2pPr>
      <a:lvl3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3pPr>
      <a:lvl4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4pPr>
      <a:lvl5pPr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5pPr>
      <a:lvl6pPr marL="4572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6pPr>
      <a:lvl7pPr marL="9144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7pPr>
      <a:lvl8pPr marL="13716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8pPr>
      <a:lvl9pPr marL="1828800" algn="l" rtl="0" fontAlgn="base">
        <a:spcBef>
          <a:spcPct val="0"/>
        </a:spcBef>
        <a:spcAft>
          <a:spcPct val="0"/>
        </a:spcAft>
        <a:defRPr kumimoji="1" sz="4400">
          <a:solidFill>
            <a:schemeClr val="tx2"/>
          </a:solidFill>
          <a:latin typeface="Times New Roman" panose="02020603050405020304" pitchFamily="18" charset="0"/>
          <a:ea typeface="新細明體" panose="02020500000000000000" pitchFamily="18" charset="-120"/>
        </a:defRPr>
      </a:lvl9pPr>
    </p:titleStyle>
    <p:bodyStyle>
      <a:lvl1pPr marL="342900" indent="-342900" algn="l" rtl="0" fontAlgn="base">
        <a:spcBef>
          <a:spcPct val="20000"/>
        </a:spcBef>
        <a:spcAft>
          <a:spcPct val="0"/>
        </a:spcAft>
        <a:buClr>
          <a:schemeClr val="tx2"/>
        </a:buClr>
        <a:buSzPct val="75000"/>
        <a:buFont typeface="Wingdings" panose="05000000000000000000" pitchFamily="2" charset="2"/>
        <a:buChar char="n"/>
        <a:defRPr kumimoji="1"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0000"/>
        <a:buFont typeface="Wingdings" panose="05000000000000000000" pitchFamily="2" charset="2"/>
        <a:buChar char="u"/>
        <a:defRPr kumimoji="1" sz="32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60000"/>
        <a:buFont typeface="Wingdings" panose="05000000000000000000" pitchFamily="2" charset="2"/>
        <a:buChar char="t"/>
        <a:defRPr kumimoji="1" sz="32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100000"/>
        <a:buChar char="•"/>
        <a:defRPr kumimoji="1" sz="32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1"/>
        </a:buClr>
        <a:buSzPct val="100000"/>
        <a:buChar char="–"/>
        <a:defRPr kumimoji="1"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5.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1.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diagramData" Target="../diagrams/data1.xml"/><Relationship Id="rId12" Type="http://schemas.openxmlformats.org/officeDocument/2006/relationships/image" Target="../media/image39.jpeg"/><Relationship Id="rId17" Type="http://schemas.openxmlformats.org/officeDocument/2006/relationships/image" Target="../media/image29.png"/><Relationship Id="rId2" Type="http://schemas.openxmlformats.org/officeDocument/2006/relationships/image" Target="../media/image35.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8.png"/><Relationship Id="rId11" Type="http://schemas.microsoft.com/office/2007/relationships/diagramDrawing" Target="../diagrams/drawing1.xml"/><Relationship Id="rId5" Type="http://schemas.openxmlformats.org/officeDocument/2006/relationships/image" Target="../media/image26.jpeg"/><Relationship Id="rId15" Type="http://schemas.openxmlformats.org/officeDocument/2006/relationships/image" Target="../media/image27.png"/><Relationship Id="rId10" Type="http://schemas.openxmlformats.org/officeDocument/2006/relationships/diagramColors" Target="../diagrams/colors1.xml"/><Relationship Id="rId4" Type="http://schemas.openxmlformats.org/officeDocument/2006/relationships/image" Target="../media/image37.png"/><Relationship Id="rId9" Type="http://schemas.openxmlformats.org/officeDocument/2006/relationships/diagramQuickStyle" Target="../diagrams/quickStyle1.xml"/><Relationship Id="rId1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hyperlink" Target="http://www.ncbi.nlm.nih.gov/pubmed/?term=Adjunctive+Traditional+Chinese+Medicine+Therapy+Improves" TargetMode="External"/><Relationship Id="rId2" Type="http://schemas.openxmlformats.org/officeDocument/2006/relationships/hyperlink" Target="http://www.ncbi.nlm.nih.gov/pubmed/?term=Traditional+Chinese+Medicine:+An+Alternative+Treatment+Option+for+Refractory+Recurrent+Urinary+Tract+Infections"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4.jpeg"/><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5.jpeg"/><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6.jpeg"/><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7.jpeg"/><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58.jpe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59.jpeg"/><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chart" Target="../charts/chart7.xml"/></Relationships>
</file>

<file path=ppt/slides/_rels/slide5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61.jpeg"/><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62.jpeg"/><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41.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57.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69.emf"/><Relationship Id="rId7" Type="http://schemas.openxmlformats.org/officeDocument/2006/relationships/image" Target="../media/image73.emf"/><Relationship Id="rId2" Type="http://schemas.openxmlformats.org/officeDocument/2006/relationships/image" Target="../media/image68.emf"/><Relationship Id="rId1" Type="http://schemas.openxmlformats.org/officeDocument/2006/relationships/slideLayout" Target="../slideLayouts/slideLayout41.xml"/><Relationship Id="rId6" Type="http://schemas.openxmlformats.org/officeDocument/2006/relationships/image" Target="../media/image72.emf"/><Relationship Id="rId11" Type="http://schemas.openxmlformats.org/officeDocument/2006/relationships/image" Target="../media/image77.emf"/><Relationship Id="rId5" Type="http://schemas.openxmlformats.org/officeDocument/2006/relationships/image" Target="../media/image71.emf"/><Relationship Id="rId10" Type="http://schemas.openxmlformats.org/officeDocument/2006/relationships/image" Target="../media/image76.emf"/><Relationship Id="rId4" Type="http://schemas.openxmlformats.org/officeDocument/2006/relationships/image" Target="../media/image70.emf"/><Relationship Id="rId9" Type="http://schemas.openxmlformats.org/officeDocument/2006/relationships/image" Target="../media/image75.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image" Target="../media/image79.emf"/><Relationship Id="rId7" Type="http://schemas.openxmlformats.org/officeDocument/2006/relationships/image" Target="../media/image83.emf"/><Relationship Id="rId2" Type="http://schemas.openxmlformats.org/officeDocument/2006/relationships/image" Target="../media/image78.emf"/><Relationship Id="rId1" Type="http://schemas.openxmlformats.org/officeDocument/2006/relationships/slideLayout" Target="../slideLayouts/slideLayout41.xml"/><Relationship Id="rId6" Type="http://schemas.openxmlformats.org/officeDocument/2006/relationships/image" Target="../media/image82.emf"/><Relationship Id="rId11" Type="http://schemas.openxmlformats.org/officeDocument/2006/relationships/image" Target="../media/image87.emf"/><Relationship Id="rId5" Type="http://schemas.openxmlformats.org/officeDocument/2006/relationships/image" Target="../media/image81.emf"/><Relationship Id="rId10" Type="http://schemas.openxmlformats.org/officeDocument/2006/relationships/image" Target="../media/image86.emf"/><Relationship Id="rId4" Type="http://schemas.openxmlformats.org/officeDocument/2006/relationships/image" Target="../media/image80.emf"/><Relationship Id="rId9" Type="http://schemas.openxmlformats.org/officeDocument/2006/relationships/image" Target="../media/image85.emf"/></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41.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我在嘉基醫研的經歷</a:t>
            </a:r>
            <a:endParaRPr lang="zh-TW" altLang="en-US" dirty="0"/>
          </a:p>
        </p:txBody>
      </p:sp>
      <p:sp>
        <p:nvSpPr>
          <p:cNvPr id="3" name="副標題 2"/>
          <p:cNvSpPr>
            <a:spLocks noGrp="1"/>
          </p:cNvSpPr>
          <p:nvPr>
            <p:ph type="subTitle" idx="1"/>
          </p:nvPr>
        </p:nvSpPr>
        <p:spPr/>
        <p:txBody>
          <a:bodyPr/>
          <a:lstStyle/>
          <a:p>
            <a:r>
              <a:rPr lang="zh-TW" altLang="en-US" dirty="0" smtClean="0"/>
              <a:t>醫學研究部副主任</a:t>
            </a:r>
            <a:endParaRPr lang="en-US" altLang="zh-TW" dirty="0" smtClean="0"/>
          </a:p>
          <a:p>
            <a:r>
              <a:rPr lang="zh-TW" altLang="en-US" dirty="0" smtClean="0"/>
              <a:t>病理科主任</a:t>
            </a:r>
            <a:endParaRPr lang="en-US" altLang="zh-TW" dirty="0" smtClean="0"/>
          </a:p>
          <a:p>
            <a:r>
              <a:rPr lang="zh-TW" altLang="en-US" dirty="0" smtClean="0"/>
              <a:t>董俊良</a:t>
            </a:r>
            <a:endParaRPr lang="en-US" altLang="zh-TW" dirty="0" smtClean="0"/>
          </a:p>
          <a:p>
            <a:endParaRPr lang="zh-TW" altLang="en-US" dirty="0"/>
          </a:p>
        </p:txBody>
      </p:sp>
    </p:spTree>
    <p:extLst>
      <p:ext uri="{BB962C8B-B14F-4D97-AF65-F5344CB8AC3E}">
        <p14:creationId xmlns:p14="http://schemas.microsoft.com/office/powerpoint/2010/main" val="41706771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zh-TW"/>
              <a:t>C-Met  RT-PCR (1)</a:t>
            </a:r>
            <a:endParaRPr lang="zh-TW" altLang="en-US"/>
          </a:p>
        </p:txBody>
      </p:sp>
      <p:sp>
        <p:nvSpPr>
          <p:cNvPr id="94211" name="Rectangle 3"/>
          <p:cNvSpPr>
            <a:spLocks noGrp="1" noChangeArrowheads="1"/>
          </p:cNvSpPr>
          <p:nvPr>
            <p:ph type="body" idx="1"/>
          </p:nvPr>
        </p:nvSpPr>
        <p:spPr/>
        <p:txBody>
          <a:bodyPr/>
          <a:lstStyle/>
          <a:p>
            <a:endParaRPr lang="zh-TW" altLang="en-US"/>
          </a:p>
        </p:txBody>
      </p:sp>
      <p:pic>
        <p:nvPicPr>
          <p:cNvPr id="94212" name="Picture 4" descr="C:\My Documents\met3548.tif"/>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838200" y="1828800"/>
            <a:ext cx="83058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335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pPr algn="ctr"/>
            <a:r>
              <a:rPr lang="zh-TW" altLang="en-US" b="1" dirty="0">
                <a:latin typeface="+mn-ea"/>
                <a:ea typeface="+mn-ea"/>
              </a:rPr>
              <a:t>我在嘉基醫研的經歷</a:t>
            </a:r>
          </a:p>
        </p:txBody>
      </p:sp>
      <p:sp>
        <p:nvSpPr>
          <p:cNvPr id="5" name="內容版面配置區 4"/>
          <p:cNvSpPr>
            <a:spLocks noGrp="1"/>
          </p:cNvSpPr>
          <p:nvPr>
            <p:ph sz="quarter" idx="1"/>
          </p:nvPr>
        </p:nvSpPr>
        <p:spPr>
          <a:xfrm>
            <a:off x="914400" y="1772816"/>
            <a:ext cx="7772400" cy="4246984"/>
          </a:xfrm>
        </p:spPr>
        <p:txBody>
          <a:bodyPr/>
          <a:lstStyle/>
          <a:p>
            <a:pPr marL="514350" indent="-514350">
              <a:spcBef>
                <a:spcPct val="0"/>
              </a:spcBef>
              <a:buFont typeface="+mj-lt"/>
              <a:buAutoNum type="arabicPeriod"/>
            </a:pPr>
            <a:r>
              <a:rPr kumimoji="1" lang="zh-TW" altLang="en-US" sz="2800" dirty="0" smtClean="0">
                <a:latin typeface="+mj-ea"/>
                <a:ea typeface="+mj-ea"/>
              </a:rPr>
              <a:t>醫學期刊研讀 </a:t>
            </a:r>
            <a:r>
              <a:rPr kumimoji="1" lang="en-US" altLang="zh-TW" sz="2800" dirty="0" smtClean="0">
                <a:latin typeface="+mj-ea"/>
                <a:ea typeface="+mj-ea"/>
              </a:rPr>
              <a:t>(Journal Reading)</a:t>
            </a:r>
          </a:p>
          <a:p>
            <a:pPr marL="514350" indent="-514350">
              <a:spcBef>
                <a:spcPct val="0"/>
              </a:spcBef>
              <a:buFont typeface="+mj-lt"/>
              <a:buAutoNum type="arabicPeriod"/>
            </a:pPr>
            <a:r>
              <a:rPr kumimoji="1" lang="zh-TW" altLang="en-US" sz="2800" dirty="0" smtClean="0">
                <a:latin typeface="+mj-ea"/>
                <a:ea typeface="+mj-ea"/>
              </a:rPr>
              <a:t>研究所</a:t>
            </a:r>
            <a:r>
              <a:rPr kumimoji="1" lang="zh-TW" altLang="en-US" sz="2800" dirty="0">
                <a:latin typeface="+mj-ea"/>
                <a:ea typeface="+mj-ea"/>
              </a:rPr>
              <a:t>進修：學習分子生物學知識及技術</a:t>
            </a:r>
            <a:endParaRPr kumimoji="1" lang="en-US" altLang="zh-TW" sz="2800" dirty="0">
              <a:latin typeface="+mj-ea"/>
              <a:ea typeface="+mj-ea"/>
            </a:endParaRPr>
          </a:p>
          <a:p>
            <a:pPr marL="514350" indent="-514350">
              <a:spcBef>
                <a:spcPct val="0"/>
              </a:spcBef>
              <a:buFont typeface="+mj-lt"/>
              <a:buAutoNum type="arabicPeriod"/>
            </a:pPr>
            <a:r>
              <a:rPr kumimoji="1" lang="zh-TW" altLang="en-US" sz="2800" dirty="0">
                <a:solidFill>
                  <a:srgbClr val="FF0000"/>
                </a:solidFill>
                <a:latin typeface="+mj-ea"/>
                <a:ea typeface="+mj-ea"/>
              </a:rPr>
              <a:t>美國進修</a:t>
            </a:r>
            <a:r>
              <a:rPr kumimoji="1" lang="zh-TW" altLang="en-US" sz="2800" dirty="0">
                <a:latin typeface="+mj-ea"/>
                <a:ea typeface="+mj-ea"/>
              </a:rPr>
              <a:t>：血液病理次專科進修</a:t>
            </a:r>
            <a:endParaRPr kumimoji="1" lang="en-US" altLang="zh-TW" sz="2800" dirty="0">
              <a:latin typeface="+mj-ea"/>
              <a:ea typeface="+mj-ea"/>
            </a:endParaRPr>
          </a:p>
          <a:p>
            <a:pPr marL="788988" lvl="1" indent="-514350">
              <a:spcBef>
                <a:spcPct val="0"/>
              </a:spcBef>
              <a:buFont typeface="Arial" panose="020B0604020202020204" pitchFamily="34" charset="0"/>
              <a:buChar char="•"/>
            </a:pPr>
            <a:r>
              <a:rPr kumimoji="1" lang="zh-TW" altLang="en-US" sz="2800" dirty="0" smtClean="0">
                <a:latin typeface="+mj-ea"/>
                <a:ea typeface="+mj-ea"/>
              </a:rPr>
              <a:t>臨床</a:t>
            </a:r>
            <a:r>
              <a:rPr kumimoji="1" lang="zh-TW" altLang="en-US" sz="2800" dirty="0">
                <a:latin typeface="+mj-ea"/>
                <a:ea typeface="+mj-ea"/>
              </a:rPr>
              <a:t>需要</a:t>
            </a:r>
            <a:endParaRPr kumimoji="1" lang="en-US" altLang="zh-TW" sz="2800" dirty="0">
              <a:latin typeface="+mj-ea"/>
              <a:ea typeface="+mj-ea"/>
            </a:endParaRPr>
          </a:p>
          <a:p>
            <a:pPr marL="788988" lvl="1" indent="-514350">
              <a:spcBef>
                <a:spcPct val="0"/>
              </a:spcBef>
              <a:buFont typeface="Arial" panose="020B0604020202020204" pitchFamily="34" charset="0"/>
              <a:buChar char="•"/>
            </a:pPr>
            <a:r>
              <a:rPr kumimoji="1" lang="zh-TW" altLang="en-US" sz="2800" dirty="0">
                <a:latin typeface="+mj-ea"/>
                <a:ea typeface="+mj-ea"/>
              </a:rPr>
              <a:t>進一步學習分子病理和臨床應用</a:t>
            </a:r>
            <a:endParaRPr kumimoji="1" lang="en-US" altLang="zh-TW" sz="2800" dirty="0">
              <a:latin typeface="+mj-ea"/>
              <a:ea typeface="+mj-ea"/>
            </a:endParaRPr>
          </a:p>
          <a:p>
            <a:pPr marL="788988" lvl="1" indent="-514350">
              <a:spcBef>
                <a:spcPct val="0"/>
              </a:spcBef>
              <a:buFont typeface="Arial" panose="020B0604020202020204" pitchFamily="34" charset="0"/>
              <a:buChar char="•"/>
            </a:pPr>
            <a:r>
              <a:rPr kumimoji="1" lang="zh-TW" altLang="en-US" sz="2800" dirty="0">
                <a:latin typeface="+mj-ea"/>
                <a:ea typeface="+mj-ea"/>
              </a:rPr>
              <a:t>開拓不同視野，更有系統全面性地</a:t>
            </a:r>
            <a:r>
              <a:rPr kumimoji="1" lang="zh-TW" altLang="en-US" sz="2800" dirty="0" smtClean="0">
                <a:latin typeface="+mj-ea"/>
                <a:ea typeface="+mj-ea"/>
              </a:rPr>
              <a:t>學習專</a:t>
            </a:r>
            <a:r>
              <a:rPr kumimoji="1" lang="zh-TW" altLang="en-US" sz="2800" dirty="0">
                <a:latin typeface="+mj-ea"/>
                <a:ea typeface="+mj-ea"/>
              </a:rPr>
              <a:t>科</a:t>
            </a:r>
            <a:endParaRPr kumimoji="1" lang="en-US" altLang="zh-TW" sz="2800" dirty="0">
              <a:latin typeface="+mj-ea"/>
              <a:ea typeface="+mj-ea"/>
            </a:endParaRPr>
          </a:p>
          <a:p>
            <a:pPr marL="514350" indent="-514350">
              <a:spcBef>
                <a:spcPct val="0"/>
              </a:spcBef>
              <a:buFont typeface="+mj-lt"/>
              <a:buAutoNum type="arabicPeriod"/>
            </a:pPr>
            <a:r>
              <a:rPr kumimoji="1" lang="zh-TW" altLang="en-US" sz="2800" dirty="0">
                <a:latin typeface="+mj-ea"/>
                <a:ea typeface="+mj-ea"/>
              </a:rPr>
              <a:t>彰基病理部</a:t>
            </a:r>
            <a:r>
              <a:rPr kumimoji="1" lang="en-US" altLang="zh-TW" sz="2800" dirty="0">
                <a:latin typeface="+mj-ea"/>
                <a:ea typeface="+mj-ea"/>
              </a:rPr>
              <a:t>Consultant Pathologist</a:t>
            </a:r>
          </a:p>
          <a:p>
            <a:pPr marL="788988" lvl="1" indent="-514350">
              <a:spcBef>
                <a:spcPct val="0"/>
              </a:spcBef>
              <a:buFont typeface="Arial" panose="020B0604020202020204" pitchFamily="34" charset="0"/>
              <a:buChar char="•"/>
            </a:pPr>
            <a:r>
              <a:rPr kumimoji="1" lang="zh-TW" altLang="en-US" sz="2800" dirty="0">
                <a:latin typeface="+mj-ea"/>
                <a:ea typeface="+mj-ea"/>
              </a:rPr>
              <a:t>應用所學</a:t>
            </a:r>
            <a:endParaRPr kumimoji="1" lang="en-US" altLang="zh-TW" sz="2800" dirty="0">
              <a:latin typeface="+mj-ea"/>
              <a:ea typeface="+mj-ea"/>
            </a:endParaRPr>
          </a:p>
          <a:p>
            <a:pPr marL="788988" lvl="1" indent="-514350">
              <a:spcBef>
                <a:spcPct val="0"/>
              </a:spcBef>
              <a:buFont typeface="Arial" panose="020B0604020202020204" pitchFamily="34" charset="0"/>
              <a:buChar char="•"/>
            </a:pPr>
            <a:r>
              <a:rPr kumimoji="1" lang="zh-TW" altLang="en-US" sz="2800" dirty="0" smtClean="0">
                <a:latin typeface="+mj-ea"/>
                <a:ea typeface="+mj-ea"/>
              </a:rPr>
              <a:t>付出與持續學習</a:t>
            </a:r>
            <a:endParaRPr kumimoji="1" lang="en-US" altLang="zh-TW" sz="2800" dirty="0">
              <a:latin typeface="+mj-ea"/>
              <a:ea typeface="+mj-ea"/>
            </a:endParaRPr>
          </a:p>
          <a:p>
            <a:pPr marL="514350" indent="-514350">
              <a:buFont typeface="+mj-lt"/>
              <a:buAutoNum type="arabicPeriod"/>
            </a:pPr>
            <a:endParaRPr lang="en-US" altLang="zh-TW" dirty="0" smtClean="0"/>
          </a:p>
          <a:p>
            <a:pPr marL="514350" indent="-514350">
              <a:buFont typeface="+mj-lt"/>
              <a:buAutoNum type="arabicPeriod"/>
            </a:pPr>
            <a:endParaRPr lang="en-US" altLang="zh-TW" dirty="0" smtClean="0"/>
          </a:p>
        </p:txBody>
      </p:sp>
    </p:spTree>
    <p:extLst>
      <p:ext uri="{BB962C8B-B14F-4D97-AF65-F5344CB8AC3E}">
        <p14:creationId xmlns:p14="http://schemas.microsoft.com/office/powerpoint/2010/main" val="3160183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6553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3188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821925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2401019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r>
              <a:rPr lang="en-US" altLang="zh-TW"/>
              <a:t>Hematopathology</a:t>
            </a:r>
          </a:p>
        </p:txBody>
      </p:sp>
      <p:sp>
        <p:nvSpPr>
          <p:cNvPr id="1027" name="Rectangle 3"/>
          <p:cNvSpPr>
            <a:spLocks noGrp="1" noChangeArrowheads="1"/>
          </p:cNvSpPr>
          <p:nvPr>
            <p:ph type="body" idx="1"/>
          </p:nvPr>
        </p:nvSpPr>
        <p:spPr/>
        <p:txBody>
          <a:bodyPr/>
          <a:lstStyle/>
          <a:p>
            <a:pPr>
              <a:lnSpc>
                <a:spcPct val="90000"/>
              </a:lnSpc>
            </a:pPr>
            <a:r>
              <a:rPr lang="en-US" altLang="zh-TW" dirty="0" err="1"/>
              <a:t>Hematopathology</a:t>
            </a:r>
            <a:r>
              <a:rPr lang="en-US" altLang="zh-TW" dirty="0"/>
              <a:t> and Immunopathology Departments of Cornell Medical Center-New York Presbyterian Hospital</a:t>
            </a:r>
          </a:p>
          <a:p>
            <a:pPr lvl="1">
              <a:lnSpc>
                <a:spcPct val="90000"/>
              </a:lnSpc>
            </a:pPr>
            <a:r>
              <a:rPr lang="en-US" altLang="zh-TW" dirty="0"/>
              <a:t>Dr. </a:t>
            </a:r>
            <a:r>
              <a:rPr lang="en-US" altLang="zh-TW" dirty="0" err="1"/>
              <a:t>Glauco</a:t>
            </a:r>
            <a:r>
              <a:rPr lang="en-US" altLang="zh-TW" dirty="0"/>
              <a:t> </a:t>
            </a:r>
            <a:r>
              <a:rPr lang="en-US" altLang="zh-TW" dirty="0" err="1"/>
              <a:t>Frizzera</a:t>
            </a:r>
            <a:r>
              <a:rPr lang="en-US" altLang="zh-TW" dirty="0"/>
              <a:t> &amp; Daniel M Knowles</a:t>
            </a:r>
          </a:p>
          <a:p>
            <a:pPr lvl="1">
              <a:lnSpc>
                <a:spcPct val="90000"/>
              </a:lnSpc>
            </a:pPr>
            <a:r>
              <a:rPr lang="en-US" altLang="zh-TW" dirty="0"/>
              <a:t>Dr. Amy </a:t>
            </a:r>
            <a:r>
              <a:rPr lang="en-US" altLang="zh-TW" dirty="0" err="1"/>
              <a:t>Chadburn</a:t>
            </a:r>
            <a:endParaRPr lang="en-US" altLang="zh-TW" dirty="0"/>
          </a:p>
          <a:p>
            <a:pPr lvl="1">
              <a:lnSpc>
                <a:spcPct val="90000"/>
              </a:lnSpc>
            </a:pPr>
            <a:r>
              <a:rPr lang="en-US" altLang="zh-TW" dirty="0"/>
              <a:t>7 attending pathologists</a:t>
            </a:r>
          </a:p>
          <a:p>
            <a:pPr lvl="1">
              <a:lnSpc>
                <a:spcPct val="90000"/>
              </a:lnSpc>
            </a:pPr>
            <a:r>
              <a:rPr lang="en-US" altLang="zh-TW" dirty="0"/>
              <a:t>3 in housefellows</a:t>
            </a:r>
          </a:p>
          <a:p>
            <a:pPr lvl="1">
              <a:lnSpc>
                <a:spcPct val="90000"/>
              </a:lnSpc>
            </a:pPr>
            <a:r>
              <a:rPr lang="en-US" altLang="zh-TW" dirty="0"/>
              <a:t>2-3 visiting fellows</a:t>
            </a:r>
          </a:p>
          <a:p>
            <a:pPr lvl="1">
              <a:lnSpc>
                <a:spcPct val="90000"/>
              </a:lnSpc>
            </a:pPr>
            <a:r>
              <a:rPr lang="en-US" altLang="zh-TW" dirty="0"/>
              <a:t>More than </a:t>
            </a:r>
            <a:r>
              <a:rPr lang="en-US" altLang="zh-TW" dirty="0">
                <a:solidFill>
                  <a:srgbClr val="FF0000"/>
                </a:solidFill>
              </a:rPr>
              <a:t>5300 cases </a:t>
            </a:r>
            <a:r>
              <a:rPr lang="en-US" altLang="zh-TW" dirty="0"/>
              <a:t>last year</a:t>
            </a:r>
          </a:p>
          <a:p>
            <a:pPr lvl="1">
              <a:lnSpc>
                <a:spcPct val="90000"/>
              </a:lnSpc>
            </a:pPr>
            <a:endParaRPr lang="zh-TW" altLang="en-US" dirty="0"/>
          </a:p>
          <a:p>
            <a:pPr>
              <a:lnSpc>
                <a:spcPct val="90000"/>
              </a:lnSpc>
            </a:pPr>
            <a:endParaRPr lang="zh-TW" altLang="en-US" dirty="0"/>
          </a:p>
        </p:txBody>
      </p:sp>
    </p:spTree>
    <p:extLst>
      <p:ext uri="{BB962C8B-B14F-4D97-AF65-F5344CB8AC3E}">
        <p14:creationId xmlns:p14="http://schemas.microsoft.com/office/powerpoint/2010/main" val="3085603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zh-TW"/>
              <a:t>Ancillary studies</a:t>
            </a:r>
          </a:p>
        </p:txBody>
      </p:sp>
      <p:sp>
        <p:nvSpPr>
          <p:cNvPr id="15363" name="Rectangle 3"/>
          <p:cNvSpPr>
            <a:spLocks noGrp="1" noChangeArrowheads="1"/>
          </p:cNvSpPr>
          <p:nvPr>
            <p:ph type="body" idx="1"/>
          </p:nvPr>
        </p:nvSpPr>
        <p:spPr/>
        <p:txBody>
          <a:bodyPr/>
          <a:lstStyle/>
          <a:p>
            <a:r>
              <a:rPr lang="en-US" altLang="zh-TW" sz="2400" dirty="0" err="1"/>
              <a:t>Histochemistry</a:t>
            </a:r>
            <a:r>
              <a:rPr lang="en-US" altLang="zh-TW" sz="2400" dirty="0"/>
              <a:t>: PAS, ACE</a:t>
            </a:r>
          </a:p>
          <a:p>
            <a:r>
              <a:rPr lang="en-US" altLang="zh-TW" sz="2400" dirty="0"/>
              <a:t>Immunohistochemistry:</a:t>
            </a:r>
          </a:p>
          <a:p>
            <a:r>
              <a:rPr lang="en-US" altLang="zh-TW" sz="2400" dirty="0"/>
              <a:t>Immunofluorescence</a:t>
            </a:r>
            <a:r>
              <a:rPr lang="en-US" altLang="zh-TW" sz="2400" dirty="0" smtClean="0"/>
              <a:t>:</a:t>
            </a:r>
          </a:p>
          <a:p>
            <a:r>
              <a:rPr lang="en-US" altLang="zh-TW" sz="2400" dirty="0" smtClean="0"/>
              <a:t>Flow cytometry</a:t>
            </a:r>
            <a:endParaRPr lang="en-US" altLang="zh-TW" sz="2400" dirty="0"/>
          </a:p>
          <a:p>
            <a:r>
              <a:rPr lang="en-US" altLang="zh-TW" sz="2400" dirty="0"/>
              <a:t>In situ Hybridization: EBER</a:t>
            </a:r>
          </a:p>
          <a:p>
            <a:r>
              <a:rPr lang="en-US" altLang="zh-TW" sz="2400" dirty="0"/>
              <a:t>FISH</a:t>
            </a:r>
          </a:p>
          <a:p>
            <a:r>
              <a:rPr lang="en-US" altLang="zh-TW" sz="2400" dirty="0"/>
              <a:t>PCR &amp; RT-PCR: </a:t>
            </a:r>
          </a:p>
          <a:p>
            <a:r>
              <a:rPr lang="en-US" altLang="zh-TW" sz="2400" dirty="0"/>
              <a:t>Southern blot : bcl-2</a:t>
            </a:r>
          </a:p>
          <a:p>
            <a:r>
              <a:rPr lang="en-US" altLang="zh-TW" sz="2400" dirty="0"/>
              <a:t>Cytogenetic: t(14;18); t(9;22); t(15;17) </a:t>
            </a:r>
          </a:p>
        </p:txBody>
      </p:sp>
    </p:spTree>
    <p:extLst>
      <p:ext uri="{BB962C8B-B14F-4D97-AF65-F5344CB8AC3E}">
        <p14:creationId xmlns:p14="http://schemas.microsoft.com/office/powerpoint/2010/main" val="3211915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548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720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1402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0"/>
            <a:ext cx="5256584" cy="6800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8558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eaLnBrk="1" hangingPunct="1"/>
            <a:r>
              <a:rPr lang="en-US" altLang="zh-TW" smtClean="0"/>
              <a:t>PCR: B cell clonality analysis</a:t>
            </a:r>
            <a:endParaRPr lang="zh-TW" altLang="en-US" smtClean="0"/>
          </a:p>
        </p:txBody>
      </p:sp>
      <p:pic>
        <p:nvPicPr>
          <p:cNvPr id="20483" name="Picture 4" descr="C:\My Documents\JVI paper\IgH.tif"/>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438400" y="2362200"/>
            <a:ext cx="4267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54529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endParaRPr lang="zh-TW"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674" y="332656"/>
            <a:ext cx="8333790"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7777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037" y="764704"/>
            <a:ext cx="8339427" cy="5337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4873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
            <a:ext cx="517864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39427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0422"/>
            <a:ext cx="4615538" cy="684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86001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sz="quarter" idx="1"/>
          </p:nvPr>
        </p:nvSpPr>
        <p:spPr/>
        <p:txBody>
          <a:bodyPr/>
          <a:lstStyle/>
          <a:p>
            <a:endParaRPr lang="zh-TW" alt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1616715"/>
            <a:ext cx="8468612" cy="361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28379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smtClean="0"/>
              <a:t>My long way on </a:t>
            </a:r>
            <a:br>
              <a:rPr lang="en-US" altLang="zh-TW" dirty="0" smtClean="0"/>
            </a:br>
            <a:r>
              <a:rPr lang="en-US" altLang="zh-TW" dirty="0" smtClean="0"/>
              <a:t>research and publication</a:t>
            </a:r>
            <a:endParaRPr lang="zh-TW" altLang="en-US" dirty="0"/>
          </a:p>
        </p:txBody>
      </p:sp>
      <p:sp>
        <p:nvSpPr>
          <p:cNvPr id="3" name="內容版面配置區 2"/>
          <p:cNvSpPr>
            <a:spLocks noGrp="1"/>
          </p:cNvSpPr>
          <p:nvPr>
            <p:ph sz="quarter" idx="1"/>
          </p:nvPr>
        </p:nvSpPr>
        <p:spPr/>
        <p:txBody>
          <a:bodyPr/>
          <a:lstStyle/>
          <a:p>
            <a:r>
              <a:rPr lang="en-US" altLang="zh-TW" dirty="0" smtClean="0"/>
              <a:t>Journal Reading, Reading, Reading</a:t>
            </a:r>
          </a:p>
          <a:p>
            <a:r>
              <a:rPr lang="en-US" altLang="zh-TW" dirty="0" smtClean="0"/>
              <a:t>Clinical demand—</a:t>
            </a:r>
            <a:r>
              <a:rPr lang="en-US" altLang="zh-TW" dirty="0" err="1" smtClean="0"/>
              <a:t>Subspeciality</a:t>
            </a:r>
            <a:r>
              <a:rPr lang="en-US" altLang="zh-TW" dirty="0" smtClean="0"/>
              <a:t>----Interest</a:t>
            </a:r>
          </a:p>
          <a:p>
            <a:r>
              <a:rPr lang="en-US" altLang="zh-TW" dirty="0" smtClean="0"/>
              <a:t>Question and Idea ----- Design</a:t>
            </a:r>
          </a:p>
          <a:p>
            <a:r>
              <a:rPr lang="en-US" altLang="zh-TW" dirty="0" smtClean="0"/>
              <a:t>Model Paper</a:t>
            </a:r>
          </a:p>
          <a:p>
            <a:r>
              <a:rPr lang="en-US" altLang="zh-TW" dirty="0" smtClean="0"/>
              <a:t>Target Journal</a:t>
            </a:r>
          </a:p>
          <a:p>
            <a:r>
              <a:rPr lang="en-US" altLang="zh-TW" dirty="0" smtClean="0"/>
              <a:t>Writing and Resource</a:t>
            </a:r>
          </a:p>
          <a:p>
            <a:r>
              <a:rPr lang="en-US" altLang="zh-TW" dirty="0" err="1" smtClean="0"/>
              <a:t>Coorperation</a:t>
            </a:r>
            <a:endParaRPr lang="zh-TW" altLang="en-US" dirty="0"/>
          </a:p>
        </p:txBody>
      </p:sp>
    </p:spTree>
    <p:extLst>
      <p:ext uri="{BB962C8B-B14F-4D97-AF65-F5344CB8AC3E}">
        <p14:creationId xmlns:p14="http://schemas.microsoft.com/office/powerpoint/2010/main" val="1237571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2190750"/>
            <a:ext cx="828675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0774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764703"/>
            <a:ext cx="8496944" cy="5326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3743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文字版面配置區 2"/>
          <p:cNvSpPr>
            <a:spLocks noGrp="1"/>
          </p:cNvSpPr>
          <p:nvPr>
            <p:ph type="subTitle" idx="1"/>
          </p:nvPr>
        </p:nvSpPr>
        <p:spPr/>
        <p:txBody>
          <a:bodyPr/>
          <a:lstStyle/>
          <a:p>
            <a:pPr eaLnBrk="1" hangingPunct="1"/>
            <a:r>
              <a:rPr lang="zh-TW" altLang="en-US" sz="3200" b="1" dirty="0" smtClean="0">
                <a:solidFill>
                  <a:srgbClr val="002060"/>
                </a:solidFill>
                <a:latin typeface="Arial Unicode MS" pitchFamily="34" charset="-120"/>
                <a:ea typeface="Arial Unicode MS" pitchFamily="34" charset="-120"/>
                <a:cs typeface="Arial Unicode MS" pitchFamily="34" charset="-120"/>
              </a:rPr>
              <a:t>醫學研究部</a:t>
            </a:r>
            <a:endParaRPr lang="en-US" altLang="zh-TW" sz="3200" b="1" dirty="0" smtClean="0">
              <a:solidFill>
                <a:srgbClr val="002060"/>
              </a:solidFill>
              <a:latin typeface="Arial Unicode MS" pitchFamily="34" charset="-120"/>
              <a:ea typeface="Arial Unicode MS" pitchFamily="34" charset="-120"/>
              <a:cs typeface="Arial Unicode MS" pitchFamily="34" charset="-120"/>
            </a:endParaRPr>
          </a:p>
          <a:p>
            <a:pPr eaLnBrk="1" hangingPunct="1"/>
            <a:r>
              <a:rPr lang="zh-TW" altLang="en-US" sz="3200" b="1" dirty="0" smtClean="0">
                <a:solidFill>
                  <a:srgbClr val="002060"/>
                </a:solidFill>
                <a:latin typeface="Arial Unicode MS" pitchFamily="34" charset="-120"/>
                <a:ea typeface="Arial Unicode MS" pitchFamily="34" charset="-120"/>
                <a:cs typeface="Arial Unicode MS" pitchFamily="34" charset="-120"/>
              </a:rPr>
              <a:t>臨床醫學研究中心</a:t>
            </a:r>
            <a:endParaRPr lang="en-US" altLang="zh-TW" sz="3200" b="1" dirty="0" smtClean="0">
              <a:solidFill>
                <a:srgbClr val="002060"/>
              </a:solidFill>
              <a:latin typeface="Arial Unicode MS" pitchFamily="34" charset="-120"/>
              <a:ea typeface="Arial Unicode MS" pitchFamily="34" charset="-120"/>
              <a:cs typeface="Arial Unicode MS" pitchFamily="34" charset="-120"/>
            </a:endParaRPr>
          </a:p>
        </p:txBody>
      </p:sp>
      <p:sp>
        <p:nvSpPr>
          <p:cNvPr id="16386" name="標題 1"/>
          <p:cNvSpPr>
            <a:spLocks noGrp="1"/>
          </p:cNvSpPr>
          <p:nvPr>
            <p:ph type="ctrTitle"/>
          </p:nvPr>
        </p:nvSpPr>
        <p:spPr>
          <a:xfrm>
            <a:off x="457200" y="1506538"/>
            <a:ext cx="8229600" cy="1470025"/>
          </a:xfrm>
        </p:spPr>
        <p:txBody>
          <a:bodyPr/>
          <a:lstStyle/>
          <a:p>
            <a:pPr eaLnBrk="1" hangingPunct="1"/>
            <a:r>
              <a:rPr lang="zh-TW" altLang="en-US" dirty="0" smtClean="0"/>
              <a:t>嘉基的研究資源介紹</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83568" y="1340768"/>
            <a:ext cx="7992888" cy="4401205"/>
          </a:xfrm>
          <a:prstGeom prst="rect">
            <a:avLst/>
          </a:prstGeom>
        </p:spPr>
        <p:txBody>
          <a:bodyPr wrap="square">
            <a:spAutoFit/>
          </a:bodyPr>
          <a:lstStyle/>
          <a:p>
            <a:r>
              <a:rPr lang="zh-TW" altLang="en-US" sz="2000" dirty="0">
                <a:latin typeface="+mj-ea"/>
                <a:ea typeface="+mj-ea"/>
              </a:rPr>
              <a:t>專任</a:t>
            </a:r>
            <a:r>
              <a:rPr lang="zh-TW" altLang="en-US" sz="2000" dirty="0" smtClean="0">
                <a:latin typeface="+mj-ea"/>
                <a:ea typeface="+mj-ea"/>
              </a:rPr>
              <a:t>：</a:t>
            </a:r>
            <a:endParaRPr lang="en-US" altLang="zh-TW" sz="2000" dirty="0" smtClean="0">
              <a:latin typeface="+mj-ea"/>
              <a:ea typeface="+mj-ea"/>
            </a:endParaRPr>
          </a:p>
          <a:p>
            <a:r>
              <a:rPr lang="en-US" altLang="zh-TW" sz="2000" dirty="0">
                <a:latin typeface="+mj-ea"/>
                <a:ea typeface="+mj-ea"/>
              </a:rPr>
              <a:t>1991/07-1996/06  </a:t>
            </a:r>
            <a:r>
              <a:rPr lang="zh-TW" altLang="en-US" sz="2000" dirty="0">
                <a:latin typeface="+mj-ea"/>
                <a:ea typeface="+mj-ea"/>
              </a:rPr>
              <a:t>高雄榮民總醫院  病理科住院醫師、總住院醫師</a:t>
            </a:r>
          </a:p>
          <a:p>
            <a:r>
              <a:rPr lang="en-US" altLang="zh-TW" sz="2000" dirty="0" smtClean="0">
                <a:solidFill>
                  <a:srgbClr val="FF0000"/>
                </a:solidFill>
                <a:latin typeface="+mj-ea"/>
                <a:ea typeface="+mj-ea"/>
              </a:rPr>
              <a:t>1996/06-</a:t>
            </a:r>
            <a:r>
              <a:rPr lang="zh-TW" altLang="en-US" sz="2000" dirty="0">
                <a:solidFill>
                  <a:srgbClr val="FF0000"/>
                </a:solidFill>
                <a:latin typeface="+mj-ea"/>
                <a:ea typeface="+mj-ea"/>
              </a:rPr>
              <a:t>迄今     嘉義基督教醫院  病理科</a:t>
            </a:r>
            <a:r>
              <a:rPr lang="zh-TW" altLang="en-US" sz="2000" dirty="0" smtClean="0">
                <a:solidFill>
                  <a:srgbClr val="FF0000"/>
                </a:solidFill>
                <a:latin typeface="+mj-ea"/>
                <a:ea typeface="+mj-ea"/>
              </a:rPr>
              <a:t>主治醫師</a:t>
            </a:r>
            <a:endParaRPr lang="en-US" altLang="zh-TW" sz="2000" dirty="0" smtClean="0">
              <a:solidFill>
                <a:srgbClr val="FF0000"/>
              </a:solidFill>
              <a:latin typeface="+mj-ea"/>
              <a:ea typeface="+mj-ea"/>
            </a:endParaRPr>
          </a:p>
          <a:p>
            <a:r>
              <a:rPr lang="en-US" altLang="zh-TW" sz="2000" dirty="0">
                <a:latin typeface="+mj-ea"/>
                <a:ea typeface="+mj-ea"/>
              </a:rPr>
              <a:t>1997/11-1999/08  </a:t>
            </a:r>
            <a:r>
              <a:rPr lang="zh-TW" altLang="en-US" sz="2000" dirty="0">
                <a:latin typeface="+mj-ea"/>
                <a:ea typeface="+mj-ea"/>
              </a:rPr>
              <a:t>嘉義基督醫院  病理科</a:t>
            </a:r>
            <a:r>
              <a:rPr lang="zh-TW" altLang="en-US" sz="2000" dirty="0" smtClean="0">
                <a:latin typeface="+mj-ea"/>
                <a:ea typeface="+mj-ea"/>
              </a:rPr>
              <a:t>主任</a:t>
            </a:r>
            <a:endParaRPr lang="en-US" altLang="zh-TW" sz="2000" dirty="0" smtClean="0">
              <a:latin typeface="+mj-ea"/>
              <a:ea typeface="+mj-ea"/>
            </a:endParaRPr>
          </a:p>
          <a:p>
            <a:r>
              <a:rPr lang="en-US" altLang="zh-TW" sz="2000" dirty="0" smtClean="0">
                <a:solidFill>
                  <a:srgbClr val="FF0000"/>
                </a:solidFill>
                <a:latin typeface="+mj-ea"/>
                <a:ea typeface="+mj-ea"/>
              </a:rPr>
              <a:t>2000/06-2001/06  </a:t>
            </a:r>
            <a:r>
              <a:rPr lang="zh-TW" altLang="en-US" sz="2000" dirty="0" smtClean="0">
                <a:solidFill>
                  <a:srgbClr val="FF0000"/>
                </a:solidFill>
                <a:latin typeface="+mj-ea"/>
                <a:ea typeface="+mj-ea"/>
              </a:rPr>
              <a:t>中國醫藥大學醫學研究所 碩士</a:t>
            </a:r>
            <a:endParaRPr lang="zh-TW" altLang="en-US" sz="2000" dirty="0">
              <a:solidFill>
                <a:srgbClr val="FF0000"/>
              </a:solidFill>
              <a:latin typeface="+mj-ea"/>
              <a:ea typeface="+mj-ea"/>
            </a:endParaRPr>
          </a:p>
          <a:p>
            <a:r>
              <a:rPr lang="en-US" altLang="zh-TW" sz="2000" dirty="0" smtClean="0">
                <a:latin typeface="+mj-ea"/>
                <a:ea typeface="+mj-ea"/>
              </a:rPr>
              <a:t>2002/07-2003/06  </a:t>
            </a:r>
            <a:r>
              <a:rPr lang="zh-TW" altLang="en-US" sz="2000" dirty="0">
                <a:latin typeface="+mj-ea"/>
                <a:ea typeface="+mj-ea"/>
              </a:rPr>
              <a:t>美國紐約市威爾康乃爾醫學中心</a:t>
            </a:r>
          </a:p>
          <a:p>
            <a:r>
              <a:rPr lang="zh-TW" altLang="en-US" sz="2000" dirty="0">
                <a:latin typeface="+mj-ea"/>
                <a:ea typeface="+mj-ea"/>
              </a:rPr>
              <a:t>                 （</a:t>
            </a:r>
            <a:r>
              <a:rPr lang="en-US" altLang="zh-TW" sz="2000" dirty="0">
                <a:latin typeface="+mj-ea"/>
                <a:ea typeface="+mj-ea"/>
              </a:rPr>
              <a:t>Weil-Cornell medical center</a:t>
            </a:r>
            <a:r>
              <a:rPr lang="zh-TW" altLang="en-US" sz="2000" dirty="0">
                <a:latin typeface="+mj-ea"/>
                <a:ea typeface="+mj-ea"/>
              </a:rPr>
              <a:t>）血液病理部門進修</a:t>
            </a:r>
            <a:r>
              <a:rPr lang="zh-TW" altLang="en-US" sz="2000" dirty="0" smtClean="0">
                <a:latin typeface="+mj-ea"/>
                <a:ea typeface="+mj-ea"/>
              </a:rPr>
              <a:t>一年</a:t>
            </a:r>
            <a:endParaRPr lang="en-US" altLang="zh-TW" sz="2000" dirty="0" smtClean="0">
              <a:latin typeface="+mj-ea"/>
              <a:ea typeface="+mj-ea"/>
            </a:endParaRPr>
          </a:p>
          <a:p>
            <a:r>
              <a:rPr lang="en-US" altLang="zh-TW" sz="2000" dirty="0" smtClean="0">
                <a:latin typeface="+mj-ea"/>
                <a:ea typeface="+mj-ea"/>
              </a:rPr>
              <a:t>2007/9/20-2010/3/19 </a:t>
            </a:r>
            <a:r>
              <a:rPr lang="zh-TW" altLang="en-US" sz="2000" dirty="0" smtClean="0">
                <a:latin typeface="+mj-ea"/>
                <a:ea typeface="+mj-ea"/>
              </a:rPr>
              <a:t>  嘉義</a:t>
            </a:r>
            <a:r>
              <a:rPr lang="zh-TW" altLang="en-US" sz="2000" dirty="0">
                <a:latin typeface="+mj-ea"/>
                <a:ea typeface="+mj-ea"/>
              </a:rPr>
              <a:t>基督</a:t>
            </a:r>
            <a:r>
              <a:rPr lang="zh-TW" altLang="en-US" sz="2000" dirty="0" smtClean="0">
                <a:latin typeface="+mj-ea"/>
                <a:ea typeface="+mj-ea"/>
              </a:rPr>
              <a:t>醫院 基礎醫學研究室主任</a:t>
            </a:r>
            <a:endParaRPr lang="en-US" altLang="zh-TW" sz="2000" dirty="0" smtClean="0">
              <a:latin typeface="+mj-ea"/>
              <a:ea typeface="+mj-ea"/>
            </a:endParaRPr>
          </a:p>
          <a:p>
            <a:r>
              <a:rPr lang="en-US" altLang="zh-TW" sz="2000" dirty="0" smtClean="0">
                <a:latin typeface="+mj-ea"/>
                <a:ea typeface="+mj-ea"/>
              </a:rPr>
              <a:t>2014/12/15-    </a:t>
            </a:r>
            <a:r>
              <a:rPr lang="zh-TW" altLang="en-US" sz="2000" dirty="0" smtClean="0">
                <a:latin typeface="+mj-ea"/>
                <a:ea typeface="+mj-ea"/>
              </a:rPr>
              <a:t>嘉義</a:t>
            </a:r>
            <a:r>
              <a:rPr lang="zh-TW" altLang="en-US" sz="2000" dirty="0">
                <a:latin typeface="+mj-ea"/>
                <a:ea typeface="+mj-ea"/>
              </a:rPr>
              <a:t>基督</a:t>
            </a:r>
            <a:r>
              <a:rPr lang="zh-TW" altLang="en-US" sz="2000" dirty="0" smtClean="0">
                <a:latin typeface="+mj-ea"/>
                <a:ea typeface="+mj-ea"/>
              </a:rPr>
              <a:t>醫院 醫研部副主任</a:t>
            </a:r>
            <a:endParaRPr lang="en-US" altLang="zh-TW" sz="2000" dirty="0" smtClean="0">
              <a:latin typeface="+mj-ea"/>
              <a:ea typeface="+mj-ea"/>
            </a:endParaRPr>
          </a:p>
          <a:p>
            <a:endParaRPr lang="zh-TW" altLang="en-US" sz="2000" dirty="0">
              <a:latin typeface="+mj-ea"/>
              <a:ea typeface="+mj-ea"/>
            </a:endParaRPr>
          </a:p>
          <a:p>
            <a:r>
              <a:rPr lang="zh-TW" altLang="en-US" sz="2000" dirty="0" smtClean="0">
                <a:latin typeface="+mj-ea"/>
                <a:ea typeface="+mj-ea"/>
              </a:rPr>
              <a:t>兼任</a:t>
            </a:r>
            <a:r>
              <a:rPr lang="zh-TW" altLang="en-US" sz="2000" dirty="0">
                <a:latin typeface="+mj-ea"/>
                <a:ea typeface="+mj-ea"/>
              </a:rPr>
              <a:t>：</a:t>
            </a:r>
          </a:p>
          <a:p>
            <a:r>
              <a:rPr lang="en-US" altLang="zh-TW" sz="2000" dirty="0">
                <a:latin typeface="+mj-ea"/>
                <a:ea typeface="+mj-ea"/>
              </a:rPr>
              <a:t>2003/09-2008/07  </a:t>
            </a:r>
            <a:r>
              <a:rPr lang="zh-TW" altLang="en-US" sz="2000" dirty="0">
                <a:latin typeface="+mj-ea"/>
                <a:ea typeface="+mj-ea"/>
              </a:rPr>
              <a:t>國立嘉義大學生微生物免疫系兼任講師</a:t>
            </a:r>
          </a:p>
          <a:p>
            <a:r>
              <a:rPr lang="en-US" altLang="zh-TW" sz="2000" dirty="0">
                <a:latin typeface="+mj-ea"/>
                <a:ea typeface="+mj-ea"/>
              </a:rPr>
              <a:t>2008/07-2010/07  </a:t>
            </a:r>
            <a:r>
              <a:rPr lang="zh-TW" altLang="en-US" sz="2000" dirty="0">
                <a:latin typeface="+mj-ea"/>
                <a:ea typeface="+mj-ea"/>
              </a:rPr>
              <a:t>長庚技術學院護理系兼任講師</a:t>
            </a:r>
          </a:p>
          <a:p>
            <a:r>
              <a:rPr lang="en-US" altLang="zh-TW" sz="2000" dirty="0">
                <a:latin typeface="+mj-ea"/>
                <a:ea typeface="+mj-ea"/>
              </a:rPr>
              <a:t>2009/12          </a:t>
            </a:r>
            <a:r>
              <a:rPr lang="zh-TW" altLang="en-US" sz="2000" dirty="0">
                <a:latin typeface="+mj-ea"/>
                <a:ea typeface="+mj-ea"/>
              </a:rPr>
              <a:t>教育部審定講師</a:t>
            </a:r>
          </a:p>
        </p:txBody>
      </p:sp>
    </p:spTree>
    <p:extLst>
      <p:ext uri="{BB962C8B-B14F-4D97-AF65-F5344CB8AC3E}">
        <p14:creationId xmlns:p14="http://schemas.microsoft.com/office/powerpoint/2010/main" val="9225219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圓角矩形 11"/>
          <p:cNvSpPr/>
          <p:nvPr/>
        </p:nvSpPr>
        <p:spPr>
          <a:xfrm>
            <a:off x="107504" y="5089591"/>
            <a:ext cx="4219575" cy="1330325"/>
          </a:xfrm>
          <a:prstGeom prst="round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a:lstStyle/>
          <a:p>
            <a:pPr>
              <a:defRPr/>
            </a:pPr>
            <a:r>
              <a:rPr lang="zh-TW" altLang="en-US" b="1" u="sng" dirty="0"/>
              <a:t>蔡青芳 助理研究員</a:t>
            </a:r>
            <a:endParaRPr lang="en-US" altLang="zh-TW" b="1" u="sng" dirty="0"/>
          </a:p>
          <a:p>
            <a:pPr>
              <a:defRPr/>
            </a:pPr>
            <a:r>
              <a:rPr lang="zh-TW" altLang="en-US" dirty="0" smtClean="0"/>
              <a:t>台大流病所</a:t>
            </a:r>
            <a:r>
              <a:rPr lang="zh-TW" altLang="en-US" dirty="0"/>
              <a:t>碩士</a:t>
            </a:r>
          </a:p>
          <a:p>
            <a:pPr>
              <a:defRPr/>
            </a:pPr>
            <a:r>
              <a:rPr lang="zh-TW" altLang="en-US" dirty="0"/>
              <a:t>專長：流病生統、健保資料庫研究</a:t>
            </a:r>
          </a:p>
        </p:txBody>
      </p:sp>
      <p:sp>
        <p:nvSpPr>
          <p:cNvPr id="11" name="圓角矩形 10"/>
          <p:cNvSpPr/>
          <p:nvPr/>
        </p:nvSpPr>
        <p:spPr>
          <a:xfrm>
            <a:off x="107504" y="3178795"/>
            <a:ext cx="4219575" cy="1330325"/>
          </a:xfrm>
          <a:prstGeom prst="round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anchor="ctr"/>
          <a:lstStyle/>
          <a:p>
            <a:pPr>
              <a:defRPr/>
            </a:pPr>
            <a:r>
              <a:rPr lang="zh-TW" altLang="en-US" b="1" u="sng" dirty="0">
                <a:solidFill>
                  <a:srgbClr val="000000"/>
                </a:solidFill>
              </a:rPr>
              <a:t>楊昕禕 副研究員</a:t>
            </a:r>
            <a:endParaRPr lang="en-US" altLang="zh-TW" b="1" u="sng" dirty="0">
              <a:solidFill>
                <a:srgbClr val="000000"/>
              </a:solidFill>
            </a:endParaRPr>
          </a:p>
          <a:p>
            <a:pPr>
              <a:defRPr/>
            </a:pPr>
            <a:r>
              <a:rPr kumimoji="0" lang="zh-TW" altLang="en-US" dirty="0">
                <a:solidFill>
                  <a:schemeClr val="tx1"/>
                </a:solidFill>
                <a:latin typeface="Arial" charset="0"/>
              </a:rPr>
              <a:t>國防公衛所</a:t>
            </a:r>
            <a:r>
              <a:rPr lang="zh-TW" altLang="en-US" dirty="0">
                <a:solidFill>
                  <a:schemeClr val="tx1"/>
                </a:solidFill>
              </a:rPr>
              <a:t>碩士</a:t>
            </a:r>
          </a:p>
          <a:p>
            <a:pPr>
              <a:defRPr/>
            </a:pPr>
            <a:r>
              <a:rPr kumimoji="0" lang="zh-TW" altLang="en-US" dirty="0">
                <a:solidFill>
                  <a:schemeClr val="tx1"/>
                </a:solidFill>
                <a:latin typeface="Arial" charset="0"/>
              </a:rPr>
              <a:t>國防生科所</a:t>
            </a:r>
            <a:r>
              <a:rPr lang="zh-TW" altLang="en-US" dirty="0">
                <a:solidFill>
                  <a:schemeClr val="tx1"/>
                </a:solidFill>
              </a:rPr>
              <a:t>博士</a:t>
            </a:r>
            <a:endParaRPr lang="en-US" altLang="zh-TW" dirty="0">
              <a:solidFill>
                <a:schemeClr val="tx1"/>
              </a:solidFill>
            </a:endParaRPr>
          </a:p>
          <a:p>
            <a:pPr>
              <a:defRPr/>
            </a:pPr>
            <a:r>
              <a:rPr lang="zh-TW" altLang="en-US" dirty="0">
                <a:solidFill>
                  <a:schemeClr val="tx1"/>
                </a:solidFill>
              </a:rPr>
              <a:t>專長：</a:t>
            </a:r>
            <a:r>
              <a:rPr kumimoji="0" lang="zh-TW" altLang="en-US" dirty="0">
                <a:solidFill>
                  <a:schemeClr val="tx1"/>
                </a:solidFill>
                <a:latin typeface="Arial" charset="0"/>
              </a:rPr>
              <a:t>流病、生物統計、</a:t>
            </a:r>
            <a:r>
              <a:rPr kumimoji="0" lang="zh-TW" altLang="en-US" dirty="0" smtClean="0">
                <a:solidFill>
                  <a:schemeClr val="tx1"/>
                </a:solidFill>
                <a:latin typeface="Arial" charset="0"/>
              </a:rPr>
              <a:t>論文寫作</a:t>
            </a:r>
            <a:endParaRPr kumimoji="0" lang="zh-TW" altLang="en-US" dirty="0">
              <a:solidFill>
                <a:schemeClr val="tx1"/>
              </a:solidFill>
              <a:latin typeface="Arial" charset="0"/>
            </a:endParaRPr>
          </a:p>
        </p:txBody>
      </p:sp>
      <p:sp>
        <p:nvSpPr>
          <p:cNvPr id="10" name="圓角矩形 9"/>
          <p:cNvSpPr/>
          <p:nvPr/>
        </p:nvSpPr>
        <p:spPr>
          <a:xfrm>
            <a:off x="4584253" y="3178795"/>
            <a:ext cx="4219575" cy="1330325"/>
          </a:xfrm>
          <a:prstGeom prst="round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a:lstStyle/>
          <a:p>
            <a:pPr>
              <a:defRPr/>
            </a:pPr>
            <a:r>
              <a:rPr lang="zh-TW" altLang="en-US" b="1" u="sng" dirty="0"/>
              <a:t>張麗珍 副研究員</a:t>
            </a:r>
            <a:endParaRPr lang="en-US" altLang="zh-TW" b="1" u="sng" dirty="0"/>
          </a:p>
          <a:p>
            <a:pPr>
              <a:defRPr/>
            </a:pPr>
            <a:r>
              <a:rPr lang="zh-TW" altLang="en-US" dirty="0"/>
              <a:t>東海社會工作碩士、博士 </a:t>
            </a:r>
            <a:endParaRPr lang="en-US" altLang="zh-TW" dirty="0"/>
          </a:p>
          <a:p>
            <a:pPr>
              <a:defRPr/>
            </a:pPr>
            <a:r>
              <a:rPr lang="zh-TW" altLang="en-US" dirty="0"/>
              <a:t>專長：老人、身障社工、質性研究</a:t>
            </a:r>
          </a:p>
        </p:txBody>
      </p:sp>
      <p:sp>
        <p:nvSpPr>
          <p:cNvPr id="8" name="圓角矩形 7"/>
          <p:cNvSpPr/>
          <p:nvPr/>
        </p:nvSpPr>
        <p:spPr>
          <a:xfrm>
            <a:off x="2268538" y="1192535"/>
            <a:ext cx="4219575" cy="1330325"/>
          </a:xfrm>
          <a:prstGeom prst="round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anchor="ctr"/>
          <a:lstStyle/>
          <a:p>
            <a:pPr>
              <a:defRPr/>
            </a:pPr>
            <a:r>
              <a:rPr lang="zh-TW" altLang="en-US" b="1" u="sng" dirty="0"/>
              <a:t>陳志成主任</a:t>
            </a:r>
            <a:endParaRPr lang="en-US" altLang="zh-TW" b="1" u="sng" dirty="0"/>
          </a:p>
          <a:p>
            <a:pPr>
              <a:defRPr/>
            </a:pPr>
            <a:r>
              <a:rPr lang="zh-TW" altLang="en-US" dirty="0"/>
              <a:t>台大醫學系、小兒腸胃科主任</a:t>
            </a:r>
            <a:br>
              <a:rPr lang="zh-TW" altLang="en-US" dirty="0"/>
            </a:br>
            <a:r>
              <a:rPr lang="zh-TW" altLang="en-US" dirty="0"/>
              <a:t>台大公共衛生碩士</a:t>
            </a:r>
            <a:r>
              <a:rPr lang="en-US" altLang="zh-TW" dirty="0"/>
              <a:t>&amp;</a:t>
            </a:r>
            <a:r>
              <a:rPr lang="zh-TW" altLang="en-US" dirty="0"/>
              <a:t>博士</a:t>
            </a:r>
            <a:br>
              <a:rPr lang="zh-TW" altLang="en-US" dirty="0"/>
            </a:br>
            <a:r>
              <a:rPr lang="zh-TW" altLang="en-US" dirty="0"/>
              <a:t>哈佛公共衛生學院研究員</a:t>
            </a:r>
          </a:p>
        </p:txBody>
      </p:sp>
      <p:pic>
        <p:nvPicPr>
          <p:cNvPr id="3" name="圖片 2"/>
          <p:cNvPicPr>
            <a:picLocks noChangeAspect="1"/>
          </p:cNvPicPr>
          <p:nvPr/>
        </p:nvPicPr>
        <p:blipFill>
          <a:blip r:embed="rId3" cstate="print">
            <a:extLst/>
          </a:blip>
          <a:stretch>
            <a:fillRect/>
          </a:stretch>
        </p:blipFill>
        <p:spPr>
          <a:xfrm>
            <a:off x="5492231" y="764704"/>
            <a:ext cx="1116322" cy="1431182"/>
          </a:xfrm>
          <a:prstGeom prst="ellipse">
            <a:avLst/>
          </a:prstGeom>
          <a:ln>
            <a:noFill/>
          </a:ln>
          <a:effectLst>
            <a:softEdge rad="112500"/>
          </a:effectLst>
        </p:spPr>
      </p:pic>
      <p:pic>
        <p:nvPicPr>
          <p:cNvPr id="5" name="圖片 4"/>
          <p:cNvPicPr>
            <a:picLocks noChangeAspect="1"/>
          </p:cNvPicPr>
          <p:nvPr/>
        </p:nvPicPr>
        <p:blipFill>
          <a:blip r:embed="rId4" cstate="print">
            <a:extLst/>
          </a:blip>
          <a:stretch>
            <a:fillRect/>
          </a:stretch>
        </p:blipFill>
        <p:spPr>
          <a:xfrm>
            <a:off x="3540662" y="4797152"/>
            <a:ext cx="1048354" cy="1191312"/>
          </a:xfrm>
          <a:prstGeom prst="ellipse">
            <a:avLst/>
          </a:prstGeom>
          <a:ln>
            <a:noFill/>
          </a:ln>
          <a:effectLst>
            <a:softEdge rad="88900"/>
          </a:effectLst>
        </p:spPr>
      </p:pic>
      <p:pic>
        <p:nvPicPr>
          <p:cNvPr id="17417" name="Picture 2"/>
          <p:cNvPicPr>
            <a:picLocks noChangeAspect="1" noChangeArrowheads="1"/>
          </p:cNvPicPr>
          <p:nvPr/>
        </p:nvPicPr>
        <p:blipFill>
          <a:blip r:embed="rId5"/>
          <a:srcRect/>
          <a:stretch>
            <a:fillRect/>
          </a:stretch>
        </p:blipFill>
        <p:spPr bwMode="auto">
          <a:xfrm>
            <a:off x="7871395" y="2708920"/>
            <a:ext cx="1381125" cy="1425575"/>
          </a:xfrm>
          <a:prstGeom prst="rect">
            <a:avLst/>
          </a:prstGeom>
          <a:noFill/>
          <a:ln w="9525">
            <a:noFill/>
            <a:miter lim="800000"/>
            <a:headEnd/>
            <a:tailEnd/>
          </a:ln>
        </p:spPr>
      </p:pic>
      <p:sp>
        <p:nvSpPr>
          <p:cNvPr id="17418" name="標題 3"/>
          <p:cNvSpPr>
            <a:spLocks noGrp="1"/>
          </p:cNvSpPr>
          <p:nvPr>
            <p:ph type="title"/>
          </p:nvPr>
        </p:nvSpPr>
        <p:spPr>
          <a:xfrm>
            <a:off x="2555875" y="201836"/>
            <a:ext cx="6130925" cy="850900"/>
          </a:xfrm>
        </p:spPr>
        <p:txBody>
          <a:bodyPr/>
          <a:lstStyle/>
          <a:p>
            <a:pPr eaLnBrk="1" hangingPunct="1"/>
            <a:r>
              <a:rPr lang="zh-TW" altLang="en-US" sz="3600" b="1" dirty="0" smtClean="0"/>
              <a:t>臨床醫學研究中心</a:t>
            </a:r>
          </a:p>
        </p:txBody>
      </p:sp>
      <p:pic>
        <p:nvPicPr>
          <p:cNvPr id="2" name="圖片 1"/>
          <p:cNvPicPr>
            <a:picLocks noChangeAspect="1"/>
          </p:cNvPicPr>
          <p:nvPr/>
        </p:nvPicPr>
        <p:blipFill rotWithShape="1">
          <a:blip r:embed="rId6">
            <a:extLst>
              <a:ext uri="{28A0092B-C50C-407E-A947-70E740481C1C}">
                <a14:useLocalDpi xmlns:a14="http://schemas.microsoft.com/office/drawing/2010/main" val="0"/>
              </a:ext>
            </a:extLst>
          </a:blip>
          <a:srcRect l="25757" t="504" r="22665" b="43183"/>
          <a:stretch/>
        </p:blipFill>
        <p:spPr>
          <a:xfrm>
            <a:off x="3349892" y="2890946"/>
            <a:ext cx="1236133" cy="1349614"/>
          </a:xfrm>
          <a:prstGeom prst="ellipse">
            <a:avLst/>
          </a:prstGeom>
          <a:ln>
            <a:noFill/>
          </a:ln>
          <a:effectLst>
            <a:softEdge rad="112500"/>
          </a:effectLst>
        </p:spPr>
      </p:pic>
      <p:sp>
        <p:nvSpPr>
          <p:cNvPr id="15" name="圓角矩形 14"/>
          <p:cNvSpPr/>
          <p:nvPr/>
        </p:nvSpPr>
        <p:spPr>
          <a:xfrm>
            <a:off x="4771008" y="5056766"/>
            <a:ext cx="4219575" cy="1330325"/>
          </a:xfrm>
          <a:prstGeom prst="round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a:lstStyle/>
          <a:p>
            <a:pPr>
              <a:defRPr/>
            </a:pPr>
            <a:r>
              <a:rPr lang="zh-TW" altLang="en-US" b="1" u="sng" dirty="0" smtClean="0"/>
              <a:t>黃琬婷 </a:t>
            </a:r>
            <a:r>
              <a:rPr lang="zh-TW" altLang="en-US" b="1" u="sng" dirty="0"/>
              <a:t>助理研究員</a:t>
            </a:r>
            <a:endParaRPr lang="en-US" altLang="zh-TW" b="1" u="sng" dirty="0"/>
          </a:p>
          <a:p>
            <a:pPr>
              <a:defRPr/>
            </a:pPr>
            <a:r>
              <a:rPr lang="zh-TW" altLang="en-US" dirty="0" smtClean="0"/>
              <a:t>中國醫生統所</a:t>
            </a:r>
            <a:r>
              <a:rPr lang="zh-TW" altLang="en-US" dirty="0"/>
              <a:t>碩士</a:t>
            </a:r>
          </a:p>
          <a:p>
            <a:pPr>
              <a:defRPr/>
            </a:pPr>
            <a:r>
              <a:rPr lang="zh-TW" altLang="en-US" dirty="0"/>
              <a:t>專長</a:t>
            </a:r>
            <a:r>
              <a:rPr lang="zh-TW" altLang="en-US" dirty="0" smtClean="0"/>
              <a:t>：生</a:t>
            </a:r>
            <a:r>
              <a:rPr lang="zh-TW" altLang="en-US" dirty="0"/>
              <a:t>統、健保資料庫研究</a:t>
            </a:r>
          </a:p>
        </p:txBody>
      </p:sp>
      <p:pic>
        <p:nvPicPr>
          <p:cNvPr id="4" name="圖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38654" y="4682141"/>
            <a:ext cx="1251929" cy="1211662"/>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2"/>
          <a:srcRect/>
          <a:stretch>
            <a:fillRect/>
          </a:stretch>
        </p:blipFill>
        <p:spPr bwMode="auto">
          <a:xfrm>
            <a:off x="534988" y="260350"/>
            <a:ext cx="8069262" cy="6337300"/>
          </a:xfrm>
          <a:prstGeom prst="rect">
            <a:avLst/>
          </a:prstGeom>
          <a:noFill/>
          <a:ln w="9525">
            <a:noFill/>
            <a:miter lim="800000"/>
            <a:headEnd/>
            <a:tailEnd/>
          </a:ln>
        </p:spPr>
      </p:pic>
    </p:spTree>
    <p:extLst>
      <p:ext uri="{BB962C8B-B14F-4D97-AF65-F5344CB8AC3E}">
        <p14:creationId xmlns:p14="http://schemas.microsoft.com/office/powerpoint/2010/main" val="30309511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rot="21292470">
            <a:off x="6240463" y="4616450"/>
            <a:ext cx="2484437" cy="2001838"/>
          </a:xfrm>
          <a:prstGeom prst="rect">
            <a:avLst/>
          </a:prstGeom>
          <a:ln>
            <a:noFill/>
          </a:ln>
          <a:effectLst>
            <a:outerShdw blurRad="292100" dist="139700" dir="2700000" algn="tl" rotWithShape="0">
              <a:srgbClr val="333333">
                <a:alpha val="65000"/>
              </a:srgbClr>
            </a:outerShdw>
          </a:effectLst>
          <a:extLst/>
        </p:spPr>
      </p:pic>
      <p:pic>
        <p:nvPicPr>
          <p:cNvPr id="1026" name="Picture 2"/>
          <p:cNvPicPr>
            <a:picLocks noChangeAspect="1" noChangeArrowheads="1"/>
          </p:cNvPicPr>
          <p:nvPr/>
        </p:nvPicPr>
        <p:blipFill>
          <a:blip r:embed="rId3"/>
          <a:srcRect/>
          <a:stretch>
            <a:fillRect/>
          </a:stretch>
        </p:blipFill>
        <p:spPr bwMode="auto">
          <a:xfrm rot="484444">
            <a:off x="6215248" y="465466"/>
            <a:ext cx="2749550" cy="2060575"/>
          </a:xfrm>
          <a:prstGeom prst="rect">
            <a:avLst/>
          </a:prstGeom>
          <a:ln>
            <a:noFill/>
          </a:ln>
          <a:effectLst>
            <a:outerShdw blurRad="292100" dist="139700" dir="2700000" algn="tl" rotWithShape="0">
              <a:srgbClr val="333333">
                <a:alpha val="65000"/>
              </a:srgbClr>
            </a:outerShdw>
          </a:effectLst>
          <a:extLst/>
        </p:spPr>
      </p:pic>
      <p:sp>
        <p:nvSpPr>
          <p:cNvPr id="31747" name="內容版面配置區 2"/>
          <p:cNvSpPr>
            <a:spLocks noGrp="1"/>
          </p:cNvSpPr>
          <p:nvPr>
            <p:ph idx="1"/>
          </p:nvPr>
        </p:nvSpPr>
        <p:spPr>
          <a:xfrm>
            <a:off x="323528" y="1196752"/>
            <a:ext cx="8218488" cy="4967833"/>
          </a:xfrm>
        </p:spPr>
        <p:txBody>
          <a:bodyPr/>
          <a:lstStyle/>
          <a:p>
            <a:pPr eaLnBrk="1" hangingPunct="1"/>
            <a:r>
              <a:rPr lang="zh-TW" altLang="en-US" b="1" dirty="0" smtClean="0"/>
              <a:t>研究計畫與</a:t>
            </a:r>
            <a:r>
              <a:rPr lang="en-US" altLang="zh-TW" b="1" dirty="0" smtClean="0"/>
              <a:t>IRB</a:t>
            </a:r>
            <a:r>
              <a:rPr lang="zh-TW" altLang="en-US" b="1" dirty="0" smtClean="0"/>
              <a:t>協助申請</a:t>
            </a:r>
            <a:endParaRPr lang="en-US" altLang="zh-TW" b="1" dirty="0" smtClean="0"/>
          </a:p>
          <a:p>
            <a:pPr eaLnBrk="1" hangingPunct="1"/>
            <a:r>
              <a:rPr lang="zh-TW" altLang="en-US" b="1" dirty="0" smtClean="0"/>
              <a:t>研究設計與統計分析</a:t>
            </a:r>
            <a:endParaRPr lang="en-US" altLang="zh-TW" b="1" dirty="0" smtClean="0"/>
          </a:p>
          <a:p>
            <a:pPr lvl="1" eaLnBrk="1" hangingPunct="1"/>
            <a:r>
              <a:rPr lang="zh-TW" altLang="en-US" dirty="0" smtClean="0"/>
              <a:t>流行病學與研究設計</a:t>
            </a:r>
            <a:endParaRPr lang="en-US" altLang="zh-TW" dirty="0" smtClean="0"/>
          </a:p>
          <a:p>
            <a:pPr lvl="1" eaLnBrk="1" hangingPunct="1"/>
            <a:r>
              <a:rPr lang="zh-TW" altLang="en-US" dirty="0" smtClean="0"/>
              <a:t>研究方法</a:t>
            </a:r>
            <a:endParaRPr lang="en-US" altLang="zh-TW" dirty="0" smtClean="0"/>
          </a:p>
          <a:p>
            <a:pPr lvl="2" eaLnBrk="1" hangingPunct="1"/>
            <a:r>
              <a:rPr lang="zh-TW" altLang="en-US" sz="2400" dirty="0" smtClean="0"/>
              <a:t>研究設計、樣本數估計、配對、抽樣、隨機分派</a:t>
            </a:r>
            <a:endParaRPr lang="en-US" altLang="zh-TW" sz="2400" dirty="0" smtClean="0"/>
          </a:p>
          <a:p>
            <a:pPr lvl="1" eaLnBrk="1" hangingPunct="1"/>
            <a:r>
              <a:rPr lang="zh-TW" altLang="en-US" dirty="0" smtClean="0"/>
              <a:t>生物統計</a:t>
            </a:r>
            <a:endParaRPr lang="en-US" altLang="zh-TW" dirty="0" smtClean="0"/>
          </a:p>
          <a:p>
            <a:pPr lvl="2" eaLnBrk="1" hangingPunct="1"/>
            <a:r>
              <a:rPr lang="zh-TW" altLang="en-US" sz="2400" dirty="0" smtClean="0"/>
              <a:t>基本觀念、描述性統計、連續</a:t>
            </a:r>
            <a:r>
              <a:rPr lang="en-US" altLang="zh-TW" sz="2400" dirty="0" smtClean="0"/>
              <a:t>/</a:t>
            </a:r>
            <a:r>
              <a:rPr lang="zh-TW" altLang="en-US" sz="2400" dirty="0" smtClean="0"/>
              <a:t>類別性資料分析、干擾與交互作用、迴歸模型簡介（</a:t>
            </a:r>
            <a:r>
              <a:rPr lang="en-US" altLang="zh-TW" sz="2400" dirty="0" smtClean="0"/>
              <a:t>Linear, Logistic, Cox, Poisson</a:t>
            </a:r>
            <a:r>
              <a:rPr lang="zh-TW" altLang="en-US" sz="2400" dirty="0" smtClean="0"/>
              <a:t>）、性別年齡標準化</a:t>
            </a:r>
            <a:endParaRPr lang="en-US" altLang="zh-TW" sz="2400" dirty="0" smtClean="0"/>
          </a:p>
          <a:p>
            <a:pPr lvl="1" eaLnBrk="1" hangingPunct="1"/>
            <a:r>
              <a:rPr lang="zh-TW" altLang="en-US" dirty="0" smtClean="0"/>
              <a:t>統計軟體操作（</a:t>
            </a:r>
            <a:r>
              <a:rPr lang="en-US" altLang="zh-TW" dirty="0" smtClean="0"/>
              <a:t>SAS, SPSS, R)</a:t>
            </a:r>
            <a:endParaRPr lang="zh-TW" altLang="en-US" dirty="0" smtClean="0"/>
          </a:p>
          <a:p>
            <a:pPr lvl="1" eaLnBrk="1" hangingPunct="1"/>
            <a:r>
              <a:rPr lang="zh-TW" altLang="en-US" dirty="0" smtClean="0"/>
              <a:t>資料分析</a:t>
            </a:r>
            <a:r>
              <a:rPr lang="en-US" altLang="zh-TW" dirty="0" smtClean="0"/>
              <a:t>&amp;</a:t>
            </a:r>
            <a:r>
              <a:rPr lang="zh-TW" altLang="en-US" dirty="0" smtClean="0"/>
              <a:t>報表解讀</a:t>
            </a:r>
            <a:endParaRPr lang="en-US" altLang="zh-TW" dirty="0" smtClean="0"/>
          </a:p>
        </p:txBody>
      </p:sp>
      <p:sp>
        <p:nvSpPr>
          <p:cNvPr id="31748" name="標題 1"/>
          <p:cNvSpPr>
            <a:spLocks noGrp="1"/>
          </p:cNvSpPr>
          <p:nvPr>
            <p:ph type="title"/>
          </p:nvPr>
        </p:nvSpPr>
        <p:spPr>
          <a:xfrm>
            <a:off x="539552" y="188640"/>
            <a:ext cx="8153400" cy="990600"/>
          </a:xfrm>
        </p:spPr>
        <p:txBody>
          <a:bodyPr/>
          <a:lstStyle/>
          <a:p>
            <a:pPr eaLnBrk="1" hangingPunct="1"/>
            <a:r>
              <a:rPr lang="zh-TW" altLang="en-US" b="1" dirty="0" smtClean="0"/>
              <a:t>協助院內同仁研究工作</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協助院內同仁研究工作</a:t>
            </a:r>
            <a:endParaRPr lang="zh-TW" altLang="en-US" dirty="0"/>
          </a:p>
        </p:txBody>
      </p:sp>
      <p:sp>
        <p:nvSpPr>
          <p:cNvPr id="3" name="內容版面配置區 2"/>
          <p:cNvSpPr>
            <a:spLocks noGrp="1"/>
          </p:cNvSpPr>
          <p:nvPr>
            <p:ph sz="quarter" idx="1"/>
          </p:nvPr>
        </p:nvSpPr>
        <p:spPr>
          <a:xfrm>
            <a:off x="914400" y="2132856"/>
            <a:ext cx="7772400" cy="3886944"/>
          </a:xfrm>
        </p:spPr>
        <p:txBody>
          <a:bodyPr/>
          <a:lstStyle/>
          <a:p>
            <a:r>
              <a:rPr lang="zh-TW" altLang="en-US" dirty="0" smtClean="0"/>
              <a:t>寫作指導與投稿協助</a:t>
            </a:r>
            <a:endParaRPr lang="en-US" altLang="zh-TW" dirty="0" smtClean="0"/>
          </a:p>
          <a:p>
            <a:pPr lvl="1"/>
            <a:r>
              <a:rPr lang="zh-TW" altLang="en-US" dirty="0" smtClean="0"/>
              <a:t>檢查研究內容</a:t>
            </a:r>
            <a:endParaRPr lang="en-US" altLang="zh-TW" dirty="0" smtClean="0"/>
          </a:p>
          <a:p>
            <a:pPr lvl="1"/>
            <a:r>
              <a:rPr lang="zh-TW" altLang="en-US" dirty="0" smtClean="0"/>
              <a:t>研究</a:t>
            </a:r>
            <a:r>
              <a:rPr lang="zh-TW" altLang="en-US" dirty="0"/>
              <a:t>設計的合理</a:t>
            </a:r>
            <a:r>
              <a:rPr lang="zh-TW" altLang="en-US" dirty="0" smtClean="0"/>
              <a:t>性</a:t>
            </a:r>
            <a:endParaRPr lang="en-US" altLang="zh-TW" dirty="0" smtClean="0"/>
          </a:p>
          <a:p>
            <a:pPr lvl="1"/>
            <a:r>
              <a:rPr lang="zh-TW" altLang="en-US" dirty="0" smtClean="0"/>
              <a:t>報告</a:t>
            </a:r>
            <a:r>
              <a:rPr lang="zh-TW" altLang="en-US" dirty="0"/>
              <a:t>的</a:t>
            </a:r>
            <a:r>
              <a:rPr lang="zh-TW" altLang="en-US" dirty="0" smtClean="0"/>
              <a:t>方式和</a:t>
            </a:r>
            <a:r>
              <a:rPr lang="zh-TW" altLang="en-US" dirty="0"/>
              <a:t>數據分析是否</a:t>
            </a:r>
            <a:r>
              <a:rPr lang="zh-TW" altLang="en-US" dirty="0" smtClean="0"/>
              <a:t>充足</a:t>
            </a:r>
            <a:endParaRPr lang="en-US" altLang="zh-TW" dirty="0" smtClean="0"/>
          </a:p>
          <a:p>
            <a:pPr lvl="1"/>
            <a:r>
              <a:rPr lang="zh-TW" altLang="en-US" dirty="0"/>
              <a:t>逐段審閱找出問題所在進而建議解決方法</a:t>
            </a:r>
          </a:p>
          <a:p>
            <a:pPr lvl="1"/>
            <a:r>
              <a:rPr lang="zh-TW" altLang="en-US" dirty="0"/>
              <a:t>提升研究內容完整度讓論文脫穎而出</a:t>
            </a:r>
          </a:p>
          <a:p>
            <a:pPr lvl="1"/>
            <a:endParaRPr lang="en-US" altLang="zh-TW" dirty="0" smtClean="0"/>
          </a:p>
          <a:p>
            <a:endParaRPr lang="zh-TW" altLang="en-US" dirty="0"/>
          </a:p>
        </p:txBody>
      </p:sp>
      <p:pic>
        <p:nvPicPr>
          <p:cNvPr id="1026" name="Picture 2" descr="http://nthur.lib.nthu.edu.tw/web/image/Q3.png"/>
          <p:cNvPicPr>
            <a:picLocks noChangeAspect="1" noChangeArrowheads="1"/>
          </p:cNvPicPr>
          <p:nvPr/>
        </p:nvPicPr>
        <p:blipFill rotWithShape="1">
          <a:blip cstate="print">
            <a:extLst>
              <a:ext uri="{28A0092B-C50C-407E-A947-70E740481C1C}">
                <a14:useLocalDpi xmlns:a14="http://schemas.microsoft.com/office/drawing/2010/main" val="0"/>
              </a:ext>
            </a:extLst>
          </a:blip>
          <a:srcRect l="19645" b="22394"/>
          <a:stretch/>
        </p:blipFill>
        <p:spPr bwMode="auto">
          <a:xfrm rot="2783605">
            <a:off x="742598" y="4959974"/>
            <a:ext cx="1242246" cy="14909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意得輯論文投稿期刊發表幫助增加發表機會"/>
          <p:cNvPicPr>
            <a:picLocks noChangeAspect="1" noChangeArrowheads="1"/>
          </p:cNvPicPr>
          <p:nvPr/>
        </p:nvPicPr>
        <p:blipFill rotWithShape="1">
          <a:blip r:embed="rId2">
            <a:extLst>
              <a:ext uri="{28A0092B-C50C-407E-A947-70E740481C1C}">
                <a14:useLocalDpi xmlns:a14="http://schemas.microsoft.com/office/drawing/2010/main" val="0"/>
              </a:ext>
            </a:extLst>
          </a:blip>
          <a:srcRect r="78278"/>
          <a:stretch/>
        </p:blipFill>
        <p:spPr bwMode="auto">
          <a:xfrm rot="20184021">
            <a:off x="6665639" y="1099810"/>
            <a:ext cx="1724339" cy="16624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意得輯論文投稿期刊發表幫助增加發表機會"/>
          <p:cNvPicPr>
            <a:picLocks noChangeAspect="1" noChangeArrowheads="1"/>
          </p:cNvPicPr>
          <p:nvPr/>
        </p:nvPicPr>
        <p:blipFill rotWithShape="1">
          <a:blip r:embed="rId2">
            <a:extLst>
              <a:ext uri="{28A0092B-C50C-407E-A947-70E740481C1C}">
                <a14:useLocalDpi xmlns:a14="http://schemas.microsoft.com/office/drawing/2010/main" val="0"/>
              </a:ext>
            </a:extLst>
          </a:blip>
          <a:srcRect l="50966" r="27264"/>
          <a:stretch/>
        </p:blipFill>
        <p:spPr bwMode="auto">
          <a:xfrm rot="1327881">
            <a:off x="6656244" y="4631269"/>
            <a:ext cx="1740481" cy="1674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3144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向右箭號 9"/>
          <p:cNvSpPr/>
          <p:nvPr/>
        </p:nvSpPr>
        <p:spPr>
          <a:xfrm>
            <a:off x="1979613" y="6035675"/>
            <a:ext cx="6408737" cy="342900"/>
          </a:xfrm>
          <a:prstGeom prst="rightArrow">
            <a:avLst/>
          </a:prstGeom>
          <a:solidFill>
            <a:sysClr val="window" lastClr="FFFFFF"/>
          </a:solidFill>
          <a:ln w="25400" cap="flat" cmpd="sng" algn="ctr">
            <a:solidFill>
              <a:srgbClr val="8064A2"/>
            </a:solidFill>
            <a:prstDash val="solid"/>
          </a:ln>
          <a:effectLst/>
        </p:spPr>
        <p:txBody>
          <a:bodyPr anchor="ctr"/>
          <a:lstStyle/>
          <a:p>
            <a:pPr algn="ctr" fontAlgn="auto">
              <a:spcBef>
                <a:spcPts val="0"/>
              </a:spcBef>
              <a:spcAft>
                <a:spcPts val="0"/>
              </a:spcAft>
              <a:defRPr/>
            </a:pPr>
            <a:endParaRPr kumimoji="0" lang="zh-TW" altLang="en-US" kern="0">
              <a:solidFill>
                <a:sysClr val="windowText" lastClr="000000"/>
              </a:solidFill>
              <a:latin typeface="Calibri"/>
              <a:ea typeface="新細明體"/>
            </a:endParaRPr>
          </a:p>
        </p:txBody>
      </p:sp>
      <p:sp>
        <p:nvSpPr>
          <p:cNvPr id="37890" name="標題 2"/>
          <p:cNvSpPr>
            <a:spLocks noGrp="1"/>
          </p:cNvSpPr>
          <p:nvPr>
            <p:ph type="title"/>
          </p:nvPr>
        </p:nvSpPr>
        <p:spPr>
          <a:xfrm>
            <a:off x="611188" y="260350"/>
            <a:ext cx="5457825" cy="1066800"/>
          </a:xfrm>
        </p:spPr>
        <p:txBody>
          <a:bodyPr anchor="ctr"/>
          <a:lstStyle/>
          <a:p>
            <a:pPr eaLnBrk="1" hangingPunct="1"/>
            <a:r>
              <a:rPr lang="zh-TW" altLang="en-US" b="1" smtClean="0">
                <a:solidFill>
                  <a:schemeClr val="accent1"/>
                </a:solidFill>
              </a:rPr>
              <a:t>院內目前的健保資料庫</a:t>
            </a:r>
          </a:p>
        </p:txBody>
      </p:sp>
      <p:pic>
        <p:nvPicPr>
          <p:cNvPr id="37891" name="Picture 2"/>
          <p:cNvPicPr>
            <a:picLocks noChangeAspect="1" noChangeArrowheads="1"/>
          </p:cNvPicPr>
          <p:nvPr/>
        </p:nvPicPr>
        <p:blipFill>
          <a:blip r:embed="rId2"/>
          <a:srcRect/>
          <a:stretch>
            <a:fillRect/>
          </a:stretch>
        </p:blipFill>
        <p:spPr bwMode="auto">
          <a:xfrm>
            <a:off x="539750" y="1052513"/>
            <a:ext cx="8064500" cy="4897437"/>
          </a:xfrm>
          <a:prstGeom prst="rect">
            <a:avLst/>
          </a:prstGeom>
          <a:noFill/>
          <a:ln w="9525">
            <a:noFill/>
            <a:miter lim="800000"/>
            <a:headEnd/>
            <a:tailEnd/>
          </a:ln>
        </p:spPr>
      </p:pic>
      <p:sp>
        <p:nvSpPr>
          <p:cNvPr id="9" name="圓角矩形 8"/>
          <p:cNvSpPr/>
          <p:nvPr/>
        </p:nvSpPr>
        <p:spPr>
          <a:xfrm>
            <a:off x="3132138" y="5999163"/>
            <a:ext cx="4319587" cy="415925"/>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kumimoji="0" lang="zh-TW" altLang="en-US" sz="1600" kern="0" dirty="0">
                <a:solidFill>
                  <a:sysClr val="window" lastClr="FFFFFF"/>
                </a:solidFill>
                <a:latin typeface="Calibri"/>
                <a:ea typeface="新細明體"/>
              </a:rPr>
              <a:t>所有肺炎門急住診病患</a:t>
            </a:r>
            <a:r>
              <a:rPr kumimoji="0" lang="en-US" altLang="zh-TW" sz="1600" kern="0" dirty="0">
                <a:solidFill>
                  <a:sysClr val="window" lastClr="FFFFFF"/>
                </a:solidFill>
                <a:latin typeface="Calibri"/>
                <a:ea typeface="新細明體"/>
              </a:rPr>
              <a:t>2002-2011</a:t>
            </a:r>
            <a:endParaRPr kumimoji="0" lang="zh-TW" altLang="en-US" sz="1600" kern="0" dirty="0">
              <a:solidFill>
                <a:sysClr val="window" lastClr="FFFFFF"/>
              </a:solidFill>
              <a:latin typeface="Calibri"/>
              <a:ea typeface="新細明體"/>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
          <p:cNvPicPr>
            <a:picLocks noChangeAspect="1" noChangeArrowheads="1"/>
          </p:cNvPicPr>
          <p:nvPr/>
        </p:nvPicPr>
        <p:blipFill>
          <a:blip r:embed="rId2"/>
          <a:srcRect/>
          <a:stretch>
            <a:fillRect/>
          </a:stretch>
        </p:blipFill>
        <p:spPr bwMode="auto">
          <a:xfrm rot="867944" flipH="1">
            <a:off x="5976938" y="2927350"/>
            <a:ext cx="1627187" cy="1268413"/>
          </a:xfrm>
          <a:prstGeom prst="rect">
            <a:avLst/>
          </a:prstGeom>
          <a:ln>
            <a:noFill/>
          </a:ln>
          <a:effectLst>
            <a:outerShdw blurRad="292100" dist="139700" dir="2700000" algn="tl" rotWithShape="0">
              <a:srgbClr val="333333">
                <a:alpha val="65000"/>
              </a:srgbClr>
            </a:outerShdw>
          </a:effectLst>
          <a:extLst/>
        </p:spPr>
      </p:pic>
      <p:pic>
        <p:nvPicPr>
          <p:cNvPr id="23" name="Picture 14"/>
          <p:cNvPicPr>
            <a:picLocks noChangeAspect="1" noChangeArrowheads="1"/>
          </p:cNvPicPr>
          <p:nvPr/>
        </p:nvPicPr>
        <p:blipFill>
          <a:blip r:embed="rId3" cstate="print">
            <a:extLst/>
          </a:blip>
          <a:srcRect/>
          <a:stretch>
            <a:fillRect/>
          </a:stretch>
        </p:blipFill>
        <p:spPr bwMode="auto">
          <a:xfrm rot="20932010">
            <a:off x="4698683" y="4743739"/>
            <a:ext cx="1545941" cy="15254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p:spPr>
      </p:pic>
      <p:pic>
        <p:nvPicPr>
          <p:cNvPr id="27" name="Picture 3"/>
          <p:cNvPicPr>
            <a:picLocks noChangeAspect="1" noChangeArrowheads="1"/>
          </p:cNvPicPr>
          <p:nvPr/>
        </p:nvPicPr>
        <p:blipFill>
          <a:blip r:embed="rId4" cstate="print">
            <a:extLst/>
          </a:blip>
          <a:srcRect/>
          <a:stretch>
            <a:fillRect/>
          </a:stretch>
        </p:blipFill>
        <p:spPr bwMode="auto">
          <a:xfrm rot="924066">
            <a:off x="6017173" y="4751818"/>
            <a:ext cx="1610707" cy="161848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p:spPr>
      </p:pic>
      <p:sp>
        <p:nvSpPr>
          <p:cNvPr id="33796" name="AutoShape 16" descr="data:image/jpeg;base64,/9j/4AAQSkZJRgABAQAAAQABAAD/2wCEAAkGBxQTEhQUExQVFhUXFR0YGRcYGBgXGRgYHBgYFxYXFhgYHCggGBwlGxgYITEhJykrLi4uGCAzODMuNygtLisBCgoKDg0OGxAQGzQkICQsNCw0LSwvLywtLywsLDQsLC8sLC8sLCwsLCwsLCwsLCwsLCwsLCwsLCwsLCwsLCwsLP/AABEIALcBEwMBIgACEQEDEQH/xAAcAAABBQEBAQAAAAAAAAAAAAAAAQQFBgcDAgj/xABGEAACAQIFAQUEBwUFBwQDAAABAhEAAwQFEiExQQYTIlFhMnGBkQcUQlKhsdEjU5LB8DNicuHxFRZDgqKy0jRjwtMkRJP/xAAaAQADAQEBAQAAAAAAAAAAAAAAAQIDBAUG/8QALhEAAgICAQEHAgYDAQAAAAAAAAECEQMhEjEEEyJBUWHwgZEFFHGhweEysdEz/9oADAMBAAIRAxEAPwDa6KKKAClpKWgAooooAUUUUUAFLSUtABRRRQAUUUUAFFFFABRRRQAUUUUAJRRRQAUlLSUAFFFFAwpKWkoAKSlpKACkpaSgANJS0lACUUtFAHuiiloEFFFFABS0UUAFFFLQAUUUUAFFFFABRRS0AJRS0UAJRRRQAUUUUAFJS0UAJRRRQMSilooASkpaKAEooooASilpKAEpK9UlACUUtFAHuiiloEFFFLQAlLRRQAUUtFACUtFFABRRRQAUUUtACUUtFACUUUUAFFFFACUUtFACUUtJQAlFLRQAlJXqkoGJRS0UAeaKWKKAPNFLRQB5paKWgD1XN8Qg5YD4iqbnOd3LmykqvkOaZu02zsPfvPzNZvKk6Gol5OYWhzcX5ivBziwOb1v+IVntvCoRxP411OBT7q/IUu9Q+Be/9t4f99a/iFehnGH/AH1r+MfrWa4/DIFOyg+6mmGsqeQvyqPzERcTV/8Aa1j99b/iFAzWz+9T+IVQcHlikggCp/CZevkPlVLMn0DiWEZja/eJ869DHW/vr86i1wQ8h8q9Lhh5D5VfMfElRi0+8vzr0L6+YqGvYWo1r4DRNS8ldQ4otner5ijvl8xVcs2dXWur5ePOnzFxJ3v1+8K8HGW/vr86q97K560wxGVAdal5aHxLr9ftffX515bMrQ+2tUBssFR926EeCNvOo/MoOK9TSmzqwObi/j+lcX7R4Yc3R8m/SqbYWy49taaX0shoLD5VffIOK9S8ntVhB/xR/C36V4Pa7CfvT/A/6VXMNlls7yKe2MPZ1aZWfLaarvELiiUPbDCfvG/gf9K8/wC+WE++38DfpXlcFb8hSmwg+z+FVyCkKe2OF++38DfpXj/fXCffb+FqX6lPFs/w0jZYY/s/wWiwpCr2zwh+2f4TQe2eE/efgaZ3smP7s/w/pUXislkxBHvEUch8UWH/AHxwv7wfI/pXte1mFP8AxV/GqjjspIH+lQWIw0cx86nmPgaaO0+GPF1T8adYbN7T8MPnWPMR7qmMqwx5E+lPkLiawKSqpl+Z3bUKwJHkf5VZrV8OodKpMk7UUitNLTAqf1AvbYWwAR1PJP8AKqVje0BNtlWyRoOlyejA/hWqYJQCdMHz9D6jpVQ7S5SuHuXcSly2Gue1hnCulyPtEMw367RWXFPZSe6Kxgu0VuBKkfGpjA463c4ZhVHbBG60htOo+yiiAT0AE1Mp2XvWUN177WlUSRtqI/wzNY5IJK7G7RMZlZDRBM6RsN59ffXjCLoHjtuD0kET7pFI2f3wRasK0sARptM5gqpMGQBzUHjc+ZnK3rjlkJEaD4T1EBorjx4Mk4ppk0yxDMyhnTUhg+0R5CE/GqO2d2jybh9yn/zrpbzy2OEun4MP/nWkezZ15hTNPwGeC6Nlg+prhic8KE6k29KoOH7Rou/dXfeA3/nVqFpGcW3ume77yJJA3GzENzvxSySy465PqF11O13tSzNpVDXT6mXstfkyOFA5j1qMx+BW2UCMuolWDan8SlukmONq7ZXizbxF+xoLI57wBSw0TtBI2jgyKw79Snxk/b6k8iLs9rShiDtzvVqyPOlxKkgMCPQRTM4LL9barSsZ5DuJ8/bYTvT7AYvCKStrDsCs6tLWxEeY7wE/Kt4Uus6/X+L/AIGmN8Rnmliuk+87U0xuYDZmYL5binmNu4W4ZbCYlvUR/K5UFnNzCoA1rBXWucBbqkr7/aI2rPJJJcu8TXsxtnnG52FGzCelRK4vWNVyfagQNj8eKiMV2fxp8aYZirGAwgDnhVJkeVW29luI+qDC4e3bUSNRdzr1yCT7ELvIgb+Vc0p2kr2+nnsm2yGxOBa4ZR7dsTy8iB5kgEVOZHlNm41xFxFq4dtIU6jAHiJYiOfLiuOW5djMNh7ltu4cB9Z0sWubgArGxM8CfOvTZTjrYtvbsIhkhgiidMyBcBIB9/Nb4o5Irxb+hL5J7OTsFZkF5CQY8DSPxpxgcAzWwlmGxDPqJHG3Vm6CKcYa/iACrWLKzsR3Sge9iCZHoKsuWYZMPh3vIltXuHlAAImF48tz8avDjySlt6/T+ykuTSR7sWlw6jvn7y5G6rsB/P5/Km2N7RMo8IRB8KpXaTtV3ZKW/E55bnem3ZjLbGMW5cxWIuEr/wAPjczEDluOON66Hn3xh8+p7mL8MrH3uRa/S/2J3Hdr45v/AAB/Sm1jtEzqXF8qgMamfSCfISZb4A1E4vOMFYsKtuyrXNZDgiDCkgy2/NQma4VmsjEFlVdWnuzIZZO0LG4jk1i8s29M9fB+FY3/AOlxV10W/p/JdE7VFSYxMjoZMHeNp+dTGC7UXTw6OPh/Kstye0LhZFTvvBr0RuCIBJO0c8ieles0wD4e4O71KCAQJ1QYBKk+YqfzE49Ssn4NhnPhCX3o17/aFm7tes6T95dvyqFznsi9wF8JdV//AG3hW+DcH4ge+qjlPaq6ulXhgNtxB+JHNaBkGPtXwDafTc6rMH4feroxdqhN8X1PG7d+E5ezLk1r1W0ZHmdy9bu9zcRkcHdWEH3+o9RtWn9ncM6lbDga9AfboD5+RqfznJbWNt91iV8Q9i6vhdG81bp7uD1pv2QyP6vcv97cuXsQxBa64YBkiF0ySvQzG/p59tWeM20er+HcSrGQOD1FGW4zu2E+ydj+tPVxNt1c6oIYqwPKnyPlUNrUkgGaEBbjZB386KgcPj7iqADsPOlqiaK7l+IuYpWbvRYulGtWTOmWWGZ55Inb4Go/HZk5sa8WquCYaR0CgBbbKQxJKs3X2vKr/YysQi+EKgACgCCNuQeDI5qgdob9uxiHtKgA162V1BV9QHsg8COojea83tc+Ee8WvLRLvqc8uzOxdVns2dKh9CftAjOYkaVKmDHrT18iFzQqoddxSbisys1obQG07ajPHpVWzbH2cQSbNmGJVZNx9I0xtaSABxG89ad5dntvCqTZLq5WGCLbed5KgM2x29rfk7Vxvtb1C2189UhKyUzzH3sFcQatQVAEXxEROnuwDHlG3zp1fzq9bVoZbDIik2ha02hOzEOCZ386qFvF/tLWIKmSdKqwF5i2+iE1g7A8b7itSyLIj3i4l21a7IhXSCpYbjSfY2PHJnfjeuz45y5cbSfz5sEtlXyrtJcvWe+u93EkEd2r7cAmSSBO28b7daeYS0tw/wDpLboRK3bOpFPoVVjpPwir6bKOpRkUpEaSAVI8o4ioLF5DctGcF3dtWPjQgwPW0D4U9RFdiwzhuMmyuNDO1dFksDat27UDxMYJI+zAEuefXemeNa2LPfhFUu2hFPhFzUY8UnwggTzsBTCzkGO7zE9/aa6CsWLoe2WHmCpbwjfoOlT3abC6MEbjIZtJOhRJBiIX9a55YsjbclevmxPoVvKVRnupdVbNtfDoLhpAJJAYcLMER92kbKra2mu2rzbbDYltM8GDJExUh2BwjX7DXLqhnPh0sukjSNmiOs+XSuGeYW4qOtmFcGI0k7eQgVEcMeEVOHW9ry9ASXmOMkxIuDQFDsOpdjq89MienFd8ry67buaO7DbEgtpJXrGtZI+I+NY3j8JjrTftVu20PstusMCSCCOOauf0fZZmN/EJdxd2+9gW3CXFub6tgu8yRyfeBO1EOzZG0pStx6eWvsxJl9xGIxNkl+6OmQCNQY9ZYQOOOY49aj8XbxOJi4CrWuAoMad+bgnc7+uwqey83bVstjboO4KqPaEbeJliZ2249apnafPjcvsmHC2lVA3ebKS7axuZAICg7eprTJ2fvIeLSflpP9da+hrjxubJ/wCoomkPduMdXKAqitEySSYGxGr0ql5p2sS1iHtywsojMNLNqus0AlmHI2MQAfF76MV2XxcG7aZS2mHa7ddS/i1DTb0witOndoIHAmqb2kcagzgKysVZA3hJEgyQTAgTFXi7LixvwRr9/wDZ0xhGO0WjLu2YW2otWh4nIuO4lQu+kqV8QI2ME7FdgBVtv4v63hms98bZKBlu6e8BWSp1KpEEEEcx19KxbXIChdRJkxvAPAnqdhxU5l2f6bDWu90adWtWTVsRpMb7iN+JHrFdHGipRjNbLgLFy2yDDW5gQHS4WDDzcONQnyPwnmr9lAfEYJrTjRdEr7m5U7dNxVD7DZmMMvL3O9bTbVlCoQSPCjuQGbkwB0PXarteuvaJdriWU2KwA2tiDOoDTEccmeZEUoRUW/cx7vjK46M/uZf3dxhcSLineeR6+71qfwVpMMpuq/1e6SZDhbi3OCdSGHUEDYgip+5ZsZhK3PDftrIupEgEkAgHfoCVYbE+YmqzmnYB1ZXu38RiVA8RAkgDeI1M8dIAPwrLupR3HZ9Hi7dhzxUMj4vzVXf6Xqn7/wBjHMFwz3L2LVSzoim5pJW2HZgkkK3H90FhzNGItrj0aHXTENevSf2hBIUaSFWJmfKBHSoPPe17Nb+rKndWwArrphjp9hIJ8Kjy5MkmZiovFZ/dfD2bFsMlm2DIXcPdJJa4xAG51ezvG1Q48tv/AJs9GOGSS8ndXd1Gv3d9F0rr0L5ey3CLoJtJatXJtl7QlhpWD4ttid5Pikddqb52he01zDMHtIwUSAsEIF8BHPhUE+pPFZs2KdGIOpWB3B2IPqOhq65JiXv4DTbYKtltVxSZLFj4T7O3oJ+98JyKTTtfP+C7mOJxlCd7rfSn93fRdRvYtW2HAkiT50tvDMjA22ggyJMfI13s4VgiNeUW2I6EAkbhdS/ZmJ84rpfsMm7jT6HYj3jmueUYyWzsjm3xv+UzQ+z2dm6qLeEXI3O28bTtVoQ7Cs57IZJdLi64Nu2N5bYt6KD+fHvrQ7bzv8vdXq9klNx8Z8V+KY8WPNWN/by9is9qMncM1+1O4i4o+0o+1HmPymobAWI3HFaE7VXMwwAtvqUeBunkfKuo86zgh24oruLVLQMfEi28yWJMARss/wDb099ULtZgrWOu9614m3aEHQG2UTqKkAh/FILAwDFO8swAw+Hv3MRfezdxbFgblxDe0KoAQF4HeEE9PDKjpVc+jvM7VwPg7i6HBbuluQdVpiSLbfecSZEbg+leXNOeunnRmxnmlnStq1grIZUALXiCztdO7KGO5Czoj0O1SPZ36ML16LmKIsIZOgAayDv7I2Tnrv6VqGV5VbsKPCoboAAAs7mI6yTJp690/OtodmityKUSD7PdlMJgf7C344g3HJd/gTsnPCgA1YgZFM++30xM/wBTXe0pHnHqR/KtVLdLoa8UkecQfh5c16R4Ak712Vx514ugDfrVOD6pi5eR0mka4BvUZevN0NIrkiPnTUw4EjpWZgSeSNifKT1qEw3Z0rimxH1i40gjQwXSAd9Igcbe/bk1MqIApQabipVZDiRvaPIUxVoW3n2gZHpUXmOMs5VhrdtJLudFpSZluZPoCRPvq1qZrGvpj7xswsKFLgWV0IATLM9wHb/lX5UTil4vMqCTlslBnePhXU2G0rquFmPiIJnhQACNhHn5UxxaG2Di7y6Cqagqgr+0iYKncEagNxyQeRUDiOymPuYchTbJVpNvvEbSPDCuwMA9QNxtzJio7tHcvYSzasXr635lzpBhWJkr3mqWhtRkgHxH4c3XzO6kvIkcy7T3UNtUdteIEqzadSye7tkkbSDqI+7q90dPreEwwbu8NbuXdJPeOS7FidPeAkkFtUTssbgTIqh9ps2F1rbHSXXwgpAEAyNlgf61ZsELdy3rWJIDA8HhiZXppgfPrFU40kxck7RO5T2msXn8VqwpUDUWtlWZfQpM8jaADG5qQwy4R7ez2X1KwtretIGDL7JllY8gDmJXjes4Zxau3CNwUZRHGogDfzEb89aaZVeu22RtZldhJJjoABPEbR5UbXQTpqmXTtTfuJeTv1CEeMMGYXFIWbSEEldOywYEhDwQRVauZ5i7qkNcdgZElpWNjAk7EEdKddr+0IbDpbdle67KxZgSUVdQAU8x4mEGedupqo2c1I+zqEyd4HpVKFq6J7xR1ZbOxWZ3cNjbNw6yA8PpndDtDHqK+gcdiCbXf2DIHtL5Ryfh1FfO2W3L1sSiRJ9omVClZDLA4BK+L/Wtw7CYh/Bq4vWwxGxGrTM7bbiavG90ZZF5nPE5lZxAjEWLV6PvopI9xIkV5x2GwmKt28ObVxEttqVLELBiJgDyJ+dU7PsxuYTF37WkPbV/D0IUgMo9YDAfCmo7Z2R7QuIfd/MVMm/McJyjTi6oteZ9ncvdl8bWys7OguEzJOo3PESSxJJMzXF+zmDIKjFMitEi3bRAYkgkLtO/NVDG9scO25ck+sz+NR7dr7XQk+4Guee+sf8AZ0w7d2iH+M/9f8L8ez+XjSXv4m5pMjxKu/nKrP41KWMzwlj+xsjVM6nJdp89Tkms4wGZtfH7MEtMBQCWPmQBuasWGy+/ZPeNbvHTBBhILb7d2A1yOBPh67jaYjJLokq9jPL23Pk1Obftf8dDQcsu3LxFy7svIXiffUt9YXSXLLpiS0jTHnPEVScWmIeyzs1u3ce0bZtm8VQgkGWlGAYSRA36SJrOcxy5sUncjECyq3CTruFbDXI21aQQW8O3oD5Vb7ZGElHy9f6OFv0NWz3tkbQ//Hw92+AfG7A2bQXrF24ACeN+PWprB5lZxSeBgVPDSD4h0EHc1kWAyuxaQjGZmbwBBKWxccbcAMxImfTyrQuzuFwjFblqyqauCUDu0773Hkj3D1qsfaXKVLa+fPUB4zQYLAEbEetFWB8MjGWUE+6iu4Zmv0kZU62sI0Ne7q26FjJJc6CC3v0nmk+jjse64hMViNDKlvVagkwziJIZQRCltiPtelRYyjFXQXOIvEB2UkMxOwMMBqAb3SOu9Wj6JNfc3S/enW2pTdPidRKi4qliVUqFG5M6TG0V5uCp5VJonzLsRJrneYDanDGBTK+Sa7cjpGsEdltxuT7v1rpiVkUzxNwqAAJMV5dSyc7+fl6e+seficUi+Ok2xtfnpXuzdbrvXhTpHiM+Xma996p2B38uvyppobParXa0tc/QV3HhEmtOhI5tvvEV6K714tGBPU1yxd7b+vkKq6WyK2OLbc+lVvtllZuqL1pdWIsTAAlmUjcKJEmOPeR1qUe/oNq1y9xgSB0A8TfgKM7V0i8n2dmHp51XWOwTqVo+dcb2suvc1M7gLIRVITQwkat58UzMrzvzNMM1xN/NMTaUAC60gkmEEb6udthv61svafsRhMyJvIRYxJG7gSlw/wDuoCJP94QfOYis2v8AZDG4G9cuXrB0BDouWiWQtBbVrUSg8MeLSZI99Z8OO0dHec9Mie1HYj6oVXU9x9Gp9OkgN10glSw1AjafntTbIcatle6vBQTOhyV2nlCem5mT7qmcKty4Gt3b91UUajbUmDA89JkQST8aqmd3hckwFVY0qohQvG3U79TvSi3JUwaUXaLBisHbYBwTKx1gEEb7CelQ+KvammygOkbmBt7j5/CobB2XuOLak7+sCPUcVM/V+7MMNg28GD69N+PSiUeIRfM8YPsziMVqayO8YLqKkgMeIVZ9po4A/wAqaZPdCNDAe1BUj4b8bg1LYPPWQju20kbkrsTA6+kf1vXntPlpLpiFZWN65BVFM6yqvOneSSSCB1E9aak34WDio+JD+1nrYUgK2peoYSp520nbg/jW2fRnjLd+wty2NCW/DpknR4RCyedj+VZh2a+i/E4oB8WDhbGxJba8wHRbZ9j3tEfdNadfKWcKMNgk0WVBURyx5Yk8sSeT1mmlx2RkmpaM87WY/vsZiLi+ybhA9ygID8dM1A3WH2lDfhVnxOSsvSobF5a0E6THuqJMEkVq7h7byqsBc6KYAPoGnZvKeeK65LlC99+3RxbUSzToCnpqncjY7Dema5cWxIQ7B259Of8AKrPk3ZzFY7G2sPca49lYLvJ0iyp38X3j7I5MtPAmuedyfBS2/mjF7dM5DtwmEV7GAHcoWJa6FBuO3oW3A6TI9I5q2djsqxuZ4cYh7uhCzBGdmd30yuwiFGrY79DzTrP/AKF8PcxHeWr5s22ImytvVHhAOhi+xJBO4PNXXJ3s2Ut4TCrKWV07GVUzuXb7TkkkgdSZjam8GJRSlt+72RRk+HxQt4YWrih8TiX0DXE2rYYJMxIlhEcQGq9fSW4bAIFKIVuponwoTBUrA/uljt92obtJ2nyrDYkuE77FatJcatKtxLt7Ijg6QSPKs37X9p7uKxJlw1u2xFvTKoBO7KDuZjk77dOBMceqQnpEtkmOQXLT3bYNvWAwaY0yNTKAYMDcCrZjO3ZS+1vu7bYZXKrcsu6XQoIgrcDQGiG0wAeD1qgZNnFtHQXFR1LCVZVdB4gSWUkBuPZkbncxzcO0N7DBA9hWNo3dK2WddSBzulpANRloIWWIEkQJmIpw6eoo9C1L2pxg2t4ixcT7L3LLa2Xpr0Mq6o2MAcUVUMPlpZQV70DoGtXQw9DCx8RzRV95k9/sUX7sZhCnfW7ispDyQdhJ5Cjy6z1mq9h80TBZtveBW8BaW2Tup1DQAAPCsyN4HiqZxX0Q2bmlmxeM7yPExua9XuDDaKhn+hu3YfvfrLXPENKG2ASxIG7aj+VbLA40/Qds1dLq3VI69QabSyELBbfY/r+tNsXgzb0EP4oA3O7MB+JMUtrNSI7xZ9etdD31KQ9xKE/qabpAED+vU12GLtv1+Y/SgKOhX51m4bstS1Qz7ge0eZ2/lXXD4ULv1pbltpX2YnfxDYedJmtg3LZRXCagRqDQR6CAeRIkbikov0G2d7dmPUmvDtLnyGw/nUZk+XjDrpN0tuSIknfciTzvT766q+ysnzP+VOm+uhWkPraE0zzDHpb3HiYDbyH+dcnvO/JgeXAqIuX7TOV1AhT4o/KtOhJIdmcK7u+JucsNKA/dnxN8TA+HrUxmN7SvvpcuxIddo22gfhUZ2gxGkiq6IXmRF66iN90H5fDyqTw+KYDY1Vc4xSstRuAza5b2VtvI7j/L4VnZdFtzHJ8JiJ77DWySILKDbYj1ZCCfjVWxX0VZa5JRsTanoHR19P7RCfxqYs9ohHjQ+9d/wMUp7Q4f95p/xBh+YinYtlXw/wBEmGs3Bct4y6D5MiH8iK5Yn6KsO5l8Xd5nwoi/mTVoxHaXDx/bWvmJqJxXarDj/iqfcZ/KpcvME2lQ2wH0a5XZMv8AWLx/v3Qo+VpVP41ZMHj7GHGnCYe3bgQCFlvixkn51S8V2utHjU3uEfiabntNdba2q2h5xLfM1DnJiLlmWaEDXiXKqeEHtN7h5evFTvZlFxNgXAAokgL5QevrWTG2zks5LE8kmT+NX76Ns3S0fq9xiGuGUGliOOpAhZ6TE7VcKT2D0WjEZMDyKofb3DnDd0wgK+oFdIMkQeSPI8SOPlrlY/2oy7G5jjR3ltrOCt3CoZmRIQGHuaS2os4GxjYEesrtNcKuiG35Few2G79kHc6nYAgqjagpPIUecETMQD76vXZ3BDApdv3nCMRogt4UX2iCQP2lyBMKDHxJqQzHtDZs2+7w7WyltQi27biTAgAsPYUdeT5VmfaDHYvEPL6YiAAw0iTsiifDO3tRJ53ivMbjGepXIVVtnPEdq8VcuXG714YnwztpP2QOgjbanbdoLyYe1pY2kZmtg2SF8agGTO/ssN56Hjaq7gntwCxYn7oAX/qM/lUhjBYxNnue60MG1JcDMxBiCCGMEEdBG+/NRyqXiJTZy7R9mcGuEF5XuLiNQBGvUG6udJBKmJIgxPpWfA+Q+f8AOrdnGXvhraIwLXbyiBOshD93ndpEDyJqIsZWxJA3bqqguR742+RrvxZfDthJDXCZcbrJbtkF7rLbC8mWYARttxufI+taDgez99Ra+r23vBbrWdauC5uIx1Mo+wi+yWYqNh57vPowwqW7rtetW17q33/1hwNSBPDcIY+yu/HofWvPZrt59We8cMveYZ7rNcUwj6iqr3tsEbO2nUQfCSdtO9HJT/y6DSGqZ1fcahdkHqVE+W/hoqtYO1cVFBnbz5953O/nvRXM5U6Ko+qqbX7RZ0+6sn48D8zUbhM/1Y69hGtkaEW4jjcMpC6gfKGbY9YPEbzdeumn0Azz6SLjXGVASAu/x86ist7TXbahb470D7R2f4tw3x39an+1CTcqt43DgrIM9D6HqKxk6ZqiwYPPMPc4uaT5P4T+h+FS9og8GfcZrKryb05wV3TwSPcY/Kiwo1EL616IEfan31R7OMaP7R/42/Wuv1jzcn3sT/OnYqLZcZV9pgPeQPzprezi0vsyx9Bt8zVVN9QfM14fEg0rHR2zjPbt6UQ6F4IU7+4t+kUywI0U5wuFA3Cjz/1qSbApd3twj/cJ8J/wE8e41LkOh72Txlw3gAZB5HpUl2vtNswG1OeyWV90pYjxHbcVOYvDC4pVq2S0Q3syLEOTTFrZFWrOsia0xIErUalkeVZtUWtkQMURTTE4oHkVYL2XAg7VWMwv2wPAZMwQQVAHUyRHwqJTjHqwboZY02zxPxiou5aFXrsph7B1/WbJ0MspcIZWLCPCm4PG8gdDv5tM7+prAGGuLA8DWnDhwN5YkxPnO49RWXfwZDkVy7lb2yoZfaAII3kVIZYthmCO5UidwOdjpEH+9A23jpTrJrd6+Alsu8PIDIV0iIgtwIA8969Zjl9jCLcxDtbvYjXoSyhhFbhmcxuQJPED1MEYSyZJdNV+/wA/UhydFjyvKLPd62YvtOkDSP8AmZtwPMwPjXQdqcPZhbJR7m0BGD+KdvG3O/kDVFHaS5ecJeUtbMQqIwAG0EJJLe/c/lUpieyjPe0WC1xlI1t3ZTuwTy0nlfhxtXPKOedSnKvaPy/t9R3eyy4/N8W9vvHxOHsoYO9yWCngtyqz66SeBUdleWti2uMl0YgW01F9RIPMKpYzJI9AI68Gr3stUE22UOQTB5EfeUnidq75Upw5i0xDmdTAxAIgrtyNh8qyfdt3K9fuK2x9exoNtR3Jt3EkMQ0hz4ukeEgwAN5B9Kj72IKtvKk89CD5+k09srev37dkOqgk7xIWFLzE7nw7esVw7Wvat30tl3us8hrjmWDbFR+fzFOODvFzS188g0QOY5aCdSP3dw78eBj6geyT5jb061MYLE4dVRmtXGQEB/2gALgeJCyL4DO49IplqjZun9beleRYuL+2QlbZOh2MBT6MG2YefMVUG5Li9i4kq2T9/bFy3cVbiqygXn0rGx1AgGGGsiOOteeyOSG2ji4QXZoOlgQFESV+8d4B9fSuOeWyqC1Psr4tOwk77fDT8qYdh+0gsPFwSpkknmBMwfhWmBtw9hSSsu2MsWUy/HndWu2jYQTtsNgAPMgyfIelZJkdrTc2PIiOAdxE/wCnWrPfzdu5sM6nTduErbkEqjMdLMQBqJ1sZ6zXp8NZwlq7iebrHTbQ9HIJJjooAn5+laLM6cPXp7vzCj0cdh08L3SGHI8XPPSimOX4NO7U3bgDkaiCBPi8Un3gz8aSuZ4sae2/n0K4s0q9nd/D4llZhYxOkIQ41WrqgkoUJ4EkwJHJ9asGXdor3c3WvYm0LwKsLQtG2AimbiKWY62YSA0wDG1TXbDsxbx1rQ2lXBlXIkr5jkSD5VSLTJbb6nmYNtwIt4key69NZ6+Wr0gxG/ouGTC6i9e/zRXUsvaILs7Og1CZ1AAg8MJ6EVVbbqxJtsjIftKwIkQOQYHNcs97AEnvT+0TSIuowPh+zzIj+ppg2TWkshUZybZZyCxMl1CmNMACBMcVjl7TtclTW9gmxxi8HM0yXDEV3wAL3AT4vDElo0jjr+VS9uypgiCCJBBmR0IituzZ++jyqi1siFtkUvdsamhhhXl+7SNe0mBOwP8Al/XWt3JLqPoRVvDGpHCYPzqJxmdaL4tWvEW87bsATBAQoZcGfL41KjORaQd+B3nGhDMmeOsHjwgsR1ArF54p7FyRMWragU8yzA63HETXns3g3xNtbjobYM7EEbAkDYmfnVqwuV2rYhUE+ZEn8a6MfiSkJyO9qzpGxj8vlXTX57fl86b3ZRSSAwAmAIMVF4bNu9Gq3YvMI9pSFU9fDrKz8qcpKOiCbu2gwgiRVdzLswDvbMehrxkmdNfuOES6QhKnUqLpPVSwuQTI+7XnO+1qYe4Eud7aJEwbauCJiQVeo7+LjbQ+hA5rg79m25FsswU6dpk9OPWqHk2Dv27xuXbYIXxxo1yXkBQkgeE77HaK3kBmWSxiJ9lT+RNVbE5QuIuFUxTrpM3F0hWAZTo20goNQHvE71jnVpVHfu6CzOMXk2Jv3u8uE3LRggXD3Mc7BBuI928DerLluCv6ptoGUHc3GTxN0mNwBJ4En0qHzPsNi3ulAzlQYN7UWtBYLFiT4uBGnffb1qu4LE4i4r4a07l/Eii0QpgbvDEiAQCSSRXFCGVy8WvZL5+xDdmhXmxKBrerC2yeqm8Wg+UrH9CszzjJ2s3YZtc7grwR8STXrs52cTGI4wz3Fu211xdA0Pb4nXb/ALMz0II9etMsflV6xviO8Ds0AldSMvQi9rIfbgKDsOa0eOd9V9v7Jo0bsnjlOCvJb/Z44WybauAO8Ufata4VmiRHmPKvfZPJ7wwV7EXsdew6631LMgwNLFg+4YtIgQdhWY4HM7iOtsMWVXJFosWtloI1J90+KZESYmuuJN9dCXhcHeNKqwI1HVpmOpnrW7nVavRSkT+JlWJPTy4J9KsGD7KYgYU4wlFXR3gWTrKRqBG2xI3G/wAqq+NaFCk/Z/CrNhu3F27hxauBAoTQYEbAaZj3V5uOOKpPJ9CyCxysWDbztvO/pTTNuz74pVRdrobV4pBPh3EncHYfKnFnOjbdHVQxRg0MCQY34qYwHap8fjUF9Fti4NFt0BGl58Gok7gsdPvYU+zwmkpLqn09UJ0Qt/KXXDI9wRcU6Lg/7WHkDt8Sw+zURlYuteS08sGYhQSY8ww6SAOKnu0eFxGFxLWrupg4kEmdSAzM9YIPw99TOQZWSLVxlIKayNukGD8m2863k14nFUqv6hRUe1uYut4qgDEbsSTv5AR6RvTPLcDYC95eIkiVsh1kA8G4RvuOFEGIJ8q0HJOzaYjFDvUDrpOoHygjn31C9suwIw13Um9ljKzyPMH9arBjfcX09fUUlexlZsWbt629+4LdqyqsdtiT4lXjbcj8AOYqDtM+PxwGkrYUbKfs2wwkt/ebr7wOBVt7M5Qt8XLt3wWtwQQPEswyDfnaB6iuuTZbo+sXbVtlUnRaUgk6YmT57N+ApYoOEdrfRfXqNbRS8ywRuXXcg7sY9Bwo+AgfCirr/sRzuUaf8JpK7VFpUBsJz2z97/pb9Kjcxt4fFWRbvOGYSVuBGUq3RgN49RMGlorraUlTKcUVrJ+xWFs31uPiGuIpnuTbZU1dCRJBAO8RUnlnZ3CWluq91rmu4WU6WXu1PCDkEAz86KKz7jHVNaDiRo7CWSjJ9aJDNIm1uB0B33291NMv+jqzaurcGNY6Dx3J8iInV60lFKPZ8ceiFROtlNnj6yZO39k3X40Zd2RS22r607c8odwY8yeo5oopyxQk7a6FNHrE9ml0lFxTIGBE92S5kyfFMid5Agb8U3yPshbw17vDijc3BCtaMDaIHiMbHoOg+JRUfl8ad0JQRdrWLQjY7e4/pR9bTz/A/pRRXRYcUeMRfBGz6TI30k8ESI9Rt8ab4vGW2Uqt0p0kKZA6xtt76KKTVqgUSMyDDWMOtxLF3ZrmskoxaYA3J2PHMUxy/B4fDYq5evYlr1y5wbtslkmfChUaVXeIjpRRUcI610DiWC5mti0JL6V8tLEfAAbU1w+eYUu/d3B3lwgklLhmFCjoNgBxPnRRVUh8Su4/s3Ya619cZds3C2pmth11ehWY/DrvNNrl3LnZlxeJGKHQXMMda+guqgaPeaSioWKF3QuI/wCzxynDK9u0VKsxaGtMxAMSmopJXyBnmmn1bKh3gt3Si3D4k7t3t/4VtOhRV9APjRRVShGSpoOKIRuz2T27huW8TetkjSQivp35gMhI+dcLWAyu0ulsZirqyDD20MMOGUm2Cp9Rz1ooqVhx+guKRzxuT5Tf8TYzFpE7BQOY4/ZniKQZPlCf/s4tuo8K9d43QUUUdxjqqCjuuT5SR/6nFD/lX/66btluVLAW9j2jjT3Yj3SoiloprFBdEFE7neb5fjVtC8cSGtAgXAEDmVCtqIkbwDsBvXLL8bl1ldC3cUV06Rq0mB6QvT8KKKHjg+qHQ8yvPMBZOpLt6Sd5WZ52MJxJnavOd5tl2Ljvr9+BwqggDaDto35PNFFPiqqg4oMvzjK7KhUa5AMyysTJMmfD508wvanLkEK7gf4H9/3aWijivQaijqe2WX/vW/8A5v8A+NFFFMKP/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zh-TW" altLang="en-US"/>
          </a:p>
        </p:txBody>
      </p:sp>
      <p:sp>
        <p:nvSpPr>
          <p:cNvPr id="33797" name="AutoShape 18" descr="data:image/jpeg;base64,/9j/4AAQSkZJRgABAQAAAQABAAD/2wCEAAkGBxQTEhQUExQVFhUXFR0YGRcYGBgXGRgYHBgYFxYXFhgYHCggGBwlGxgYITEhJykrLi4uGCAzODMuNygtLisBCgoKDg0OGxAQGzQkICQsNCw0LSwvLywtLywsLDQsLC8sLC8sLCwsLCwsLCwsLCwsLCwsLCwsLCwsLCwsLCwsLP/AABEIALcBEwMBIgACEQEDEQH/xAAcAAABBQEBAQAAAAAAAAAAAAAAAQQFBgcDAgj/xABGEAACAQIFAQUEBwUFBwQDAAABAhEAAwQFEiExQQYTIlFhMnGBkQcUQlKhsdEjU5LB8DNicuHxFRZDgqKy0jRjwtMkRJP/xAAaAQADAQEBAQAAAAAAAAAAAAAAAQIDBAUG/8QALhEAAgICAQEHAgYDAQAAAAAAAAECEQMhEjEEEyJBUWHwgZEFFHGhweEysdEz/9oADAMBAAIRAxEAPwDa6KKKAClpKWgAooooAUUUUUAFLSUtABRRRQAUUUUAFFFFABRRRQAUUUUAJRRRQAUlLSUAFFFFAwpKWkoAKSlpKACkpaSgANJS0lACUUtFAHuiiloEFFFFABS0UUAFFFLQAUUUUAFFFFABRRS0AJRS0UAJRRRQAUUUUAFJS0UAJRRRQMSilooASkpaKAEooooASilpKAEpK9UlACUUtFAHuiiloEFFFLQAlLRRQAUUtFACUtFFABRRRQAUUUtACUUtFACUUUUAFFFFACUUtFACUUtJQAlFLRQAlJXqkoGJRS0UAeaKWKKAPNFLRQB5paKWgD1XN8Qg5YD4iqbnOd3LmykqvkOaZu02zsPfvPzNZvKk6Gol5OYWhzcX5ivBziwOb1v+IVntvCoRxP411OBT7q/IUu9Q+Be/9t4f99a/iFehnGH/AH1r+MfrWa4/DIFOyg+6mmGsqeQvyqPzERcTV/8Aa1j99b/iFAzWz+9T+IVQcHlikggCp/CZevkPlVLMn0DiWEZja/eJ869DHW/vr86i1wQ8h8q9Lhh5D5VfMfElRi0+8vzr0L6+YqGvYWo1r4DRNS8ldQ4otner5ijvl8xVcs2dXWur5ePOnzFxJ3v1+8K8HGW/vr86q97K560wxGVAdal5aHxLr9ftffX515bMrQ+2tUBssFR926EeCNvOo/MoOK9TSmzqwObi/j+lcX7R4Yc3R8m/SqbYWy49taaX0shoLD5VffIOK9S8ntVhB/xR/C36V4Pa7CfvT/A/6VXMNlls7yKe2MPZ1aZWfLaarvELiiUPbDCfvG/gf9K8/wC+WE++38DfpXlcFb8hSmwg+z+FVyCkKe2OF++38DfpXj/fXCffb+FqX6lPFs/w0jZYY/s/wWiwpCr2zwh+2f4TQe2eE/efgaZ3smP7s/w/pUXislkxBHvEUch8UWH/AHxwv7wfI/pXte1mFP8AxV/GqjjspIH+lQWIw0cx86nmPgaaO0+GPF1T8adYbN7T8MPnWPMR7qmMqwx5E+lPkLiawKSqpl+Z3bUKwJHkf5VZrV8OodKpMk7UUitNLTAqf1AvbYWwAR1PJP8AKqVje0BNtlWyRoOlyejA/hWqYJQCdMHz9D6jpVQ7S5SuHuXcSly2Gue1hnCulyPtEMw367RWXFPZSe6Kxgu0VuBKkfGpjA463c4ZhVHbBG60htOo+yiiAT0AE1Mp2XvWUN177WlUSRtqI/wzNY5IJK7G7RMZlZDRBM6RsN59ffXjCLoHjtuD0kET7pFI2f3wRasK0sARptM5gqpMGQBzUHjc+ZnK3rjlkJEaD4T1EBorjx4Mk4ppk0yxDMyhnTUhg+0R5CE/GqO2d2jybh9yn/zrpbzy2OEun4MP/nWkezZ15hTNPwGeC6Nlg+prhic8KE6k29KoOH7Rou/dXfeA3/nVqFpGcW3ume77yJJA3GzENzvxSySy465PqF11O13tSzNpVDXT6mXstfkyOFA5j1qMx+BW2UCMuolWDan8SlukmONq7ZXizbxF+xoLI57wBSw0TtBI2jgyKw79Snxk/b6k8iLs9rShiDtzvVqyPOlxKkgMCPQRTM4LL9barSsZ5DuJ8/bYTvT7AYvCKStrDsCs6tLWxEeY7wE/Kt4Uus6/X+L/AIGmN8Rnmliuk+87U0xuYDZmYL5binmNu4W4ZbCYlvUR/K5UFnNzCoA1rBXWucBbqkr7/aI2rPJJJcu8TXsxtnnG52FGzCelRK4vWNVyfagQNj8eKiMV2fxp8aYZirGAwgDnhVJkeVW29luI+qDC4e3bUSNRdzr1yCT7ELvIgb+Vc0p2kr2+nnsm2yGxOBa4ZR7dsTy8iB5kgEVOZHlNm41xFxFq4dtIU6jAHiJYiOfLiuOW5djMNh7ltu4cB9Z0sWubgArGxM8CfOvTZTjrYtvbsIhkhgiidMyBcBIB9/Nb4o5Irxb+hL5J7OTsFZkF5CQY8DSPxpxgcAzWwlmGxDPqJHG3Vm6CKcYa/iACrWLKzsR3Sge9iCZHoKsuWYZMPh3vIltXuHlAAImF48tz8avDjySlt6/T+ykuTSR7sWlw6jvn7y5G6rsB/P5/Km2N7RMo8IRB8KpXaTtV3ZKW/E55bnem3ZjLbGMW5cxWIuEr/wAPjczEDluOON66Hn3xh8+p7mL8MrH3uRa/S/2J3Hdr45v/AAB/Sm1jtEzqXF8qgMamfSCfISZb4A1E4vOMFYsKtuyrXNZDgiDCkgy2/NQma4VmsjEFlVdWnuzIZZO0LG4jk1i8s29M9fB+FY3/AOlxV10W/p/JdE7VFSYxMjoZMHeNp+dTGC7UXTw6OPh/Kstye0LhZFTvvBr0RuCIBJO0c8ieles0wD4e4O71KCAQJ1QYBKk+YqfzE49Ssn4NhnPhCX3o17/aFm7tes6T95dvyqFznsi9wF8JdV//AG3hW+DcH4ge+qjlPaq6ulXhgNtxB+JHNaBkGPtXwDafTc6rMH4feroxdqhN8X1PG7d+E5ezLk1r1W0ZHmdy9bu9zcRkcHdWEH3+o9RtWn9ncM6lbDga9AfboD5+RqfznJbWNt91iV8Q9i6vhdG81bp7uD1pv2QyP6vcv97cuXsQxBa64YBkiF0ySvQzG/p59tWeM20er+HcSrGQOD1FGW4zu2E+ydj+tPVxNt1c6oIYqwPKnyPlUNrUkgGaEBbjZB386KgcPj7iqADsPOlqiaK7l+IuYpWbvRYulGtWTOmWWGZ55Inb4Go/HZk5sa8WquCYaR0CgBbbKQxJKs3X2vKr/YysQi+EKgACgCCNuQeDI5qgdob9uxiHtKgA162V1BV9QHsg8COojea83tc+Ee8WvLRLvqc8uzOxdVns2dKh9CftAjOYkaVKmDHrT18iFzQqoddxSbisys1obQG07ajPHpVWzbH2cQSbNmGJVZNx9I0xtaSABxG89ad5dntvCqTZLq5WGCLbed5KgM2x29rfk7Vxvtb1C2189UhKyUzzH3sFcQatQVAEXxEROnuwDHlG3zp1fzq9bVoZbDIik2ha02hOzEOCZ386qFvF/tLWIKmSdKqwF5i2+iE1g7A8b7itSyLIj3i4l21a7IhXSCpYbjSfY2PHJnfjeuz45y5cbSfz5sEtlXyrtJcvWe+u93EkEd2r7cAmSSBO28b7daeYS0tw/wDpLboRK3bOpFPoVVjpPwir6bKOpRkUpEaSAVI8o4ioLF5DctGcF3dtWPjQgwPW0D4U9RFdiwzhuMmyuNDO1dFksDat27UDxMYJI+zAEuefXemeNa2LPfhFUu2hFPhFzUY8UnwggTzsBTCzkGO7zE9/aa6CsWLoe2WHmCpbwjfoOlT3abC6MEbjIZtJOhRJBiIX9a55YsjbclevmxPoVvKVRnupdVbNtfDoLhpAJJAYcLMER92kbKra2mu2rzbbDYltM8GDJExUh2BwjX7DXLqhnPh0sukjSNmiOs+XSuGeYW4qOtmFcGI0k7eQgVEcMeEVOHW9ry9ASXmOMkxIuDQFDsOpdjq89MienFd8ry67buaO7DbEgtpJXrGtZI+I+NY3j8JjrTftVu20PstusMCSCCOOauf0fZZmN/EJdxd2+9gW3CXFub6tgu8yRyfeBO1EOzZG0pStx6eWvsxJl9xGIxNkl+6OmQCNQY9ZYQOOOY49aj8XbxOJi4CrWuAoMad+bgnc7+uwqey83bVstjboO4KqPaEbeJliZ2249apnafPjcvsmHC2lVA3ebKS7axuZAICg7eprTJ2fvIeLSflpP9da+hrjxubJ/wCoomkPduMdXKAqitEySSYGxGr0ql5p2sS1iHtywsojMNLNqus0AlmHI2MQAfF76MV2XxcG7aZS2mHa7ddS/i1DTb0witOndoIHAmqb2kcagzgKysVZA3hJEgyQTAgTFXi7LixvwRr9/wDZ0xhGO0WjLu2YW2otWh4nIuO4lQu+kqV8QI2ME7FdgBVtv4v63hms98bZKBlu6e8BWSp1KpEEEEcx19KxbXIChdRJkxvAPAnqdhxU5l2f6bDWu90adWtWTVsRpMb7iN+JHrFdHGipRjNbLgLFy2yDDW5gQHS4WDDzcONQnyPwnmr9lAfEYJrTjRdEr7m5U7dNxVD7DZmMMvL3O9bTbVlCoQSPCjuQGbkwB0PXarteuvaJdriWU2KwA2tiDOoDTEccmeZEUoRUW/cx7vjK46M/uZf3dxhcSLineeR6+71qfwVpMMpuq/1e6SZDhbi3OCdSGHUEDYgip+5ZsZhK3PDftrIupEgEkAgHfoCVYbE+YmqzmnYB1ZXu38RiVA8RAkgDeI1M8dIAPwrLupR3HZ9Hi7dhzxUMj4vzVXf6Xqn7/wBjHMFwz3L2LVSzoim5pJW2HZgkkK3H90FhzNGItrj0aHXTENevSf2hBIUaSFWJmfKBHSoPPe17Nb+rKndWwArrphjp9hIJ8Kjy5MkmZiovFZ/dfD2bFsMlm2DIXcPdJJa4xAG51ezvG1Q48tv/AJs9GOGSS8ndXd1Gv3d9F0rr0L5ey3CLoJtJatXJtl7QlhpWD4ttid5Pikddqb52he01zDMHtIwUSAsEIF8BHPhUE+pPFZs2KdGIOpWB3B2IPqOhq65JiXv4DTbYKtltVxSZLFj4T7O3oJ+98JyKTTtfP+C7mOJxlCd7rfSn93fRdRvYtW2HAkiT50tvDMjA22ggyJMfI13s4VgiNeUW2I6EAkbhdS/ZmJ84rpfsMm7jT6HYj3jmueUYyWzsjm3xv+UzQ+z2dm6qLeEXI3O28bTtVoQ7Cs57IZJdLi64Nu2N5bYt6KD+fHvrQ7bzv8vdXq9klNx8Z8V+KY8WPNWN/by9is9qMncM1+1O4i4o+0o+1HmPymobAWI3HFaE7VXMwwAtvqUeBunkfKuo86zgh24oruLVLQMfEi28yWJMARss/wDb099ULtZgrWOu9614m3aEHQG2UTqKkAh/FILAwDFO8swAw+Hv3MRfezdxbFgblxDe0KoAQF4HeEE9PDKjpVc+jvM7VwPg7i6HBbuluQdVpiSLbfecSZEbg+leXNOeunnRmxnmlnStq1grIZUALXiCztdO7KGO5Czoj0O1SPZ36ML16LmKIsIZOgAayDv7I2Tnrv6VqGV5VbsKPCoboAAAs7mI6yTJp690/OtodmityKUSD7PdlMJgf7C344g3HJd/gTsnPCgA1YgZFM++30xM/wBTXe0pHnHqR/KtVLdLoa8UkecQfh5c16R4Ak712Vx514ugDfrVOD6pi5eR0mka4BvUZevN0NIrkiPnTUw4EjpWZgSeSNifKT1qEw3Z0rimxH1i40gjQwXSAd9Igcbe/bk1MqIApQabipVZDiRvaPIUxVoW3n2gZHpUXmOMs5VhrdtJLudFpSZluZPoCRPvq1qZrGvpj7xswsKFLgWV0IATLM9wHb/lX5UTil4vMqCTlslBnePhXU2G0rquFmPiIJnhQACNhHn5UxxaG2Di7y6Cqagqgr+0iYKncEagNxyQeRUDiOymPuYchTbJVpNvvEbSPDCuwMA9QNxtzJio7tHcvYSzasXr635lzpBhWJkr3mqWhtRkgHxH4c3XzO6kvIkcy7T3UNtUdteIEqzadSye7tkkbSDqI+7q90dPreEwwbu8NbuXdJPeOS7FidPeAkkFtUTssbgTIqh9ps2F1rbHSXXwgpAEAyNlgf61ZsELdy3rWJIDA8HhiZXppgfPrFU40kxck7RO5T2msXn8VqwpUDUWtlWZfQpM8jaADG5qQwy4R7ez2X1KwtretIGDL7JllY8gDmJXjes4Zxau3CNwUZRHGogDfzEb89aaZVeu22RtZldhJJjoABPEbR5UbXQTpqmXTtTfuJeTv1CEeMMGYXFIWbSEEldOywYEhDwQRVauZ5i7qkNcdgZElpWNjAk7EEdKddr+0IbDpbdle67KxZgSUVdQAU8x4mEGedupqo2c1I+zqEyd4HpVKFq6J7xR1ZbOxWZ3cNjbNw6yA8PpndDtDHqK+gcdiCbXf2DIHtL5Ryfh1FfO2W3L1sSiRJ9omVClZDLA4BK+L/Wtw7CYh/Bq4vWwxGxGrTM7bbiavG90ZZF5nPE5lZxAjEWLV6PvopI9xIkV5x2GwmKt28ObVxEttqVLELBiJgDyJ+dU7PsxuYTF37WkPbV/D0IUgMo9YDAfCmo7Z2R7QuIfd/MVMm/McJyjTi6oteZ9ncvdl8bWys7OguEzJOo3PESSxJJMzXF+zmDIKjFMitEi3bRAYkgkLtO/NVDG9scO25ck+sz+NR7dr7XQk+4Guee+sf8AZ0w7d2iH+M/9f8L8ez+XjSXv4m5pMjxKu/nKrP41KWMzwlj+xsjVM6nJdp89Tkms4wGZtfH7MEtMBQCWPmQBuasWGy+/ZPeNbvHTBBhILb7d2A1yOBPh67jaYjJLokq9jPL23Pk1Obftf8dDQcsu3LxFy7svIXiffUt9YXSXLLpiS0jTHnPEVScWmIeyzs1u3ce0bZtm8VQgkGWlGAYSRA36SJrOcxy5sUncjECyq3CTruFbDXI21aQQW8O3oD5Vb7ZGElHy9f6OFv0NWz3tkbQ//Hw92+AfG7A2bQXrF24ACeN+PWprB5lZxSeBgVPDSD4h0EHc1kWAyuxaQjGZmbwBBKWxccbcAMxImfTyrQuzuFwjFblqyqauCUDu0773Hkj3D1qsfaXKVLa+fPUB4zQYLAEbEetFWB8MjGWUE+6iu4Zmv0kZU62sI0Ne7q26FjJJc6CC3v0nmk+jjse64hMViNDKlvVagkwziJIZQRCltiPtelRYyjFXQXOIvEB2UkMxOwMMBqAb3SOu9Wj6JNfc3S/enW2pTdPidRKi4qliVUqFG5M6TG0V5uCp5VJonzLsRJrneYDanDGBTK+Sa7cjpGsEdltxuT7v1rpiVkUzxNwqAAJMV5dSyc7+fl6e+seficUi+Ok2xtfnpXuzdbrvXhTpHiM+Xma996p2B38uvyppobParXa0tc/QV3HhEmtOhI5tvvEV6K714tGBPU1yxd7b+vkKq6WyK2OLbc+lVvtllZuqL1pdWIsTAAlmUjcKJEmOPeR1qUe/oNq1y9xgSB0A8TfgKM7V0i8n2dmHp51XWOwTqVo+dcb2suvc1M7gLIRVITQwkat58UzMrzvzNMM1xN/NMTaUAC60gkmEEb6udthv61svafsRhMyJvIRYxJG7gSlw/wDuoCJP94QfOYis2v8AZDG4G9cuXrB0BDouWiWQtBbVrUSg8MeLSZI99Z8OO0dHec9Mie1HYj6oVXU9x9Gp9OkgN10glSw1AjafntTbIcatle6vBQTOhyV2nlCem5mT7qmcKty4Gt3b91UUajbUmDA89JkQST8aqmd3hckwFVY0qohQvG3U79TvSi3JUwaUXaLBisHbYBwTKx1gEEb7CelQ+KvammygOkbmBt7j5/CobB2XuOLak7+sCPUcVM/V+7MMNg28GD69N+PSiUeIRfM8YPsziMVqayO8YLqKkgMeIVZ9po4A/wAqaZPdCNDAe1BUj4b8bg1LYPPWQju20kbkrsTA6+kf1vXntPlpLpiFZWN65BVFM6yqvOneSSSCB1E9aak34WDio+JD+1nrYUgK2peoYSp520nbg/jW2fRnjLd+wty2NCW/DpknR4RCyedj+VZh2a+i/E4oB8WDhbGxJba8wHRbZ9j3tEfdNadfKWcKMNgk0WVBURyx5Yk8sSeT1mmlx2RkmpaM87WY/vsZiLi+ybhA9ygID8dM1A3WH2lDfhVnxOSsvSobF5a0E6THuqJMEkVq7h7byqsBc6KYAPoGnZvKeeK65LlC99+3RxbUSzToCnpqncjY7Dema5cWxIQ7B259Of8AKrPk3ZzFY7G2sPca49lYLvJ0iyp38X3j7I5MtPAmuedyfBS2/mjF7dM5DtwmEV7GAHcoWJa6FBuO3oW3A6TI9I5q2djsqxuZ4cYh7uhCzBGdmd30yuwiFGrY79DzTrP/AKF8PcxHeWr5s22ImytvVHhAOhi+xJBO4PNXXJ3s2Ut4TCrKWV07GVUzuXb7TkkkgdSZjam8GJRSlt+72RRk+HxQt4YWrih8TiX0DXE2rYYJMxIlhEcQGq9fSW4bAIFKIVuponwoTBUrA/uljt92obtJ2nyrDYkuE77FatJcatKtxLt7Ijg6QSPKs37X9p7uKxJlw1u2xFvTKoBO7KDuZjk77dOBMceqQnpEtkmOQXLT3bYNvWAwaY0yNTKAYMDcCrZjO3ZS+1vu7bYZXKrcsu6XQoIgrcDQGiG0wAeD1qgZNnFtHQXFR1LCVZVdB4gSWUkBuPZkbncxzcO0N7DBA9hWNo3dK2WddSBzulpANRloIWWIEkQJmIpw6eoo9C1L2pxg2t4ixcT7L3LLa2Xpr0Mq6o2MAcUVUMPlpZQV70DoGtXQw9DCx8RzRV95k9/sUX7sZhCnfW7ispDyQdhJ5Cjy6z1mq9h80TBZtveBW8BaW2Tup1DQAAPCsyN4HiqZxX0Q2bmlmxeM7yPExua9XuDDaKhn+hu3YfvfrLXPENKG2ASxIG7aj+VbLA40/Qds1dLq3VI69QabSyELBbfY/r+tNsXgzb0EP4oA3O7MB+JMUtrNSI7xZ9etdD31KQ9xKE/qabpAED+vU12GLtv1+Y/SgKOhX51m4bstS1Qz7ge0eZ2/lXXD4ULv1pbltpX2YnfxDYedJmtg3LZRXCagRqDQR6CAeRIkbikov0G2d7dmPUmvDtLnyGw/nUZk+XjDrpN0tuSIknfciTzvT766q+ysnzP+VOm+uhWkPraE0zzDHpb3HiYDbyH+dcnvO/JgeXAqIuX7TOV1AhT4o/KtOhJIdmcK7u+JucsNKA/dnxN8TA+HrUxmN7SvvpcuxIddo22gfhUZ2gxGkiq6IXmRF66iN90H5fDyqTw+KYDY1Vc4xSstRuAza5b2VtvI7j/L4VnZdFtzHJ8JiJ77DWySILKDbYj1ZCCfjVWxX0VZa5JRsTanoHR19P7RCfxqYs9ohHjQ+9d/wMUp7Q4f95p/xBh+YinYtlXw/wBEmGs3Bct4y6D5MiH8iK5Yn6KsO5l8Xd5nwoi/mTVoxHaXDx/bWvmJqJxXarDj/iqfcZ/KpcvME2lQ2wH0a5XZMv8AWLx/v3Qo+VpVP41ZMHj7GHGnCYe3bgQCFlvixkn51S8V2utHjU3uEfiabntNdba2q2h5xLfM1DnJiLlmWaEDXiXKqeEHtN7h5evFTvZlFxNgXAAokgL5QevrWTG2zks5LE8kmT+NX76Ns3S0fq9xiGuGUGliOOpAhZ6TE7VcKT2D0WjEZMDyKofb3DnDd0wgK+oFdIMkQeSPI8SOPlrlY/2oy7G5jjR3ltrOCt3CoZmRIQGHuaS2os4GxjYEesrtNcKuiG35Few2G79kHc6nYAgqjagpPIUecETMQD76vXZ3BDApdv3nCMRogt4UX2iCQP2lyBMKDHxJqQzHtDZs2+7w7WyltQi27biTAgAsPYUdeT5VmfaDHYvEPL6YiAAw0iTsiifDO3tRJ53ivMbjGepXIVVtnPEdq8VcuXG714YnwztpP2QOgjbanbdoLyYe1pY2kZmtg2SF8agGTO/ssN56Hjaq7gntwCxYn7oAX/qM/lUhjBYxNnue60MG1JcDMxBiCCGMEEdBG+/NRyqXiJTZy7R9mcGuEF5XuLiNQBGvUG6udJBKmJIgxPpWfA+Q+f8AOrdnGXvhraIwLXbyiBOshD93ndpEDyJqIsZWxJA3bqqguR742+RrvxZfDthJDXCZcbrJbtkF7rLbC8mWYARttxufI+taDgez99Ra+r23vBbrWdauC5uIx1Mo+wi+yWYqNh57vPowwqW7rtetW17q33/1hwNSBPDcIY+yu/HofWvPZrt59We8cMveYZ7rNcUwj6iqr3tsEbO2nUQfCSdtO9HJT/y6DSGqZ1fcahdkHqVE+W/hoqtYO1cVFBnbz5953O/nvRXM5U6Ko+qqbX7RZ0+6sn48D8zUbhM/1Y69hGtkaEW4jjcMpC6gfKGbY9YPEbzdeumn0Azz6SLjXGVASAu/x86ist7TXbahb470D7R2f4tw3x39an+1CTcqt43DgrIM9D6HqKxk6ZqiwYPPMPc4uaT5P4T+h+FS9og8GfcZrKryb05wV3TwSPcY/Kiwo1EL616IEfan31R7OMaP7R/42/Wuv1jzcn3sT/OnYqLZcZV9pgPeQPzprezi0vsyx9Bt8zVVN9QfM14fEg0rHR2zjPbt6UQ6F4IU7+4t+kUywI0U5wuFA3Cjz/1qSbApd3twj/cJ8J/wE8e41LkOh72Txlw3gAZB5HpUl2vtNswG1OeyWV90pYjxHbcVOYvDC4pVq2S0Q3syLEOTTFrZFWrOsia0xIErUalkeVZtUWtkQMURTTE4oHkVYL2XAg7VWMwv2wPAZMwQQVAHUyRHwqJTjHqwboZY02zxPxiou5aFXrsph7B1/WbJ0MspcIZWLCPCm4PG8gdDv5tM7+prAGGuLA8DWnDhwN5YkxPnO49RWXfwZDkVy7lb2yoZfaAII3kVIZYthmCO5UidwOdjpEH+9A23jpTrJrd6+Alsu8PIDIV0iIgtwIA8969Zjl9jCLcxDtbvYjXoSyhhFbhmcxuQJPED1MEYSyZJdNV+/wA/UhydFjyvKLPd62YvtOkDSP8AmZtwPMwPjXQdqcPZhbJR7m0BGD+KdvG3O/kDVFHaS5ecJeUtbMQqIwAG0EJJLe/c/lUpieyjPe0WC1xlI1t3ZTuwTy0nlfhxtXPKOedSnKvaPy/t9R3eyy4/N8W9vvHxOHsoYO9yWCngtyqz66SeBUdleWti2uMl0YgW01F9RIPMKpYzJI9AI68Gr3stUE22UOQTB5EfeUnidq75Upw5i0xDmdTAxAIgrtyNh8qyfdt3K9fuK2x9exoNtR3Jt3EkMQ0hz4ukeEgwAN5B9Kj72IKtvKk89CD5+k09srev37dkOqgk7xIWFLzE7nw7esVw7Wvat30tl3us8hrjmWDbFR+fzFOODvFzS188g0QOY5aCdSP3dw78eBj6geyT5jb061MYLE4dVRmtXGQEB/2gALgeJCyL4DO49IplqjZun9beleRYuL+2QlbZOh2MBT6MG2YefMVUG5Li9i4kq2T9/bFy3cVbiqygXn0rGx1AgGGGsiOOteeyOSG2ji4QXZoOlgQFESV+8d4B9fSuOeWyqC1Psr4tOwk77fDT8qYdh+0gsPFwSpkknmBMwfhWmBtw9hSSsu2MsWUy/HndWu2jYQTtsNgAPMgyfIelZJkdrTc2PIiOAdxE/wCnWrPfzdu5sM6nTduErbkEqjMdLMQBqJ1sZ6zXp8NZwlq7iebrHTbQ9HIJJjooAn5+laLM6cPXp7vzCj0cdh08L3SGHI8XPPSimOX4NO7U3bgDkaiCBPi8Un3gz8aSuZ4sae2/n0K4s0q9nd/D4llZhYxOkIQ41WrqgkoUJ4EkwJHJ9asGXdor3c3WvYm0LwKsLQtG2AimbiKWY62YSA0wDG1TXbDsxbx1rQ2lXBlXIkr5jkSD5VSLTJbb6nmYNtwIt4key69NZ6+Wr0gxG/ouGTC6i9e/zRXUsvaILs7Og1CZ1AAg8MJ6EVVbbqxJtsjIftKwIkQOQYHNcs97AEnvT+0TSIuowPh+zzIj+ppg2TWkshUZybZZyCxMl1CmNMACBMcVjl7TtclTW9gmxxi8HM0yXDEV3wAL3AT4vDElo0jjr+VS9uypgiCCJBBmR0IituzZ++jyqi1siFtkUvdsamhhhXl+7SNe0mBOwP8Al/XWt3JLqPoRVvDGpHCYPzqJxmdaL4tWvEW87bsATBAQoZcGfL41KjORaQd+B3nGhDMmeOsHjwgsR1ArF54p7FyRMWragU8yzA63HETXns3g3xNtbjobYM7EEbAkDYmfnVqwuV2rYhUE+ZEn8a6MfiSkJyO9qzpGxj8vlXTX57fl86b3ZRSSAwAmAIMVF4bNu9Gq3YvMI9pSFU9fDrKz8qcpKOiCbu2gwgiRVdzLswDvbMehrxkmdNfuOES6QhKnUqLpPVSwuQTI+7XnO+1qYe4Eud7aJEwbauCJiQVeo7+LjbQ+hA5rg79m25FsswU6dpk9OPWqHk2Dv27xuXbYIXxxo1yXkBQkgeE77HaK3kBmWSxiJ9lT+RNVbE5QuIuFUxTrpM3F0hWAZTo20goNQHvE71jnVpVHfu6CzOMXk2Jv3u8uE3LRggXD3Mc7BBuI928DerLluCv6ptoGUHc3GTxN0mNwBJ4En0qHzPsNi3ulAzlQYN7UWtBYLFiT4uBGnffb1qu4LE4i4r4a07l/Eii0QpgbvDEiAQCSSRXFCGVy8WvZL5+xDdmhXmxKBrerC2yeqm8Wg+UrH9CszzjJ2s3YZtc7grwR8STXrs52cTGI4wz3Fu211xdA0Pb4nXb/ALMz0II9etMsflV6xviO8Ds0AldSMvQi9rIfbgKDsOa0eOd9V9v7Jo0bsnjlOCvJb/Z44WybauAO8Ufata4VmiRHmPKvfZPJ7wwV7EXsdew6631LMgwNLFg+4YtIgQdhWY4HM7iOtsMWVXJFosWtloI1J90+KZESYmuuJN9dCXhcHeNKqwI1HVpmOpnrW7nVavRSkT+JlWJPTy4J9KsGD7KYgYU4wlFXR3gWTrKRqBG2xI3G/wAqq+NaFCk/Z/CrNhu3F27hxauBAoTQYEbAaZj3V5uOOKpPJ9CyCxysWDbztvO/pTTNuz74pVRdrobV4pBPh3EncHYfKnFnOjbdHVQxRg0MCQY34qYwHap8fjUF9Fti4NFt0BGl58Gok7gsdPvYU+zwmkpLqn09UJ0Qt/KXXDI9wRcU6Lg/7WHkDt8Sw+zURlYuteS08sGYhQSY8ww6SAOKnu0eFxGFxLWrupg4kEmdSAzM9YIPw99TOQZWSLVxlIKayNukGD8m2863k14nFUqv6hRUe1uYut4qgDEbsSTv5AR6RvTPLcDYC95eIkiVsh1kA8G4RvuOFEGIJ8q0HJOzaYjFDvUDrpOoHygjn31C9suwIw13Um9ljKzyPMH9arBjfcX09fUUlexlZsWbt629+4LdqyqsdtiT4lXjbcj8AOYqDtM+PxwGkrYUbKfs2wwkt/ebr7wOBVt7M5Qt8XLt3wWtwQQPEswyDfnaB6iuuTZbo+sXbVtlUnRaUgk6YmT57N+ApYoOEdrfRfXqNbRS8ywRuXXcg7sY9Bwo+AgfCirr/sRzuUaf8JpK7VFpUBsJz2z97/pb9Kjcxt4fFWRbvOGYSVuBGUq3RgN49RMGlorraUlTKcUVrJ+xWFs31uPiGuIpnuTbZU1dCRJBAO8RUnlnZ3CWluq91rmu4WU6WXu1PCDkEAz86KKz7jHVNaDiRo7CWSjJ9aJDNIm1uB0B33291NMv+jqzaurcGNY6Dx3J8iInV60lFKPZ8ceiFROtlNnj6yZO39k3X40Zd2RS22r607c8odwY8yeo5oopyxQk7a6FNHrE9ml0lFxTIGBE92S5kyfFMid5Agb8U3yPshbw17vDijc3BCtaMDaIHiMbHoOg+JRUfl8ad0JQRdrWLQjY7e4/pR9bTz/A/pRRXRYcUeMRfBGz6TI30k8ESI9Rt8ab4vGW2Uqt0p0kKZA6xtt76KKTVqgUSMyDDWMOtxLF3ZrmskoxaYA3J2PHMUxy/B4fDYq5evYlr1y5wbtslkmfChUaVXeIjpRRUcI610DiWC5mti0JL6V8tLEfAAbU1w+eYUu/d3B3lwgklLhmFCjoNgBxPnRRVUh8Su4/s3Ya619cZds3C2pmth11ehWY/DrvNNrl3LnZlxeJGKHQXMMda+guqgaPeaSioWKF3QuI/wCzxynDK9u0VKsxaGtMxAMSmopJXyBnmmn1bKh3gt3Si3D4k7t3t/4VtOhRV9APjRRVShGSpoOKIRuz2T27huW8TetkjSQivp35gMhI+dcLWAyu0ulsZirqyDD20MMOGUm2Cp9Rz1ooqVhx+guKRzxuT5Tf8TYzFpE7BQOY4/ZniKQZPlCf/s4tuo8K9d43QUUUdxjqqCjuuT5SR/6nFD/lX/66btluVLAW9j2jjT3Yj3SoiloprFBdEFE7neb5fjVtC8cSGtAgXAEDmVCtqIkbwDsBvXLL8bl1ldC3cUV06Rq0mB6QvT8KKKHjg+qHQ8yvPMBZOpLt6Sd5WZ52MJxJnavOd5tl2Ljvr9+BwqggDaDto35PNFFPiqqg4oMvzjK7KhUa5AMyysTJMmfD508wvanLkEK7gf4H9/3aWijivQaijqe2WX/vW/8A5v8A+NFFFMKP/9k="/>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zh-TW" altLang="en-US"/>
          </a:p>
        </p:txBody>
      </p:sp>
      <p:sp>
        <p:nvSpPr>
          <p:cNvPr id="33798" name="AutoShape 22" descr="data:image/jpeg;base64,/9j/4AAQSkZJRgABAQAAAQABAAD/2wCEAAkGBxQSEhUUExQVFRUVGBQYGBQUGRoUFxUVFxUXGBUUFxQYHCggGBwlHBQUITEhJSkrLi4uFx8zODMsNygtLisBCgoKDg0OGhAQGiwfHCQsLCwsLCwsLCwsLCwsLCwsLCwsLCwsLCwsLCwsLCwsLCwsLCwsLCwsLDcrLDcsLCwrK//AABEIAOEA4QMBIgACEQEDEQH/xAAcAAEAAgIDAQAAAAAAAAAAAAAABgcEBQIDCAH/xABCEAABAwIDBQUFBgMGBwEAAAABAAIDBBEFEiEGMUFRYRNxgZGxByIyodFCUmJywfAUI5KCorLC4fElNENTc6PSM//EABkBAQEBAQEBAAAAAAAAAAAAAAABAgMEBf/EACERAQEAAgICAwADAAAAAAAAAAABAhEhMQNBEjJRBCJh/9oADAMBAAIRAxEAPwC8UREBERAREQEREBERAREQEREBERAREQEREBERAREQEREBERAREQEREBERAREQEREBERAREQEREBERAREQEREBERAREQEREBERAREQEREBERAREQEREBFhYliUcDC+RwaB4nfYWHeoXW+0poP8qEkc5HZfk2/qs3KTsWCirOH2mvB96BhH4XOB+YKk2BbbU1SQy5ikO5klhmPJrgbHu3qTOUSZF8C66mYMaXONgN62Ob3gC5NhzKjuKbZQQktAdI4bwwAAHq5xC0O2G0d7xREH77xqB+Bn6uUKD7Lll5NXUE7d7QXX/wCX0/8AJr/hstnQbc077CQPhJ4vALL8s7SQPGyrWN9yst0lgkyouWOQOAIIIO4jUHxXNVDgGPvo3CxJgJ99m8MufjYOA5hWtRVTZWhzTcFbmWxkIiLQIiICIiAiIgIiICIumqqQwXPkg7HuA1JsOZWorNpaePQvzH8AzfNaXGa10m86fd4f6qM1bVnKptNY9tKYmxL29S3T5XW7o66OUXje14/Cb27xwVNThKGvfC4OY4tcOI9DzCxM/wBWLuWBjGKMp4y+Q2AB7zyA6ncFrtlto21TbOs2Vu9vP8QUP9p2IEyRxA6NBeRzJJazyDXH+0tZZ6mxG9o8ckq5c79ALhjBuY3l1PMrTuXMlfYmFxsP3yXmt3WnTZfF2SsLSQdCF1kqCyPZvtY5zhSTuubXhkO9wHxRuPEjgd5Cke2df2cRHEiwvzdpfwFyqZpJXMkjew2dG9r2nqDu8RcK0tuQZIYph8Dgz+80kH5rt8rcOEQWTVYzwsh64xMJcANSToFxHVG8BdhluuOKse5rTbKxrWe7poWkZnX66+a6HGy3vRplxuvp8lLfZzi5a407jfLo3q37I8FCYHarL2SnJr7j7Lw3wtr81qZexeSL4Cvq9CCLqmnawXc4NHNxAHmVrJNqKMb6mH+sKDcIsWkr4pReORjxzY4Ot5FZIKQfURFQREQFGMbnLnnkNB9VJio1iLwSVN6StHUPK1dStvPGtRjcZdBIyMfzHFmVxIa1tnXJvvB3buSZco1kwWE+NbZ8dmgE3IAueZtqVgysXHKaaj5h+IugljlabWcAerTvWf7QWXqg8fC+KNw7rEeq0GIG2Ucz6KZYzhrp8PgnAu6Fpa7mY77/AA9CVJzLFQMhZeFFwfdgBc33gD00P+JY7mrlSSFrxY2JuLjqP9lznFV9q8PMQu519dbm5943v4H1WKQsqoZm3m99NfVYcZ09f1SjhNLlBPEWt3kq8JMLdLh0cRHviGG352Mbp8iPFVRstghrKqNlv5bCHyHoOHju8Ve9tF28c4SqSnYRcHQjhy5rjTuLXBw3i5F+dirA2t2Z7S8sWjz8TeD+t+DvkVApIXMJDgQQHaEW4Fc8sbKMOtqXuYRfQtcPMFYzHXAPQLueNB3lYUFS1rBc6gbhqdNFm21XeX5RfkpN7NMHc6TtXDjm8TuWs2c2emq3Bzm5WdeX6q38HwxsDA1o/wBTzW8cLSthZR/a/aZtFHfR0jr5Gf5j0UgJVD7ZYqamqkefhacrRyDV2zy+MSMLFsYmqXl0z3O5Nv7regbuCwgV2UlM6V7WMBc5xsGjj9O9dE8jGkhrjJlJaTGLtzA2dYneBzC8+rVZFPKWOzxucxw+0wljvMKyNjduXPIiqSM25sm7N0cN1+oVZuic2xIIuLi+mnOy7IzxVmVhp6LjdcLmob7OsdNRCWPN5IjlPUb2u8vRTJemXbIiIqPiieMEseR5dxUtWuxfDRM3TRw3H9Cs5QQ+SW6xJgsmsp3RnK8Fp67j3HiscvCiMSSNYcrLLOqpmsaXPIa0b3OIaB4lR2pxL+IIZDcsO9+4v6NHAdVKR0RRmaW43bm9dd/mrswSj7OnjYR9nXx3qJ7HbLlpEkgtbcFPAEwxaVntfsWWEyUzXOaSSYxrk6t426cFCHMcx2oILTuO8WXoOy6Kiijf8bGO/MAfVS+LncJVGzxbx+9FrpKZ7nhrBo/7XIk2P1Ut2yoRFUyNaAGnK5oGgALRoPEFaKndbXlYrneK0t7ZDAo6SnaxmpcAXvO9zvoOS3qjGBbQRMpe0mkZG1m9ziAO7XeVGsX9oj5yY6FuVvGokG7q1h0t1Pku0ymmasu6j+2NEz+GlflGYN0I6kD9VCMK2ndT5gzNUTPN3SOJN+g6dAAF37U7bSspss8AaJiGN7Mlxv8AEdCOQS2XhETlPqvuBYaw1IJAs51+l991q6naGFjssge0jfoHb9eB6rNw3HIQ9r2vzajQA38iFwuOUaX1QwBjRYAacFkqI020lRMxv8PSutYe/Kco3b7f6rCq5KntWtqK0w5gXZIGD4RwzWNvEleiVlN5hdpA4g+i86VQOd4O8Od6lX9TYox+gJKp7b3CjT1b9Pck99h6H4h4Fc/JzNrGLsuwuNQ1htK6lqBHzL8moHW2ZaRzmNpWtjae1DtNPdDAwZW9+bN5hd1PI5jg5hLXNNw4aEHmCsaVjy8uBbqbkEHfx3aLGNVsqiYihgD7ZhVWjPHKYSZ2/lvlPeViRvXS6Ml2dxLiBlbfQMbyaBoO9cwEyuxMfZhU5ayQDcWR3/qeFcgVOeyulLpXy20cQG/lZcX8SSrjau2HTL6iItgiIg65oGvFnAOHIi60+IbOQua4taWusbZSRr3Ld3XGR4AJJAA3k6ADjcoKSqMJjL7yB0hB/wCq4vA7mk2Hks9pZHLHKcrW2GYmzWgs0ueAu0t8lrNptoYhLIKf+dZzhmGkQ1v8f2t+5vmq6xuslmN5ZC4Dc0e6xv5WXsO/esaR6fotpqN4GSpgO7QSN+q2EeIRONmyRkngHAnyuvM2yD2dozM1p1F7hegcMwWlkjaeyadAeKsvOlSAutqd3P8AVRKp2rfNI6OjYxzWf/pUyEiJvRoHx9/ldduL0MtUTTsDoKdhs5w0MjR9lo+7++i1NRQvcBBEzsoG6WG9x3ZnHiSlornHdrqiqd2jhGDbKAGXOUE6/F1UZqsYqdcriB0YPora2Thigw6tc5oDmSzsc63vZRlDGg7wNd3UqvKppLM4+EnytzWMrq9LI1WEVL5tZHF9joXG4Hc3cD1srHwXZd1RG0iQNYL3aBr53+arjBG2kkH4vr9Vdns6fdlv31Ut1Rs8G2TZELAd53k95Ws2ipQcToIRua2SQjxaL+qnoUHqH5sYkfwp6Q+BcSfounSKa9oFQJKp5096V/DhmsPkFsMNoxG8NYLC7eutgStNWMM1ZEzm5t+4kk/JS/DY7yd7j6my4Z5axbkWfsyHmIXN1lY9gnaxgt1kbqOo4tWVgENom9wW0XXDmM1V9HWPgfcXLOI4t56b7KMbU4s6qmLyfdGjG8mjj3nUnvVnba0zWxOfG3+edG5bDMbb3d3NU7tdTx0bY2wF7jlbnc4uLHyO1dZrvhA3aWWctdbXljdoNxNj1XIBa6OtEnuuFjpfiPAqfYHs5TyRMJBuRq5riL+F1j4m0Rdou/D8LkqnZGAhn2n8xyb9VY9FsRT78ub83veqlFDhDI9GtAWscE2xdksFEEYAAGg+XBScLqhjsu0LtEfURFQXVUNcWnIQHcCRceS7UQaGWgrCf+Ya0dG/ULHqdmXSi01RI8fd+z/SdPkpMiJp542lwg0s8tOdzTmYd2Zjr5T6jwKiFZDcK9fazg+aJlS0e9Ecr+sTj+jj8yqexCCx03HciNNhM+R69BezzFw+NrCeAt9F54qWZTdTjYHHcjgCdCR/UsZfrUr0OAuBiF72Cw8IrxKwHitgtdiqa4HsMYjA+GdslujiCfkFF8MhzU1WCNGQOkHRzHNI9Sp5QxNdieJQP+GWIEjmMrAf8ar2oqzTxVEI1MoDS7kxrszh3mwC5+T7LEYwp1qiQc7H5BW57O6mzrFU7SSWqe8BWTsdUZZApl6pFzqtDVe9jM/IiJp7mNb6kqx4pAWh3S6p+Ob/AIPNKd9VVPd3tLnO9Aul6EEwIZq1zuEcbz4hoA9Spns/Fd7fBRHZRl/4l/3srPMkn1Cn2ykN5AvL5e9Ok6Wnh7LRtHQLKXXC2wHcsPGqrs4zb4naDx4r0fKYY7rnrdR3HKzPIT9lvuj6+agG1UgcwtIvfTXXXgpRiUmUW4C/mVCK+TtJLdfVfOluWW3q1JGRsnso2pBDtDb3Xcj16FbjD6aSjk7JwIZcAtP2ST7rm82k6eKkOw0AaQplXYZHLYva0ubuJ4L3YTceWtfgslx3LdNC6aaAN3CyyLLpEAvqItgiIgIiICIiDoraVsrHxvF2vaWkdCLFeecVoHROkgf8UTi2+644O8RY+K9GqqfazhWSWOpA92Qdm/8AOLlh8W3H9lEqo6yK6xcPqOzeNbAlbiuhsVo6uOxSi6tiNobgXOo0I/VWfS1Ae24XmXZfFjG4G+7Q9RzV07NY0NNdCuc3K13GEZcu0BH34yz/ANLHf5FAdsoctRI3q5SnG6rLjsD76GSAeD4XN9VofaGy1XJ+b9Ap5PRir2V+WZp7lP8AAZ7PaeoVe4lo4H96FTPApbhh6BMpwTtcldiXZ4dPLf4IpD/dNvVVxtGOwwehi4lpef6bfqt1tVXf8IlZfWUxRj+29oPyBWi9rsgZ2EI3RwNFup3+i1L/AFPaPbLR2pwfvvcfI2/ylWNsZDd4UHwiHLHE3k1vmQHH5vKsnYiDW68mXOTr6TgKMY1Wh0hA3M0H5uJW9xOq7ONx47h3lQivdlHXeeq1/Iz6xh4sfbRbQVdmnqo3RC7r8fqszG587rfu19fRccNhuVwwnt0zvCwtj2EC6mrCo3s1BZgUkYvb45qPNXKy+oEXRBERaBERAREQEREBaXbDCP4qkli+0W5mdHt1b8xbxW6XwoPM87czb21G/vWmq4lPtucK/ha2RtrRzfzI+WvxjwdfzCh1XFa6MtDBJkddWHsni+5pPd9FXVU3VbLAqsg24jcs2biypztBV2ro5OT6N3lIQsz2oR2qpOuU/wB0KNYtVZ3Mfxyx+bJh/wDSlvtYb/PcebW+gWM/rFlVRig08T8/9lJNmJbxt6aKPVrbtPgfL9lbTZaX3bdVb9V9pzichlFDB/3KlpI6MaT+q1PtYn7XEXxjgYox5Afqtxss3tsUpGbxEyWU95IYPRRfFJ+2xSR/ASyP8Iwf1sp1iTtu6UXcbcz5XIHyAVnbGRWbdVnhTdw7h8hf5kq08GkEVOXeXedy80++/wAdb0449VZpMvBnqojjdVYd379VtayXQnifUqHbQ1fAb9y4ZX5ZOmM1GpBLnOPWwW+wSnu4LUUsNgB596l2zlNdwXWT055VOcJis0LatCwqNtgFnBe3GajjX0IiLQIiKgiIgIiICIiAiIgiftIwA1VKSwXlhu9lt5AHvs8QPMBUfUvzMvxsvTZCo32obOGknMjG/wAmcuItuZJvczoDvHjyRKrGqbqsemmyPDlv9jcBOIVbYS8sBza8bNa5xsO5pWNtdgX8HO+LNmyG1+hFxccDZBsKzc0jdu772I9Pmp/7VtZT+VvooFRRmWjBHxNBHiw6fKy3vtLxXtZYSHZWSw07g6/3mam/IFpC52bmv9VDZRv8v0/VfMAktm71tI4mujewhueJmdsjTq5udrXNfrqffuD+HqtdgkN8x/GU9WFSXZfaJ9LVzTMbG4tiyntCRoPes0jjqo3Q4yGyveWEl4LdDuzuaXHXo2yx6uIulc0C99e7r5WXBtKWyMaRYk+fVWyWaJdLIwN+ZzTbfrblc3ViTTe61nBo83WUD2Sgu4cgPRTOR2Vtz18/914PJebHfCNdic9r8hf9/JQuVxkmtvA1P771vMerLNPctdg1Mched7j8ufmphOdt26jJpoblTTZumtqo7RU1yp3gtNZoXfxzdcMq28LdF3hcWBc164wIiKgiIgIiICIiAiIgIiIC1u0OER1cD4JNzxoeLXD4XDqCtkvhQeXsSw+owurcATHIwkte37QNwJGnkRdaLEKl0hJcSSSSS43LnHe4k716g2t2TgxCPJKCHNvkkbbOy+8C+8G24qB0vsRjEl5apz4/uMjEbj0zl7vkERFPZ/hD3Urnke66R2XqA1ocR0vfyWXimENkpHQyA9pRuOQ8XU0zi5vg19x08VdFPgkUcbY42NYxgs1rRYAfvW61uL7JR1A1JY4BzQ9tr5XWzMcDo5psNDyBFjqsZY0ee4qtjGdiyMMAuZH3JfKRq299GtFtw36Lc7KYQ7sWOLTd937uDjp8lY2H+x+ma/PNLJNrfJYMYejgLlw6XsVMmYCwWsALcgNByUuNq7eZQ/samQSgj7O65BFuHh81nUNOZ6tuQFwY0Em2650vyOivXHfZ1RVbg+WNwfYAvjcYy627NbQnqs/Btj6SkjyQRBo3lx95zzzc86la1wiJ7J4Q8HdbS2oW1xuglDTdpsBvb7w+o8VLoKQM3BZFlxv8eWOkzsUTVwOmlZC25c9wCnjNng0ADc0AeSl4wyISdqImCTUZw0B2u/VdxhCvj8ExmqZZ7RuhwgNO5SGmisF2tiC5gLrMZGABfURaBERAREQEREBERAREQEREBERAREQEREBERAREQEREBERAREQEREBERAREQEREBERAREQEREBERAREQEREBERAREQEREBERAREQEREBERAREQEREBERAREQEREBERAREQEREBERAREQEREBERAREQEREBERAREQEREH//Z"/>
          <p:cNvSpPr>
            <a:spLocks noChangeAspect="1" noChangeArrowheads="1"/>
          </p:cNvSpPr>
          <p:nvPr/>
        </p:nvSpPr>
        <p:spPr bwMode="auto">
          <a:xfrm>
            <a:off x="460375" y="160338"/>
            <a:ext cx="304800" cy="304800"/>
          </a:xfrm>
          <a:prstGeom prst="rect">
            <a:avLst/>
          </a:prstGeom>
          <a:noFill/>
          <a:ln w="9525">
            <a:noFill/>
            <a:miter lim="800000"/>
            <a:headEnd/>
            <a:tailEnd/>
          </a:ln>
        </p:spPr>
        <p:txBody>
          <a:bodyPr/>
          <a:lstStyle/>
          <a:p>
            <a:endParaRPr lang="zh-TW" altLang="en-US"/>
          </a:p>
        </p:txBody>
      </p:sp>
      <p:sp>
        <p:nvSpPr>
          <p:cNvPr id="33799" name="AutoShape 24" descr="data:image/jpeg;base64,/9j/4AAQSkZJRgABAQAAAQABAAD/2wCEAAkGBxQSEhUUExQVFRUVGBQYGBQUGRoUFxUVFxUXGBUUFxQYHCggGBwlHBQUITEhJSkrLi4uFx8zODMsNygtLisBCgoKDg0OGhAQGiwfHCQsLCwsLCwsLCwsLCwsLCwsLCwsLCwsLCwsLCwsLCwsLCwsLCwsLCwsLDcrLDcsLCwrK//AABEIAOEA4QMBIgACEQEDEQH/xAAcAAEAAgIDAQAAAAAAAAAAAAAABgcEBQIDCAH/xABCEAABAwIDBQUFBgMGBwEAAAABAAIDBBEFEiEGMUFRYRNxgZGxByIyodFCUmJywfAUI5KCorLC4fElNENTc6PSM//EABkBAQEBAQEBAAAAAAAAAAAAAAABAgMEBf/EACERAQEAAgICAwADAAAAAAAAAAABAhEhMQNBEjJRBCJh/9oADAMBAAIRAxEAPwC8UREBERAREQEREBERAREQEREBERAREQEREBERAREQEREBERAREQEREBERAREQEREBERAREQEREBERAREQEREBERAREQEREBERAREQEREBERAREQEREBFhYliUcDC+RwaB4nfYWHeoXW+0poP8qEkc5HZfk2/qs3KTsWCirOH2mvB96BhH4XOB+YKk2BbbU1SQy5ikO5klhmPJrgbHu3qTOUSZF8C66mYMaXONgN62Ob3gC5NhzKjuKbZQQktAdI4bwwAAHq5xC0O2G0d7xREH77xqB+Bn6uUKD7Lll5NXUE7d7QXX/wCX0/8AJr/hstnQbc077CQPhJ4vALL8s7SQPGyrWN9yst0lgkyouWOQOAIIIO4jUHxXNVDgGPvo3CxJgJ99m8MufjYOA5hWtRVTZWhzTcFbmWxkIiLQIiICIiAiIgIiICIumqqQwXPkg7HuA1JsOZWorNpaePQvzH8AzfNaXGa10m86fd4f6qM1bVnKptNY9tKYmxL29S3T5XW7o66OUXje14/Cb27xwVNThKGvfC4OY4tcOI9DzCxM/wBWLuWBjGKMp4y+Q2AB7zyA6ncFrtlto21TbOs2Vu9vP8QUP9p2IEyRxA6NBeRzJJazyDXH+0tZZ6mxG9o8ckq5c79ALhjBuY3l1PMrTuXMlfYmFxsP3yXmt3WnTZfF2SsLSQdCF1kqCyPZvtY5zhSTuubXhkO9wHxRuPEjgd5Cke2df2cRHEiwvzdpfwFyqZpJXMkjew2dG9r2nqDu8RcK0tuQZIYph8Dgz+80kH5rt8rcOEQWTVYzwsh64xMJcANSToFxHVG8BdhluuOKse5rTbKxrWe7poWkZnX66+a6HGy3vRplxuvp8lLfZzi5a407jfLo3q37I8FCYHarL2SnJr7j7Lw3wtr81qZexeSL4Cvq9CCLqmnawXc4NHNxAHmVrJNqKMb6mH+sKDcIsWkr4pReORjxzY4Ot5FZIKQfURFQREQFGMbnLnnkNB9VJio1iLwSVN6StHUPK1dStvPGtRjcZdBIyMfzHFmVxIa1tnXJvvB3buSZco1kwWE+NbZ8dmgE3IAueZtqVgysXHKaaj5h+IugljlabWcAerTvWf7QWXqg8fC+KNw7rEeq0GIG2Ucz6KZYzhrp8PgnAu6Fpa7mY77/AA9CVJzLFQMhZeFFwfdgBc33gD00P+JY7mrlSSFrxY2JuLjqP9lznFV9q8PMQu519dbm5943v4H1WKQsqoZm3m99NfVYcZ09f1SjhNLlBPEWt3kq8JMLdLh0cRHviGG352Mbp8iPFVRstghrKqNlv5bCHyHoOHju8Ve9tF28c4SqSnYRcHQjhy5rjTuLXBw3i5F+dirA2t2Z7S8sWjz8TeD+t+DvkVApIXMJDgQQHaEW4Fc8sbKMOtqXuYRfQtcPMFYzHXAPQLueNB3lYUFS1rBc6gbhqdNFm21XeX5RfkpN7NMHc6TtXDjm8TuWs2c2emq3Bzm5WdeX6q38HwxsDA1o/wBTzW8cLSthZR/a/aZtFHfR0jr5Gf5j0UgJVD7ZYqamqkefhacrRyDV2zy+MSMLFsYmqXl0z3O5Nv7regbuCwgV2UlM6V7WMBc5xsGjj9O9dE8jGkhrjJlJaTGLtzA2dYneBzC8+rVZFPKWOzxucxw+0wljvMKyNjduXPIiqSM25sm7N0cN1+oVZuic2xIIuLi+mnOy7IzxVmVhp6LjdcLmob7OsdNRCWPN5IjlPUb2u8vRTJemXbIiIqPiieMEseR5dxUtWuxfDRM3TRw3H9Cs5QQ+SW6xJgsmsp3RnK8Fp67j3HiscvCiMSSNYcrLLOqpmsaXPIa0b3OIaB4lR2pxL+IIZDcsO9+4v6NHAdVKR0RRmaW43bm9dd/mrswSj7OnjYR9nXx3qJ7HbLlpEkgtbcFPAEwxaVntfsWWEyUzXOaSSYxrk6t426cFCHMcx2oILTuO8WXoOy6Kiijf8bGO/MAfVS+LncJVGzxbx+9FrpKZ7nhrBo/7XIk2P1Ut2yoRFUyNaAGnK5oGgALRoPEFaKndbXlYrneK0t7ZDAo6SnaxmpcAXvO9zvoOS3qjGBbQRMpe0mkZG1m9ziAO7XeVGsX9oj5yY6FuVvGokG7q1h0t1Pku0ymmasu6j+2NEz+GlflGYN0I6kD9VCMK2ndT5gzNUTPN3SOJN+g6dAAF37U7bSspss8AaJiGN7Mlxv8AEdCOQS2XhETlPqvuBYaw1IJAs51+l991q6naGFjssge0jfoHb9eB6rNw3HIQ9r2vzajQA38iFwuOUaX1QwBjRYAacFkqI020lRMxv8PSutYe/Kco3b7f6rCq5KntWtqK0w5gXZIGD4RwzWNvEleiVlN5hdpA4g+i86VQOd4O8Od6lX9TYox+gJKp7b3CjT1b9Pck99h6H4h4Fc/JzNrGLsuwuNQ1htK6lqBHzL8moHW2ZaRzmNpWtjae1DtNPdDAwZW9+bN5hd1PI5jg5hLXNNw4aEHmCsaVjy8uBbqbkEHfx3aLGNVsqiYihgD7ZhVWjPHKYSZ2/lvlPeViRvXS6Ml2dxLiBlbfQMbyaBoO9cwEyuxMfZhU5ayQDcWR3/qeFcgVOeyulLpXy20cQG/lZcX8SSrjau2HTL6iItgiIg65oGvFnAOHIi60+IbOQua4taWusbZSRr3Ld3XGR4AJJAA3k6ADjcoKSqMJjL7yB0hB/wCq4vA7mk2Hks9pZHLHKcrW2GYmzWgs0ueAu0t8lrNptoYhLIKf+dZzhmGkQ1v8f2t+5vmq6xuslmN5ZC4Dc0e6xv5WXsO/esaR6fotpqN4GSpgO7QSN+q2EeIRONmyRkngHAnyuvM2yD2dozM1p1F7hegcMwWlkjaeyadAeKsvOlSAutqd3P8AVRKp2rfNI6OjYxzWf/pUyEiJvRoHx9/ldduL0MtUTTsDoKdhs5w0MjR9lo+7++i1NRQvcBBEzsoG6WG9x3ZnHiSlornHdrqiqd2jhGDbKAGXOUE6/F1UZqsYqdcriB0YPora2Thigw6tc5oDmSzsc63vZRlDGg7wNd3UqvKppLM4+EnytzWMrq9LI1WEVL5tZHF9joXG4Hc3cD1srHwXZd1RG0iQNYL3aBr53+arjBG2kkH4vr9Vdns6fdlv31Ut1Rs8G2TZELAd53k95Ws2ipQcToIRua2SQjxaL+qnoUHqH5sYkfwp6Q+BcSfounSKa9oFQJKp5096V/DhmsPkFsMNoxG8NYLC7eutgStNWMM1ZEzm5t+4kk/JS/DY7yd7j6my4Z5axbkWfsyHmIXN1lY9gnaxgt1kbqOo4tWVgENom9wW0XXDmM1V9HWPgfcXLOI4t56b7KMbU4s6qmLyfdGjG8mjj3nUnvVnba0zWxOfG3+edG5bDMbb3d3NU7tdTx0bY2wF7jlbnc4uLHyO1dZrvhA3aWWctdbXljdoNxNj1XIBa6OtEnuuFjpfiPAqfYHs5TyRMJBuRq5riL+F1j4m0Rdou/D8LkqnZGAhn2n8xyb9VY9FsRT78ub83veqlFDhDI9GtAWscE2xdksFEEYAAGg+XBScLqhjsu0LtEfURFQXVUNcWnIQHcCRceS7UQaGWgrCf+Ya0dG/ULHqdmXSi01RI8fd+z/SdPkpMiJp542lwg0s8tOdzTmYd2Zjr5T6jwKiFZDcK9fazg+aJlS0e9Ecr+sTj+jj8yqexCCx03HciNNhM+R69BezzFw+NrCeAt9F54qWZTdTjYHHcjgCdCR/UsZfrUr0OAuBiF72Cw8IrxKwHitgtdiqa4HsMYjA+GdslujiCfkFF8MhzU1WCNGQOkHRzHNI9Sp5QxNdieJQP+GWIEjmMrAf8ar2oqzTxVEI1MoDS7kxrszh3mwC5+T7LEYwp1qiQc7H5BW57O6mzrFU7SSWqe8BWTsdUZZApl6pFzqtDVe9jM/IiJp7mNb6kqx4pAWh3S6p+Ob/AIPNKd9VVPd3tLnO9Aul6EEwIZq1zuEcbz4hoA9Spns/Fd7fBRHZRl/4l/3srPMkn1Cn2ykN5AvL5e9Ok6Wnh7LRtHQLKXXC2wHcsPGqrs4zb4naDx4r0fKYY7rnrdR3HKzPIT9lvuj6+agG1UgcwtIvfTXXXgpRiUmUW4C/mVCK+TtJLdfVfOluWW3q1JGRsnso2pBDtDb3Xcj16FbjD6aSjk7JwIZcAtP2ST7rm82k6eKkOw0AaQplXYZHLYva0ubuJ4L3YTceWtfgslx3LdNC6aaAN3CyyLLpEAvqItgiIgIiICIiDoraVsrHxvF2vaWkdCLFeecVoHROkgf8UTi2+644O8RY+K9GqqfazhWSWOpA92Qdm/8AOLlh8W3H9lEqo6yK6xcPqOzeNbAlbiuhsVo6uOxSi6tiNobgXOo0I/VWfS1Ae24XmXZfFjG4G+7Q9RzV07NY0NNdCuc3K13GEZcu0BH34yz/ANLHf5FAdsoctRI3q5SnG6rLjsD76GSAeD4XN9VofaGy1XJ+b9Ap5PRir2V+WZp7lP8AAZ7PaeoVe4lo4H96FTPApbhh6BMpwTtcldiXZ4dPLf4IpD/dNvVVxtGOwwehi4lpef6bfqt1tVXf8IlZfWUxRj+29oPyBWi9rsgZ2EI3RwNFup3+i1L/AFPaPbLR2pwfvvcfI2/ylWNsZDd4UHwiHLHE3k1vmQHH5vKsnYiDW68mXOTr6TgKMY1Wh0hA3M0H5uJW9xOq7ONx47h3lQivdlHXeeq1/Iz6xh4sfbRbQVdmnqo3RC7r8fqszG587rfu19fRccNhuVwwnt0zvCwtj2EC6mrCo3s1BZgUkYvb45qPNXKy+oEXRBERaBERAREQEREBaXbDCP4qkli+0W5mdHt1b8xbxW6XwoPM87czb21G/vWmq4lPtucK/ha2RtrRzfzI+WvxjwdfzCh1XFa6MtDBJkddWHsni+5pPd9FXVU3VbLAqsg24jcs2biypztBV2ro5OT6N3lIQsz2oR2qpOuU/wB0KNYtVZ3Mfxyx+bJh/wDSlvtYb/PcebW+gWM/rFlVRig08T8/9lJNmJbxt6aKPVrbtPgfL9lbTZaX3bdVb9V9pzichlFDB/3KlpI6MaT+q1PtYn7XEXxjgYox5Afqtxss3tsUpGbxEyWU95IYPRRfFJ+2xSR/ASyP8Iwf1sp1iTtu6UXcbcz5XIHyAVnbGRWbdVnhTdw7h8hf5kq08GkEVOXeXedy80++/wAdb0449VZpMvBnqojjdVYd379VtayXQnifUqHbQ1fAb9y4ZX5ZOmM1GpBLnOPWwW+wSnu4LUUsNgB596l2zlNdwXWT055VOcJis0LatCwqNtgFnBe3GajjX0IiLQIiKgiIgIiICIiAiIgiftIwA1VKSwXlhu9lt5AHvs8QPMBUfUvzMvxsvTZCo32obOGknMjG/wAmcuItuZJvczoDvHjyRKrGqbqsemmyPDlv9jcBOIVbYS8sBza8bNa5xsO5pWNtdgX8HO+LNmyG1+hFxccDZBsKzc0jdu772I9Pmp/7VtZT+VvooFRRmWjBHxNBHiw6fKy3vtLxXtZYSHZWSw07g6/3mam/IFpC52bmv9VDZRv8v0/VfMAktm71tI4mujewhueJmdsjTq5udrXNfrqffuD+HqtdgkN8x/GU9WFSXZfaJ9LVzTMbG4tiyntCRoPes0jjqo3Q4yGyveWEl4LdDuzuaXHXo2yx6uIulc0C99e7r5WXBtKWyMaRYk+fVWyWaJdLIwN+ZzTbfrblc3ViTTe61nBo83WUD2Sgu4cgPRTOR2Vtz18/914PJebHfCNdic9r8hf9/JQuVxkmtvA1P771vMerLNPctdg1Mched7j8ufmphOdt26jJpoblTTZumtqo7RU1yp3gtNZoXfxzdcMq28LdF3hcWBc164wIiKgiIgIiICIiAiIgIiIC1u0OER1cD4JNzxoeLXD4XDqCtkvhQeXsSw+owurcATHIwkte37QNwJGnkRdaLEKl0hJcSSSSS43LnHe4k716g2t2TgxCPJKCHNvkkbbOy+8C+8G24qB0vsRjEl5apz4/uMjEbj0zl7vkERFPZ/hD3Urnke66R2XqA1ocR0vfyWXimENkpHQyA9pRuOQ8XU0zi5vg19x08VdFPgkUcbY42NYxgs1rRYAfvW61uL7JR1A1JY4BzQ9tr5XWzMcDo5psNDyBFjqsZY0ee4qtjGdiyMMAuZH3JfKRq299GtFtw36Lc7KYQ7sWOLTd937uDjp8lY2H+x+ma/PNLJNrfJYMYejgLlw6XsVMmYCwWsALcgNByUuNq7eZQ/samQSgj7O65BFuHh81nUNOZ6tuQFwY0Em2650vyOivXHfZ1RVbg+WNwfYAvjcYy627NbQnqs/Btj6SkjyQRBo3lx95zzzc86la1wiJ7J4Q8HdbS2oW1xuglDTdpsBvb7w+o8VLoKQM3BZFlxv8eWOkzsUTVwOmlZC25c9wCnjNng0ADc0AeSl4wyISdqImCTUZw0B2u/VdxhCvj8ExmqZZ7RuhwgNO5SGmisF2tiC5gLrMZGABfURaBERAREQEREBERAREQEREBERAREQEREBERAREQEREBERAREQEREBERAREQEREBERAREQEREBERAREQEREBERAREQEREBERAREQEREBERAREQEREBERAREQEREBERAREQEREBERAREQEREBERAREQEREBERAREQEREH//Z"/>
          <p:cNvSpPr>
            <a:spLocks noChangeAspect="1" noChangeArrowheads="1"/>
          </p:cNvSpPr>
          <p:nvPr/>
        </p:nvSpPr>
        <p:spPr bwMode="auto">
          <a:xfrm>
            <a:off x="612775" y="312738"/>
            <a:ext cx="304800" cy="304800"/>
          </a:xfrm>
          <a:prstGeom prst="rect">
            <a:avLst/>
          </a:prstGeom>
          <a:noFill/>
          <a:ln w="9525">
            <a:noFill/>
            <a:miter lim="800000"/>
            <a:headEnd/>
            <a:tailEnd/>
          </a:ln>
        </p:spPr>
        <p:txBody>
          <a:bodyPr/>
          <a:lstStyle/>
          <a:p>
            <a:endParaRPr lang="zh-TW" altLang="en-US"/>
          </a:p>
        </p:txBody>
      </p:sp>
      <p:sp>
        <p:nvSpPr>
          <p:cNvPr id="33800" name="AutoShape 26" descr="data:image/jpeg;base64,/9j/4AAQSkZJRgABAQAAAQABAAD/2wCEAAkGBxQSEhUUExQVFRUVGBQYGBQUGRoUFxUVFxUXGBUUFxQYHCggGBwlHBQUITEhJSkrLi4uFx8zODMsNygtLisBCgoKDg0OGhAQGiwfHCQsLCwsLCwsLCwsLCwsLCwsLCwsLCwsLCwsLCwsLCwsLCwsLCwsLCwsLDcrLDcsLCwrK//AABEIAOEA4QMBIgACEQEDEQH/xAAcAAEAAgIDAQAAAAAAAAAAAAAABgcEBQIDCAH/xABCEAABAwIDBQUFBgMGBwEAAAABAAIDBBEFEiEGMUFRYRNxgZGxByIyodFCUmJywfAUI5KCorLC4fElNENTc6PSM//EABkBAQEBAQEBAAAAAAAAAAAAAAABAgMEBf/EACERAQEAAgICAwADAAAAAAAAAAABAhEhMQNBEjJRBCJh/9oADAMBAAIRAxEAPwC8UREBERAREQEREBERAREQEREBERAREQEREBERAREQEREBERAREQEREBERAREQEREBERAREQEREBERAREQEREBERAREQEREBERAREQEREBERAREQEREBFhYliUcDC+RwaB4nfYWHeoXW+0poP8qEkc5HZfk2/qs3KTsWCirOH2mvB96BhH4XOB+YKk2BbbU1SQy5ikO5klhmPJrgbHu3qTOUSZF8C66mYMaXONgN62Ob3gC5NhzKjuKbZQQktAdI4bwwAAHq5xC0O2G0d7xREH77xqB+Bn6uUKD7Lll5NXUE7d7QXX/wCX0/8AJr/hstnQbc077CQPhJ4vALL8s7SQPGyrWN9yst0lgkyouWOQOAIIIO4jUHxXNVDgGPvo3CxJgJ99m8MufjYOA5hWtRVTZWhzTcFbmWxkIiLQIiICIiAiIgIiICIumqqQwXPkg7HuA1JsOZWorNpaePQvzH8AzfNaXGa10m86fd4f6qM1bVnKptNY9tKYmxL29S3T5XW7o66OUXje14/Cb27xwVNThKGvfC4OY4tcOI9DzCxM/wBWLuWBjGKMp4y+Q2AB7zyA6ncFrtlto21TbOs2Vu9vP8QUP9p2IEyRxA6NBeRzJJazyDXH+0tZZ6mxG9o8ckq5c79ALhjBuY3l1PMrTuXMlfYmFxsP3yXmt3WnTZfF2SsLSQdCF1kqCyPZvtY5zhSTuubXhkO9wHxRuPEjgd5Cke2df2cRHEiwvzdpfwFyqZpJXMkjew2dG9r2nqDu8RcK0tuQZIYph8Dgz+80kH5rt8rcOEQWTVYzwsh64xMJcANSToFxHVG8BdhluuOKse5rTbKxrWe7poWkZnX66+a6HGy3vRplxuvp8lLfZzi5a407jfLo3q37I8FCYHarL2SnJr7j7Lw3wtr81qZexeSL4Cvq9CCLqmnawXc4NHNxAHmVrJNqKMb6mH+sKDcIsWkr4pReORjxzY4Ot5FZIKQfURFQREQFGMbnLnnkNB9VJio1iLwSVN6StHUPK1dStvPGtRjcZdBIyMfzHFmVxIa1tnXJvvB3buSZco1kwWE+NbZ8dmgE3IAueZtqVgysXHKaaj5h+IugljlabWcAerTvWf7QWXqg8fC+KNw7rEeq0GIG2Ucz6KZYzhrp8PgnAu6Fpa7mY77/AA9CVJzLFQMhZeFFwfdgBc33gD00P+JY7mrlSSFrxY2JuLjqP9lznFV9q8PMQu519dbm5943v4H1WKQsqoZm3m99NfVYcZ09f1SjhNLlBPEWt3kq8JMLdLh0cRHviGG352Mbp8iPFVRstghrKqNlv5bCHyHoOHju8Ve9tF28c4SqSnYRcHQjhy5rjTuLXBw3i5F+dirA2t2Z7S8sWjz8TeD+t+DvkVApIXMJDgQQHaEW4Fc8sbKMOtqXuYRfQtcPMFYzHXAPQLueNB3lYUFS1rBc6gbhqdNFm21XeX5RfkpN7NMHc6TtXDjm8TuWs2c2emq3Bzm5WdeX6q38HwxsDA1o/wBTzW8cLSthZR/a/aZtFHfR0jr5Gf5j0UgJVD7ZYqamqkefhacrRyDV2zy+MSMLFsYmqXl0z3O5Nv7regbuCwgV2UlM6V7WMBc5xsGjj9O9dE8jGkhrjJlJaTGLtzA2dYneBzC8+rVZFPKWOzxucxw+0wljvMKyNjduXPIiqSM25sm7N0cN1+oVZuic2xIIuLi+mnOy7IzxVmVhp6LjdcLmob7OsdNRCWPN5IjlPUb2u8vRTJemXbIiIqPiieMEseR5dxUtWuxfDRM3TRw3H9Cs5QQ+SW6xJgsmsp3RnK8Fp67j3HiscvCiMSSNYcrLLOqpmsaXPIa0b3OIaB4lR2pxL+IIZDcsO9+4v6NHAdVKR0RRmaW43bm9dd/mrswSj7OnjYR9nXx3qJ7HbLlpEkgtbcFPAEwxaVntfsWWEyUzXOaSSYxrk6t426cFCHMcx2oILTuO8WXoOy6Kiijf8bGO/MAfVS+LncJVGzxbx+9FrpKZ7nhrBo/7XIk2P1Ut2yoRFUyNaAGnK5oGgALRoPEFaKndbXlYrneK0t7ZDAo6SnaxmpcAXvO9zvoOS3qjGBbQRMpe0mkZG1m9ziAO7XeVGsX9oj5yY6FuVvGokG7q1h0t1Pku0ymmasu6j+2NEz+GlflGYN0I6kD9VCMK2ndT5gzNUTPN3SOJN+g6dAAF37U7bSspss8AaJiGN7Mlxv8AEdCOQS2XhETlPqvuBYaw1IJAs51+l991q6naGFjssge0jfoHb9eB6rNw3HIQ9r2vzajQA38iFwuOUaX1QwBjRYAacFkqI020lRMxv8PSutYe/Kco3b7f6rCq5KntWtqK0w5gXZIGD4RwzWNvEleiVlN5hdpA4g+i86VQOd4O8Od6lX9TYox+gJKp7b3CjT1b9Pck99h6H4h4Fc/JzNrGLsuwuNQ1htK6lqBHzL8moHW2ZaRzmNpWtjae1DtNPdDAwZW9+bN5hd1PI5jg5hLXNNw4aEHmCsaVjy8uBbqbkEHfx3aLGNVsqiYihgD7ZhVWjPHKYSZ2/lvlPeViRvXS6Ml2dxLiBlbfQMbyaBoO9cwEyuxMfZhU5ayQDcWR3/qeFcgVOeyulLpXy20cQG/lZcX8SSrjau2HTL6iItgiIg65oGvFnAOHIi60+IbOQua4taWusbZSRr3Ld3XGR4AJJAA3k6ADjcoKSqMJjL7yB0hB/wCq4vA7mk2Hks9pZHLHKcrW2GYmzWgs0ueAu0t8lrNptoYhLIKf+dZzhmGkQ1v8f2t+5vmq6xuslmN5ZC4Dc0e6xv5WXsO/esaR6fotpqN4GSpgO7QSN+q2EeIRONmyRkngHAnyuvM2yD2dozM1p1F7hegcMwWlkjaeyadAeKsvOlSAutqd3P8AVRKp2rfNI6OjYxzWf/pUyEiJvRoHx9/ldduL0MtUTTsDoKdhs5w0MjR9lo+7++i1NRQvcBBEzsoG6WG9x3ZnHiSlornHdrqiqd2jhGDbKAGXOUE6/F1UZqsYqdcriB0YPora2Thigw6tc5oDmSzsc63vZRlDGg7wNd3UqvKppLM4+EnytzWMrq9LI1WEVL5tZHF9joXG4Hc3cD1srHwXZd1RG0iQNYL3aBr53+arjBG2kkH4vr9Vdns6fdlv31Ut1Rs8G2TZELAd53k95Ws2ipQcToIRua2SQjxaL+qnoUHqH5sYkfwp6Q+BcSfounSKa9oFQJKp5096V/DhmsPkFsMNoxG8NYLC7eutgStNWMM1ZEzm5t+4kk/JS/DY7yd7j6my4Z5axbkWfsyHmIXN1lY9gnaxgt1kbqOo4tWVgENom9wW0XXDmM1V9HWPgfcXLOI4t56b7KMbU4s6qmLyfdGjG8mjj3nUnvVnba0zWxOfG3+edG5bDMbb3d3NU7tdTx0bY2wF7jlbnc4uLHyO1dZrvhA3aWWctdbXljdoNxNj1XIBa6OtEnuuFjpfiPAqfYHs5TyRMJBuRq5riL+F1j4m0Rdou/D8LkqnZGAhn2n8xyb9VY9FsRT78ub83veqlFDhDI9GtAWscE2xdksFEEYAAGg+XBScLqhjsu0LtEfURFQXVUNcWnIQHcCRceS7UQaGWgrCf+Ya0dG/ULHqdmXSi01RI8fd+z/SdPkpMiJp542lwg0s8tOdzTmYd2Zjr5T6jwKiFZDcK9fazg+aJlS0e9Ecr+sTj+jj8yqexCCx03HciNNhM+R69BezzFw+NrCeAt9F54qWZTdTjYHHcjgCdCR/UsZfrUr0OAuBiF72Cw8IrxKwHitgtdiqa4HsMYjA+GdslujiCfkFF8MhzU1WCNGQOkHRzHNI9Sp5QxNdieJQP+GWIEjmMrAf8ar2oqzTxVEI1MoDS7kxrszh3mwC5+T7LEYwp1qiQc7H5BW57O6mzrFU7SSWqe8BWTsdUZZApl6pFzqtDVe9jM/IiJp7mNb6kqx4pAWh3S6p+Ob/AIPNKd9VVPd3tLnO9Aul6EEwIZq1zuEcbz4hoA9Spns/Fd7fBRHZRl/4l/3srPMkn1Cn2ykN5AvL5e9Ok6Wnh7LRtHQLKXXC2wHcsPGqrs4zb4naDx4r0fKYY7rnrdR3HKzPIT9lvuj6+agG1UgcwtIvfTXXXgpRiUmUW4C/mVCK+TtJLdfVfOluWW3q1JGRsnso2pBDtDb3Xcj16FbjD6aSjk7JwIZcAtP2ST7rm82k6eKkOw0AaQplXYZHLYva0ubuJ4L3YTceWtfgslx3LdNC6aaAN3CyyLLpEAvqItgiIgIiICIiDoraVsrHxvF2vaWkdCLFeecVoHROkgf8UTi2+644O8RY+K9GqqfazhWSWOpA92Qdm/8AOLlh8W3H9lEqo6yK6xcPqOzeNbAlbiuhsVo6uOxSi6tiNobgXOo0I/VWfS1Ae24XmXZfFjG4G+7Q9RzV07NY0NNdCuc3K13GEZcu0BH34yz/ANLHf5FAdsoctRI3q5SnG6rLjsD76GSAeD4XN9VofaGy1XJ+b9Ap5PRir2V+WZp7lP8AAZ7PaeoVe4lo4H96FTPApbhh6BMpwTtcldiXZ4dPLf4IpD/dNvVVxtGOwwehi4lpef6bfqt1tVXf8IlZfWUxRj+29oPyBWi9rsgZ2EI3RwNFup3+i1L/AFPaPbLR2pwfvvcfI2/ylWNsZDd4UHwiHLHE3k1vmQHH5vKsnYiDW68mXOTr6TgKMY1Wh0hA3M0H5uJW9xOq7ONx47h3lQivdlHXeeq1/Iz6xh4sfbRbQVdmnqo3RC7r8fqszG587rfu19fRccNhuVwwnt0zvCwtj2EC6mrCo3s1BZgUkYvb45qPNXKy+oEXRBERaBERAREQEREBaXbDCP4qkli+0W5mdHt1b8xbxW6XwoPM87czb21G/vWmq4lPtucK/ha2RtrRzfzI+WvxjwdfzCh1XFa6MtDBJkddWHsni+5pPd9FXVU3VbLAqsg24jcs2biypztBV2ro5OT6N3lIQsz2oR2qpOuU/wB0KNYtVZ3Mfxyx+bJh/wDSlvtYb/PcebW+gWM/rFlVRig08T8/9lJNmJbxt6aKPVrbtPgfL9lbTZaX3bdVb9V9pzichlFDB/3KlpI6MaT+q1PtYn7XEXxjgYox5Afqtxss3tsUpGbxEyWU95IYPRRfFJ+2xSR/ASyP8Iwf1sp1iTtu6UXcbcz5XIHyAVnbGRWbdVnhTdw7h8hf5kq08GkEVOXeXedy80++/wAdb0449VZpMvBnqojjdVYd379VtayXQnifUqHbQ1fAb9y4ZX5ZOmM1GpBLnOPWwW+wSnu4LUUsNgB596l2zlNdwXWT055VOcJis0LatCwqNtgFnBe3GajjX0IiLQIiKgiIgIiICIiAiIgiftIwA1VKSwXlhu9lt5AHvs8QPMBUfUvzMvxsvTZCo32obOGknMjG/wAmcuItuZJvczoDvHjyRKrGqbqsemmyPDlv9jcBOIVbYS8sBza8bNa5xsO5pWNtdgX8HO+LNmyG1+hFxccDZBsKzc0jdu772I9Pmp/7VtZT+VvooFRRmWjBHxNBHiw6fKy3vtLxXtZYSHZWSw07g6/3mam/IFpC52bmv9VDZRv8v0/VfMAktm71tI4mujewhueJmdsjTq5udrXNfrqffuD+HqtdgkN8x/GU9WFSXZfaJ9LVzTMbG4tiyntCRoPes0jjqo3Q4yGyveWEl4LdDuzuaXHXo2yx6uIulc0C99e7r5WXBtKWyMaRYk+fVWyWaJdLIwN+ZzTbfrblc3ViTTe61nBo83WUD2Sgu4cgPRTOR2Vtz18/914PJebHfCNdic9r8hf9/JQuVxkmtvA1P771vMerLNPctdg1Mched7j8ufmphOdt26jJpoblTTZumtqo7RU1yp3gtNZoXfxzdcMq28LdF3hcWBc164wIiKgiIgIiICIiAiIgIiIC1u0OER1cD4JNzxoeLXD4XDqCtkvhQeXsSw+owurcATHIwkte37QNwJGnkRdaLEKl0hJcSSSSS43LnHe4k716g2t2TgxCPJKCHNvkkbbOy+8C+8G24qB0vsRjEl5apz4/uMjEbj0zl7vkERFPZ/hD3Urnke66R2XqA1ocR0vfyWXimENkpHQyA9pRuOQ8XU0zi5vg19x08VdFPgkUcbY42NYxgs1rRYAfvW61uL7JR1A1JY4BzQ9tr5XWzMcDo5psNDyBFjqsZY0ee4qtjGdiyMMAuZH3JfKRq299GtFtw36Lc7KYQ7sWOLTd937uDjp8lY2H+x+ma/PNLJNrfJYMYejgLlw6XsVMmYCwWsALcgNByUuNq7eZQ/samQSgj7O65BFuHh81nUNOZ6tuQFwY0Em2650vyOivXHfZ1RVbg+WNwfYAvjcYy627NbQnqs/Btj6SkjyQRBo3lx95zzzc86la1wiJ7J4Q8HdbS2oW1xuglDTdpsBvb7w+o8VLoKQM3BZFlxv8eWOkzsUTVwOmlZC25c9wCnjNng0ADc0AeSl4wyISdqImCTUZw0B2u/VdxhCvj8ExmqZZ7RuhwgNO5SGmisF2tiC5gLrMZGABfURaBERAREQEREBERAREQEREBERAREQEREBERAREQEREBERAREQEREBERAREQEREBERAREQEREBERAREQEREBERAREQEREBERAREQEREBERAREQEREBERAREQEREBERAREQEREBERAREQEREBERAREQEREBERAREQEREH//Z"/>
          <p:cNvSpPr>
            <a:spLocks noChangeAspect="1" noChangeArrowheads="1"/>
          </p:cNvSpPr>
          <p:nvPr/>
        </p:nvSpPr>
        <p:spPr bwMode="auto">
          <a:xfrm>
            <a:off x="765175" y="465138"/>
            <a:ext cx="304800" cy="304800"/>
          </a:xfrm>
          <a:prstGeom prst="rect">
            <a:avLst/>
          </a:prstGeom>
          <a:noFill/>
          <a:ln w="9525">
            <a:noFill/>
            <a:miter lim="800000"/>
            <a:headEnd/>
            <a:tailEnd/>
          </a:ln>
        </p:spPr>
        <p:txBody>
          <a:bodyPr/>
          <a:lstStyle/>
          <a:p>
            <a:endParaRPr lang="zh-TW" altLang="en-US"/>
          </a:p>
        </p:txBody>
      </p:sp>
      <p:pic>
        <p:nvPicPr>
          <p:cNvPr id="33" name="圖片 32"/>
          <p:cNvPicPr>
            <a:picLocks noChangeAspect="1"/>
          </p:cNvPicPr>
          <p:nvPr/>
        </p:nvPicPr>
        <p:blipFill>
          <a:blip r:embed="rId5" cstate="print">
            <a:extLst/>
          </a:blip>
          <a:stretch>
            <a:fillRect/>
          </a:stretch>
        </p:blipFill>
        <p:spPr>
          <a:xfrm>
            <a:off x="7945595" y="2895376"/>
            <a:ext cx="1053730" cy="1197421"/>
          </a:xfrm>
          <a:prstGeom prst="ellipse">
            <a:avLst/>
          </a:prstGeom>
          <a:ln>
            <a:noFill/>
          </a:ln>
          <a:effectLst>
            <a:softEdge rad="88900"/>
          </a:effectLst>
        </p:spPr>
      </p:pic>
      <p:sp>
        <p:nvSpPr>
          <p:cNvPr id="18" name="圓角矩形圖說文字 17"/>
          <p:cNvSpPr/>
          <p:nvPr/>
        </p:nvSpPr>
        <p:spPr>
          <a:xfrm>
            <a:off x="4398963" y="1671638"/>
            <a:ext cx="3781425" cy="539750"/>
          </a:xfrm>
          <a:prstGeom prst="wedgeRoundRectCallout">
            <a:avLst>
              <a:gd name="adj1" fmla="val -1021"/>
              <a:gd name="adj2" fmla="val 50117"/>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a:solidFill>
                  <a:schemeClr val="tx2"/>
                </a:solidFill>
                <a:cs typeface="Times New Roman" pitchFamily="18" charset="0"/>
              </a:rPr>
              <a:t>Incidence and mortality of generalized convulsive status </a:t>
            </a:r>
            <a:r>
              <a:rPr lang="en-US" altLang="zh-TW" sz="2000" dirty="0" err="1">
                <a:solidFill>
                  <a:schemeClr val="tx2"/>
                </a:solidFill>
                <a:cs typeface="Times New Roman" pitchFamily="18" charset="0"/>
              </a:rPr>
              <a:t>epilepticus</a:t>
            </a:r>
            <a:r>
              <a:rPr lang="en-US" altLang="zh-TW" sz="2000" dirty="0">
                <a:solidFill>
                  <a:schemeClr val="tx2"/>
                </a:solidFill>
                <a:cs typeface="Times New Roman" pitchFamily="18" charset="0"/>
              </a:rPr>
              <a:t> in Taiwan</a:t>
            </a:r>
          </a:p>
        </p:txBody>
      </p:sp>
      <p:pic>
        <p:nvPicPr>
          <p:cNvPr id="1053" name="Picture 29"/>
          <p:cNvPicPr>
            <a:picLocks noChangeAspect="1" noChangeArrowheads="1"/>
          </p:cNvPicPr>
          <p:nvPr/>
        </p:nvPicPr>
        <p:blipFill>
          <a:blip r:embed="rId6" cstate="print">
            <a:extLst/>
          </a:blip>
          <a:srcRect/>
          <a:stretch>
            <a:fillRect/>
          </a:stretch>
        </p:blipFill>
        <p:spPr bwMode="auto">
          <a:xfrm>
            <a:off x="4399038" y="312737"/>
            <a:ext cx="3782131" cy="1075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2" name="資料庫圖表 1"/>
          <p:cNvGraphicFramePr/>
          <p:nvPr/>
        </p:nvGraphicFramePr>
        <p:xfrm>
          <a:off x="733532" y="397285"/>
          <a:ext cx="2419541" cy="62126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2" name="圖片 31"/>
          <p:cNvPicPr>
            <a:picLocks noChangeAspect="1"/>
          </p:cNvPicPr>
          <p:nvPr/>
        </p:nvPicPr>
        <p:blipFill>
          <a:blip r:embed="rId12" cstate="print">
            <a:extLst/>
          </a:blip>
          <a:stretch>
            <a:fillRect/>
          </a:stretch>
        </p:blipFill>
        <p:spPr>
          <a:xfrm>
            <a:off x="8121982" y="1388549"/>
            <a:ext cx="947640" cy="1152962"/>
          </a:xfrm>
          <a:prstGeom prst="ellipse">
            <a:avLst/>
          </a:prstGeom>
          <a:ln>
            <a:noFill/>
          </a:ln>
          <a:effectLst>
            <a:softEdge rad="112500"/>
          </a:effectLst>
        </p:spPr>
      </p:pic>
      <p:pic>
        <p:nvPicPr>
          <p:cNvPr id="21" name="Picture 13"/>
          <p:cNvPicPr>
            <a:picLocks noChangeAspect="1" noChangeArrowheads="1"/>
          </p:cNvPicPr>
          <p:nvPr/>
        </p:nvPicPr>
        <p:blipFill>
          <a:blip r:embed="rId13"/>
          <a:srcRect/>
          <a:stretch>
            <a:fillRect/>
          </a:stretch>
        </p:blipFill>
        <p:spPr bwMode="auto">
          <a:xfrm rot="20905450">
            <a:off x="4792663" y="2559050"/>
            <a:ext cx="1563687" cy="1870075"/>
          </a:xfrm>
          <a:prstGeom prst="rect">
            <a:avLst/>
          </a:prstGeom>
          <a:ln>
            <a:noFill/>
          </a:ln>
          <a:effectLst>
            <a:outerShdw blurRad="292100" dist="139700" dir="2700000" algn="tl" rotWithShape="0">
              <a:srgbClr val="333333">
                <a:alpha val="65000"/>
              </a:srgbClr>
            </a:outerShdw>
          </a:effectLst>
          <a:extLst/>
        </p:spPr>
      </p:pic>
      <p:pic>
        <p:nvPicPr>
          <p:cNvPr id="28" name="圖片 27"/>
          <p:cNvPicPr>
            <a:picLocks noChangeAspect="1"/>
          </p:cNvPicPr>
          <p:nvPr/>
        </p:nvPicPr>
        <p:blipFill>
          <a:blip r:embed="rId14" cstate="print">
            <a:extLst/>
          </a:blip>
          <a:stretch>
            <a:fillRect/>
          </a:stretch>
        </p:blipFill>
        <p:spPr>
          <a:xfrm>
            <a:off x="3398599" y="5184316"/>
            <a:ext cx="1112643" cy="1426465"/>
          </a:xfrm>
          <a:prstGeom prst="ellipse">
            <a:avLst/>
          </a:prstGeom>
          <a:ln>
            <a:noFill/>
          </a:ln>
          <a:effectLst>
            <a:softEdge rad="112500"/>
          </a:effectLst>
        </p:spPr>
      </p:pic>
      <p:pic>
        <p:nvPicPr>
          <p:cNvPr id="7" name="圖片 6"/>
          <p:cNvPicPr>
            <a:picLocks noChangeAspect="1"/>
          </p:cNvPicPr>
          <p:nvPr/>
        </p:nvPicPr>
        <p:blipFill>
          <a:blip r:embed="rId14" cstate="print">
            <a:extLst/>
          </a:blip>
          <a:stretch>
            <a:fillRect/>
          </a:stretch>
        </p:blipFill>
        <p:spPr>
          <a:xfrm>
            <a:off x="3491880" y="1168347"/>
            <a:ext cx="1019362" cy="1306874"/>
          </a:xfrm>
          <a:prstGeom prst="ellipse">
            <a:avLst/>
          </a:prstGeom>
          <a:ln>
            <a:noFill/>
          </a:ln>
          <a:effectLst>
            <a:softEdge rad="112500"/>
          </a:effectLst>
        </p:spPr>
      </p:pic>
      <p:pic>
        <p:nvPicPr>
          <p:cNvPr id="33810" name="Picture 2"/>
          <p:cNvPicPr>
            <a:picLocks noChangeAspect="1" noChangeArrowheads="1"/>
          </p:cNvPicPr>
          <p:nvPr/>
        </p:nvPicPr>
        <p:blipFill>
          <a:blip r:embed="rId15"/>
          <a:srcRect/>
          <a:stretch>
            <a:fillRect/>
          </a:stretch>
        </p:blipFill>
        <p:spPr bwMode="auto">
          <a:xfrm>
            <a:off x="7736758" y="4793683"/>
            <a:ext cx="1382712" cy="1425575"/>
          </a:xfrm>
          <a:prstGeom prst="rect">
            <a:avLst/>
          </a:prstGeom>
          <a:noFill/>
          <a:ln w="9525">
            <a:noFill/>
            <a:miter lim="800000"/>
            <a:headEnd/>
            <a:tailEnd/>
          </a:ln>
        </p:spPr>
      </p:pic>
      <p:pic>
        <p:nvPicPr>
          <p:cNvPr id="3" name="圖片 2"/>
          <p:cNvPicPr>
            <a:picLocks noChangeAspect="1"/>
          </p:cNvPicPr>
          <p:nvPr/>
        </p:nvPicPr>
        <p:blipFill>
          <a:blip r:embed="rId16"/>
          <a:stretch>
            <a:fillRect/>
          </a:stretch>
        </p:blipFill>
        <p:spPr>
          <a:xfrm>
            <a:off x="3378987" y="2602468"/>
            <a:ext cx="1163670" cy="1215603"/>
          </a:xfrm>
          <a:prstGeom prst="rect">
            <a:avLst/>
          </a:prstGeom>
        </p:spPr>
      </p:pic>
      <p:pic>
        <p:nvPicPr>
          <p:cNvPr id="22" name="圖片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348665" y="3982086"/>
            <a:ext cx="1251929" cy="1211662"/>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內容版面配置區 3"/>
          <p:cNvSpPr>
            <a:spLocks noGrp="1"/>
          </p:cNvSpPr>
          <p:nvPr>
            <p:ph sz="quarter" idx="1"/>
          </p:nvPr>
        </p:nvSpPr>
        <p:spPr>
          <a:xfrm>
            <a:off x="755277" y="4150444"/>
            <a:ext cx="7777163" cy="2374900"/>
          </a:xfrm>
        </p:spPr>
        <p:txBody>
          <a:bodyPr/>
          <a:lstStyle/>
          <a:p>
            <a:pPr eaLnBrk="1" hangingPunct="1">
              <a:lnSpc>
                <a:spcPct val="90000"/>
              </a:lnSpc>
            </a:pPr>
            <a:r>
              <a:rPr lang="en-US" altLang="zh-TW" sz="2200" b="1" dirty="0" smtClean="0"/>
              <a:t>RESULTS: Incidence rate</a:t>
            </a:r>
            <a:endParaRPr lang="zh-TW" altLang="zh-TW" sz="2200" dirty="0" smtClean="0"/>
          </a:p>
          <a:p>
            <a:pPr eaLnBrk="1" hangingPunct="1">
              <a:lnSpc>
                <a:spcPct val="90000"/>
              </a:lnSpc>
            </a:pPr>
            <a:r>
              <a:rPr lang="en-US" altLang="zh-TW" sz="2200" b="1" dirty="0" smtClean="0"/>
              <a:t>Template 1:</a:t>
            </a:r>
            <a:r>
              <a:rPr lang="en-US" altLang="zh-TW" sz="2200" dirty="0" smtClean="0"/>
              <a:t> A total of </a:t>
            </a:r>
            <a:r>
              <a:rPr lang="en-US" altLang="zh-TW" sz="2200" u="sng" dirty="0" smtClean="0"/>
              <a:t>380</a:t>
            </a:r>
            <a:r>
              <a:rPr lang="en-US" altLang="zh-TW" sz="2200" dirty="0" smtClean="0"/>
              <a:t> cases with </a:t>
            </a:r>
            <a:r>
              <a:rPr lang="en-US" altLang="zh-TW" sz="2200" u="sng" dirty="0" smtClean="0"/>
              <a:t>retinoblastoma</a:t>
            </a:r>
            <a:r>
              <a:rPr lang="en-US" altLang="zh-TW" sz="2200" dirty="0" smtClean="0"/>
              <a:t> were identified during </a:t>
            </a:r>
            <a:r>
              <a:rPr lang="en-US" altLang="zh-TW" sz="2200" u="sng" dirty="0" smtClean="0"/>
              <a:t>1979-2003</a:t>
            </a:r>
            <a:r>
              <a:rPr lang="en-US" altLang="zh-TW" sz="2200" dirty="0" smtClean="0"/>
              <a:t> from the </a:t>
            </a:r>
            <a:r>
              <a:rPr lang="en-US" altLang="zh-TW" sz="2200" u="sng" dirty="0" smtClean="0"/>
              <a:t>TNCR</a:t>
            </a:r>
            <a:r>
              <a:rPr lang="zh-TW" altLang="zh-TW" sz="2200" dirty="0" smtClean="0"/>
              <a:t>；</a:t>
            </a:r>
            <a:r>
              <a:rPr lang="en-US" altLang="zh-TW" sz="2200" u="sng" dirty="0" smtClean="0"/>
              <a:t>182 (47.9%)</a:t>
            </a:r>
            <a:r>
              <a:rPr lang="en-US" altLang="zh-TW" sz="2200" dirty="0" smtClean="0"/>
              <a:t> patients were females. Of the </a:t>
            </a:r>
            <a:r>
              <a:rPr lang="en-US" altLang="zh-TW" sz="2200" u="sng" dirty="0" smtClean="0"/>
              <a:t>380</a:t>
            </a:r>
            <a:r>
              <a:rPr lang="en-US" altLang="zh-TW" sz="2200" dirty="0" smtClean="0"/>
              <a:t> cases, </a:t>
            </a:r>
            <a:r>
              <a:rPr lang="en-US" altLang="zh-TW" sz="2200" u="sng" dirty="0" smtClean="0"/>
              <a:t>359 (94.5%)</a:t>
            </a:r>
            <a:r>
              <a:rPr lang="en-US" altLang="zh-TW" sz="2200" dirty="0" smtClean="0"/>
              <a:t> and </a:t>
            </a:r>
            <a:r>
              <a:rPr lang="en-US" altLang="zh-TW" sz="2200" u="sng" dirty="0" smtClean="0"/>
              <a:t>365 (96.1%)</a:t>
            </a:r>
            <a:r>
              <a:rPr lang="en-US" altLang="zh-TW" sz="2200" dirty="0" smtClean="0"/>
              <a:t> were diagnosed before the age of </a:t>
            </a:r>
            <a:r>
              <a:rPr lang="en-US" altLang="zh-TW" sz="2200" u="sng" dirty="0" smtClean="0"/>
              <a:t>5 and 10</a:t>
            </a:r>
            <a:r>
              <a:rPr lang="en-US" altLang="zh-TW" sz="2200" dirty="0" smtClean="0"/>
              <a:t> years, respectively.</a:t>
            </a:r>
            <a:endParaRPr lang="zh-TW" altLang="zh-TW" sz="2200" dirty="0" smtClean="0"/>
          </a:p>
          <a:p>
            <a:pPr eaLnBrk="1" hangingPunct="1">
              <a:lnSpc>
                <a:spcPct val="90000"/>
              </a:lnSpc>
            </a:pPr>
            <a:r>
              <a:rPr lang="en-US" altLang="zh-TW" sz="1600" b="1" dirty="0" smtClean="0"/>
              <a:t>From Reference: </a:t>
            </a:r>
            <a:r>
              <a:rPr lang="en-US" altLang="zh-TW" sz="1600" b="1" dirty="0" smtClean="0">
                <a:hlinkClick r:id="rId2" action="ppaction://hlinkfile" tooltip="Chen, 2010 #3"/>
              </a:rPr>
              <a:t>Retinoblastoma in Taiwan: incidence and survival characteristics from 1979 to 2003 (</a:t>
            </a:r>
            <a:r>
              <a:rPr lang="en-US" altLang="zh-TW" sz="1600" b="1" dirty="0" smtClean="0">
                <a:hlinkClick r:id="rId3" action="ppaction://hlinkfile" tooltip="Chen, 2010 #3"/>
              </a:rPr>
              <a:t>Eye, 2010)</a:t>
            </a:r>
            <a:r>
              <a:rPr lang="en-US" altLang="zh-TW" sz="2200" b="1" dirty="0" smtClean="0"/>
              <a:t> </a:t>
            </a:r>
            <a:endParaRPr lang="zh-TW" altLang="en-US" sz="2200" dirty="0" smtClean="0"/>
          </a:p>
        </p:txBody>
      </p:sp>
      <p:pic>
        <p:nvPicPr>
          <p:cNvPr id="35842" name="Picture 2"/>
          <p:cNvPicPr>
            <a:picLocks noChangeAspect="1" noChangeArrowheads="1"/>
          </p:cNvPicPr>
          <p:nvPr/>
        </p:nvPicPr>
        <p:blipFill>
          <a:blip r:embed="rId4"/>
          <a:srcRect/>
          <a:stretch>
            <a:fillRect/>
          </a:stretch>
        </p:blipFill>
        <p:spPr bwMode="auto">
          <a:xfrm>
            <a:off x="477838" y="1412875"/>
            <a:ext cx="8307387" cy="2447925"/>
          </a:xfrm>
          <a:prstGeom prst="rect">
            <a:avLst/>
          </a:prstGeom>
          <a:noFill/>
          <a:ln w="9525">
            <a:noFill/>
            <a:miter lim="800000"/>
            <a:headEnd/>
            <a:tailEnd/>
          </a:ln>
        </p:spPr>
      </p:pic>
      <p:sp>
        <p:nvSpPr>
          <p:cNvPr id="5" name="標題 2"/>
          <p:cNvSpPr txBox="1">
            <a:spLocks/>
          </p:cNvSpPr>
          <p:nvPr/>
        </p:nvSpPr>
        <p:spPr>
          <a:xfrm>
            <a:off x="611188" y="260350"/>
            <a:ext cx="5457825" cy="936625"/>
          </a:xfrm>
          <a:prstGeom prst="rect">
            <a:avLst/>
          </a:prstGeom>
        </p:spPr>
        <p:txBody>
          <a:bodyPr bIns="91440" anchor="b">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pPr>
              <a:defRPr/>
            </a:pPr>
            <a:r>
              <a:rPr lang="zh-TW" altLang="en-US" sz="3600" b="1" dirty="0" smtClean="0">
                <a:solidFill>
                  <a:schemeClr val="accent1"/>
                </a:solidFill>
                <a:latin typeface="+mj-ea"/>
              </a:rPr>
              <a:t>建置</a:t>
            </a:r>
            <a:r>
              <a:rPr lang="en-US" altLang="zh-TW" sz="3600" b="1" dirty="0">
                <a:solidFill>
                  <a:schemeClr val="accent1"/>
                </a:solidFill>
                <a:latin typeface="+mj-ea"/>
              </a:rPr>
              <a:t>W</a:t>
            </a:r>
            <a:r>
              <a:rPr lang="en-US" altLang="zh-TW" sz="3600" b="1" dirty="0" smtClean="0">
                <a:solidFill>
                  <a:schemeClr val="accent1"/>
                </a:solidFill>
                <a:latin typeface="+mj-ea"/>
              </a:rPr>
              <a:t>riting Bank</a:t>
            </a:r>
            <a:endParaRPr lang="zh-TW" altLang="en-US" sz="3600" b="1" dirty="0">
              <a:solidFill>
                <a:schemeClr val="accent1"/>
              </a:solidFill>
              <a:latin typeface="+mj-e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標題 2"/>
          <p:cNvSpPr>
            <a:spLocks noGrp="1"/>
          </p:cNvSpPr>
          <p:nvPr>
            <p:ph type="title"/>
          </p:nvPr>
        </p:nvSpPr>
        <p:spPr>
          <a:xfrm>
            <a:off x="914400" y="274638"/>
            <a:ext cx="4017963" cy="777875"/>
          </a:xfrm>
        </p:spPr>
        <p:txBody>
          <a:bodyPr/>
          <a:lstStyle/>
          <a:p>
            <a:pPr eaLnBrk="1" hangingPunct="1"/>
            <a:r>
              <a:rPr lang="zh-TW" altLang="en-US" b="1" smtClean="0"/>
              <a:t>軟體工具</a:t>
            </a:r>
          </a:p>
        </p:txBody>
      </p:sp>
      <p:sp>
        <p:nvSpPr>
          <p:cNvPr id="39938" name="內容版面配置區 3"/>
          <p:cNvSpPr>
            <a:spLocks noGrp="1"/>
          </p:cNvSpPr>
          <p:nvPr>
            <p:ph sz="quarter" idx="1"/>
          </p:nvPr>
        </p:nvSpPr>
        <p:spPr>
          <a:xfrm>
            <a:off x="900113" y="1125538"/>
            <a:ext cx="5184775" cy="5399087"/>
          </a:xfrm>
        </p:spPr>
        <p:txBody>
          <a:bodyPr/>
          <a:lstStyle/>
          <a:p>
            <a:pPr eaLnBrk="1" hangingPunct="1">
              <a:spcBef>
                <a:spcPts val="900"/>
              </a:spcBef>
            </a:pPr>
            <a:r>
              <a:rPr lang="zh-TW" altLang="en-US" sz="2400" dirty="0" smtClean="0"/>
              <a:t>統計軟體</a:t>
            </a:r>
            <a:endParaRPr lang="en-US" altLang="zh-TW" sz="2400" dirty="0" smtClean="0"/>
          </a:p>
          <a:p>
            <a:pPr lvl="1" eaLnBrk="1" hangingPunct="1">
              <a:spcBef>
                <a:spcPts val="900"/>
              </a:spcBef>
            </a:pPr>
            <a:r>
              <a:rPr lang="en-US" altLang="zh-TW" dirty="0" smtClean="0"/>
              <a:t>IBM SPSS</a:t>
            </a:r>
            <a:r>
              <a:rPr lang="zh-TW" altLang="en-US" dirty="0" smtClean="0"/>
              <a:t> </a:t>
            </a:r>
            <a:r>
              <a:rPr lang="en-US" altLang="zh-TW" dirty="0" smtClean="0"/>
              <a:t>21.0 </a:t>
            </a:r>
            <a:r>
              <a:rPr lang="zh-TW" altLang="en-US" dirty="0" smtClean="0"/>
              <a:t>網路版</a:t>
            </a:r>
            <a:r>
              <a:rPr lang="en-US" altLang="zh-TW" dirty="0" smtClean="0"/>
              <a:t>, Comprehensive Meta Analysis 2.0</a:t>
            </a:r>
          </a:p>
          <a:p>
            <a:pPr eaLnBrk="1" hangingPunct="1">
              <a:spcBef>
                <a:spcPts val="900"/>
              </a:spcBef>
            </a:pPr>
            <a:r>
              <a:rPr lang="zh-TW" altLang="en-US" sz="2400" dirty="0" smtClean="0"/>
              <a:t>文獻管理軟體</a:t>
            </a:r>
            <a:endParaRPr lang="en-US" altLang="zh-TW" sz="2400" dirty="0" smtClean="0"/>
          </a:p>
          <a:p>
            <a:pPr lvl="1" eaLnBrk="1" hangingPunct="1">
              <a:spcBef>
                <a:spcPts val="900"/>
              </a:spcBef>
            </a:pPr>
            <a:r>
              <a:rPr lang="en-US" altLang="zh-TW" dirty="0" smtClean="0"/>
              <a:t>EndNote16.0, 17.0</a:t>
            </a:r>
          </a:p>
          <a:p>
            <a:pPr eaLnBrk="1" hangingPunct="1">
              <a:spcBef>
                <a:spcPts val="900"/>
              </a:spcBef>
            </a:pPr>
            <a:r>
              <a:rPr lang="zh-TW" altLang="en-US" sz="2400" dirty="0" smtClean="0"/>
              <a:t>文獻查詢</a:t>
            </a:r>
            <a:endParaRPr lang="en-US" altLang="zh-TW" sz="2400" dirty="0" smtClean="0"/>
          </a:p>
          <a:p>
            <a:pPr lvl="1" eaLnBrk="1" hangingPunct="1">
              <a:spcBef>
                <a:spcPts val="900"/>
              </a:spcBef>
            </a:pPr>
            <a:r>
              <a:rPr lang="en-US" altLang="zh-TW" dirty="0" smtClean="0"/>
              <a:t>PubMed, Google Scholar, EndNote</a:t>
            </a:r>
            <a:r>
              <a:rPr lang="zh-TW" altLang="en-US" dirty="0" smtClean="0"/>
              <a:t>查找文獻功能</a:t>
            </a:r>
            <a:endParaRPr lang="en-US" altLang="zh-TW" dirty="0" smtClean="0"/>
          </a:p>
          <a:p>
            <a:pPr eaLnBrk="1" hangingPunct="1">
              <a:spcBef>
                <a:spcPts val="900"/>
              </a:spcBef>
            </a:pPr>
            <a:r>
              <a:rPr lang="zh-TW" altLang="en-US" sz="2400" dirty="0" smtClean="0"/>
              <a:t>文獻影響點數查詢</a:t>
            </a:r>
            <a:endParaRPr lang="en-US" altLang="zh-TW" sz="2400" dirty="0" smtClean="0"/>
          </a:p>
          <a:p>
            <a:pPr lvl="1" eaLnBrk="1" hangingPunct="1">
              <a:spcBef>
                <a:spcPts val="900"/>
              </a:spcBef>
            </a:pPr>
            <a:r>
              <a:rPr lang="en-US" altLang="zh-TW" dirty="0" smtClean="0"/>
              <a:t>JCR</a:t>
            </a:r>
            <a:r>
              <a:rPr lang="zh-TW" altLang="en-US" dirty="0" smtClean="0"/>
              <a:t> </a:t>
            </a:r>
            <a:r>
              <a:rPr lang="en-US" altLang="zh-TW" dirty="0" smtClean="0"/>
              <a:t>database </a:t>
            </a:r>
            <a:r>
              <a:rPr lang="zh-TW" altLang="en-US" dirty="0" smtClean="0"/>
              <a:t>查詢 </a:t>
            </a:r>
            <a:r>
              <a:rPr lang="en-US" altLang="zh-TW" dirty="0" smtClean="0"/>
              <a:t>impact factor </a:t>
            </a:r>
            <a:r>
              <a:rPr lang="zh-TW" altLang="en-US" dirty="0" smtClean="0"/>
              <a:t>及</a:t>
            </a:r>
            <a:r>
              <a:rPr lang="en-US" altLang="zh-TW" dirty="0" smtClean="0"/>
              <a:t>ranking</a:t>
            </a:r>
          </a:p>
        </p:txBody>
      </p:sp>
      <p:sp>
        <p:nvSpPr>
          <p:cNvPr id="2" name="文字方塊 1"/>
          <p:cNvSpPr txBox="1"/>
          <p:nvPr/>
        </p:nvSpPr>
        <p:spPr>
          <a:xfrm>
            <a:off x="6252570" y="2132856"/>
            <a:ext cx="2586038" cy="3244863"/>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p:spPr>
        <p:txBody>
          <a:bodyPr>
            <a:spAutoFit/>
          </a:bodyPr>
          <a:lstStyle/>
          <a:p>
            <a:pPr>
              <a:lnSpc>
                <a:spcPct val="150000"/>
              </a:lnSpc>
              <a:spcBef>
                <a:spcPts val="900"/>
              </a:spcBef>
              <a:defRPr/>
            </a:pPr>
            <a:r>
              <a:rPr lang="zh-TW" altLang="en-US" sz="2800" b="1" dirty="0">
                <a:solidFill>
                  <a:schemeClr val="accent2"/>
                </a:solidFill>
                <a:latin typeface="+mj-ea"/>
                <a:ea typeface="+mj-ea"/>
              </a:rPr>
              <a:t>由有經驗的研究人員教導</a:t>
            </a:r>
            <a:r>
              <a:rPr lang="en-US" altLang="zh-TW" sz="2800" b="1" dirty="0">
                <a:solidFill>
                  <a:schemeClr val="accent2"/>
                </a:solidFill>
                <a:latin typeface="+mj-ea"/>
                <a:ea typeface="+mj-ea"/>
              </a:rPr>
              <a:t>&amp;</a:t>
            </a:r>
            <a:r>
              <a:rPr lang="zh-TW" altLang="en-US" sz="2800" b="1" dirty="0">
                <a:solidFill>
                  <a:schemeClr val="accent2"/>
                </a:solidFill>
                <a:latin typeface="+mj-ea"/>
                <a:ea typeface="+mj-ea"/>
              </a:rPr>
              <a:t>實作課程，歡迎個別預約時間教學。</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rot="21302559">
            <a:off x="5399003" y="1000658"/>
            <a:ext cx="3452813" cy="2624137"/>
          </a:xfrm>
          <a:prstGeom prst="rect">
            <a:avLst/>
          </a:prstGeom>
          <a:ln>
            <a:noFill/>
          </a:ln>
          <a:effectLst>
            <a:outerShdw blurRad="190500" algn="tl" rotWithShape="0">
              <a:srgbClr val="000000">
                <a:alpha val="70000"/>
              </a:srgbClr>
            </a:outerShdw>
          </a:effectLst>
          <a:extLst/>
        </p:spPr>
      </p:pic>
      <p:sp>
        <p:nvSpPr>
          <p:cNvPr id="41986" name="標題 1"/>
          <p:cNvSpPr>
            <a:spLocks noGrp="1"/>
          </p:cNvSpPr>
          <p:nvPr>
            <p:ph type="title"/>
          </p:nvPr>
        </p:nvSpPr>
        <p:spPr>
          <a:xfrm>
            <a:off x="914400" y="274638"/>
            <a:ext cx="7772400" cy="922337"/>
          </a:xfrm>
        </p:spPr>
        <p:txBody>
          <a:bodyPr/>
          <a:lstStyle/>
          <a:p>
            <a:pPr eaLnBrk="1" hangingPunct="1"/>
            <a:r>
              <a:rPr lang="zh-TW" altLang="en-US" b="1" smtClean="0"/>
              <a:t>開設研究能力提升課程</a:t>
            </a:r>
          </a:p>
        </p:txBody>
      </p:sp>
      <p:pic>
        <p:nvPicPr>
          <p:cNvPr id="1028" name="Picture 4"/>
          <p:cNvPicPr>
            <a:picLocks noChangeAspect="1" noChangeArrowheads="1"/>
          </p:cNvPicPr>
          <p:nvPr/>
        </p:nvPicPr>
        <p:blipFill>
          <a:blip r:embed="rId3"/>
          <a:srcRect/>
          <a:stretch>
            <a:fillRect/>
          </a:stretch>
        </p:blipFill>
        <p:spPr bwMode="auto">
          <a:xfrm rot="21122641">
            <a:off x="3762878" y="2865559"/>
            <a:ext cx="3951693" cy="2109655"/>
          </a:xfrm>
          <a:prstGeom prst="rect">
            <a:avLst/>
          </a:prstGeom>
          <a:ln>
            <a:noFill/>
          </a:ln>
          <a:effectLst>
            <a:outerShdw blurRad="190500" algn="tl" rotWithShape="0">
              <a:srgbClr val="000000">
                <a:alpha val="70000"/>
              </a:srgbClr>
            </a:outerShdw>
          </a:effectLst>
          <a:extLst/>
        </p:spPr>
      </p:pic>
      <p:sp>
        <p:nvSpPr>
          <p:cNvPr id="41988" name="內容版面配置區 2"/>
          <p:cNvSpPr>
            <a:spLocks noGrp="1"/>
          </p:cNvSpPr>
          <p:nvPr>
            <p:ph sz="quarter" idx="1"/>
          </p:nvPr>
        </p:nvSpPr>
        <p:spPr>
          <a:xfrm>
            <a:off x="107950" y="1773238"/>
            <a:ext cx="5976938" cy="4711700"/>
          </a:xfrm>
        </p:spPr>
        <p:txBody>
          <a:bodyPr/>
          <a:lstStyle/>
          <a:p>
            <a:pPr lvl="1" eaLnBrk="1" hangingPunct="1">
              <a:lnSpc>
                <a:spcPct val="150000"/>
              </a:lnSpc>
            </a:pPr>
            <a:r>
              <a:rPr lang="zh-TW" altLang="en-US" sz="3200" dirty="0" smtClean="0"/>
              <a:t>生物統計系列課程</a:t>
            </a:r>
            <a:endParaRPr lang="en-US" altLang="zh-TW" sz="3200" dirty="0" smtClean="0"/>
          </a:p>
          <a:p>
            <a:pPr lvl="1" eaLnBrk="1" hangingPunct="1">
              <a:lnSpc>
                <a:spcPct val="150000"/>
              </a:lnSpc>
            </a:pPr>
            <a:r>
              <a:rPr lang="zh-TW" altLang="en-US" sz="3200" dirty="0" smtClean="0"/>
              <a:t>問卷設計課程</a:t>
            </a:r>
            <a:endParaRPr lang="en-US" altLang="zh-TW" sz="3200" dirty="0" smtClean="0"/>
          </a:p>
          <a:p>
            <a:pPr lvl="1" eaLnBrk="1" hangingPunct="1">
              <a:lnSpc>
                <a:spcPct val="150000"/>
              </a:lnSpc>
            </a:pPr>
            <a:r>
              <a:rPr lang="zh-TW" altLang="en-US" sz="3200" dirty="0" smtClean="0"/>
              <a:t>質性研究讀書會</a:t>
            </a:r>
            <a:endParaRPr lang="en-US" altLang="zh-TW" sz="3200" dirty="0" smtClean="0"/>
          </a:p>
          <a:p>
            <a:pPr lvl="1" eaLnBrk="1" hangingPunct="1">
              <a:lnSpc>
                <a:spcPct val="150000"/>
              </a:lnSpc>
            </a:pPr>
            <a:r>
              <a:rPr lang="zh-TW" altLang="en-US" sz="3200" dirty="0" smtClean="0"/>
              <a:t>軟體使用課程</a:t>
            </a:r>
            <a:endParaRPr lang="en-US" altLang="zh-TW" sz="3200" dirty="0" smtClean="0"/>
          </a:p>
        </p:txBody>
      </p:sp>
      <p:pic>
        <p:nvPicPr>
          <p:cNvPr id="41989" name="Picture 3"/>
          <p:cNvPicPr>
            <a:picLocks noChangeAspect="1" noChangeArrowheads="1"/>
          </p:cNvPicPr>
          <p:nvPr/>
        </p:nvPicPr>
        <p:blipFill>
          <a:blip r:embed="rId4"/>
          <a:srcRect/>
          <a:stretch>
            <a:fillRect/>
          </a:stretch>
        </p:blipFill>
        <p:spPr bwMode="auto">
          <a:xfrm rot="427373">
            <a:off x="6003372" y="4120363"/>
            <a:ext cx="3333850" cy="23886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457200" y="44624"/>
            <a:ext cx="8229600" cy="1143000"/>
          </a:xfrm>
        </p:spPr>
        <p:txBody>
          <a:bodyPr/>
          <a:lstStyle/>
          <a:p>
            <a:pPr eaLnBrk="1" fontAlgn="auto" hangingPunct="1">
              <a:spcAft>
                <a:spcPts val="0"/>
              </a:spcAft>
              <a:defRPr/>
            </a:pPr>
            <a:r>
              <a:rPr lang="zh-TW" altLang="en-US" sz="4400" dirty="0">
                <a:latin typeface="標楷體" pitchFamily="65" charset="-120"/>
                <a:ea typeface="標楷體" pitchFamily="65" charset="-120"/>
              </a:rPr>
              <a:t>醫學研究部</a:t>
            </a:r>
            <a:endParaRPr lang="zh-TW" altLang="en-US" dirty="0"/>
          </a:p>
        </p:txBody>
      </p:sp>
      <p:graphicFrame>
        <p:nvGraphicFramePr>
          <p:cNvPr id="5" name="資料庫圖表 4"/>
          <p:cNvGraphicFramePr/>
          <p:nvPr>
            <p:extLst>
              <p:ext uri="{D42A27DB-BD31-4B8C-83A1-F6EECF244321}">
                <p14:modId xmlns:p14="http://schemas.microsoft.com/office/powerpoint/2010/main" val="1310513073"/>
              </p:ext>
            </p:extLst>
          </p:nvPr>
        </p:nvGraphicFramePr>
        <p:xfrm>
          <a:off x="323528" y="1628800"/>
          <a:ext cx="864096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9"/>
          <p:cNvSpPr txBox="1">
            <a:spLocks noChangeArrowheads="1"/>
          </p:cNvSpPr>
          <p:nvPr/>
        </p:nvSpPr>
        <p:spPr>
          <a:xfrm>
            <a:off x="539750" y="981075"/>
            <a:ext cx="8101013" cy="1295400"/>
          </a:xfrm>
          <a:prstGeom prst="rect">
            <a:avLst/>
          </a:prstGeom>
        </p:spPr>
        <p:txBody>
          <a:bodyPr>
            <a:normAutofit fontScale="92500"/>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ctr" fontAlgn="auto">
              <a:spcAft>
                <a:spcPts val="0"/>
              </a:spcAft>
              <a:buClr>
                <a:prstClr val="white">
                  <a:shade val="95000"/>
                </a:prstClr>
              </a:buClr>
              <a:buFont typeface="Wingdings 2"/>
              <a:buNone/>
              <a:defRPr/>
            </a:pPr>
            <a:r>
              <a:rPr lang="zh-TW" altLang="en-US" sz="3600" b="1" dirty="0" smtClean="0">
                <a:solidFill>
                  <a:prstClr val="white"/>
                </a:solidFill>
                <a:latin typeface="標楷體" pitchFamily="65" charset="-120"/>
              </a:rPr>
              <a:t>轉譯醫學研究中心 </a:t>
            </a:r>
            <a:r>
              <a:rPr lang="en-US" altLang="zh-TW" sz="2200" b="1" dirty="0" smtClean="0">
                <a:solidFill>
                  <a:prstClr val="white"/>
                </a:solidFill>
                <a:latin typeface="標楷體" pitchFamily="65" charset="-120"/>
              </a:rPr>
              <a:t>(2013. 03. 14)</a:t>
            </a:r>
            <a:r>
              <a:rPr lang="zh-TW" altLang="en-US" sz="2200" dirty="0" smtClean="0">
                <a:solidFill>
                  <a:prstClr val="white"/>
                </a:solidFill>
                <a:latin typeface="標楷體" pitchFamily="65" charset="-120"/>
              </a:rPr>
              <a:t/>
            </a:r>
            <a:br>
              <a:rPr lang="zh-TW" altLang="en-US" sz="2200" dirty="0" smtClean="0">
                <a:solidFill>
                  <a:prstClr val="white"/>
                </a:solidFill>
                <a:latin typeface="標楷體" pitchFamily="65" charset="-120"/>
              </a:rPr>
            </a:br>
            <a:r>
              <a:rPr lang="en-US" altLang="zh-TW" b="1" dirty="0" smtClean="0">
                <a:solidFill>
                  <a:prstClr val="white"/>
                </a:solidFill>
                <a:latin typeface="Arial" pitchFamily="34" charset="0"/>
                <a:cs typeface="Arial" pitchFamily="34" charset="0"/>
              </a:rPr>
              <a:t>Translational Medicine Research Center (TMRC)</a:t>
            </a:r>
            <a:endParaRPr lang="en-US" altLang="zh-TW" b="1"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19759500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143000" y="609600"/>
            <a:ext cx="7696200" cy="3048000"/>
          </a:xfrm>
        </p:spPr>
        <p:txBody>
          <a:bodyPr/>
          <a:lstStyle/>
          <a:p>
            <a:r>
              <a:rPr lang="en-US" altLang="zh-TW" dirty="0"/>
              <a:t>The Expression </a:t>
            </a:r>
            <a:r>
              <a:rPr lang="en-US" altLang="zh-TW" dirty="0" smtClean="0"/>
              <a:t>of </a:t>
            </a:r>
            <a:r>
              <a:rPr lang="en-US" altLang="zh-TW" dirty="0"/>
              <a:t>Focal Adhesion Kinase And </a:t>
            </a:r>
            <a:r>
              <a:rPr lang="en-US" altLang="zh-TW" dirty="0" err="1"/>
              <a:t>Hepatoctye</a:t>
            </a:r>
            <a:r>
              <a:rPr lang="en-US" altLang="zh-TW" dirty="0"/>
              <a:t> Growth Factor Receptor (c-Met) In Colorectal Carcinoma And Adenoma</a:t>
            </a:r>
          </a:p>
        </p:txBody>
      </p:sp>
      <p:sp>
        <p:nvSpPr>
          <p:cNvPr id="27651" name="Rectangle 3"/>
          <p:cNvSpPr>
            <a:spLocks noGrp="1" noChangeArrowheads="1"/>
          </p:cNvSpPr>
          <p:nvPr>
            <p:ph type="body" idx="1"/>
          </p:nvPr>
        </p:nvSpPr>
        <p:spPr>
          <a:xfrm>
            <a:off x="1066800" y="4191000"/>
            <a:ext cx="8077200" cy="2286000"/>
          </a:xfrm>
        </p:spPr>
        <p:txBody>
          <a:bodyPr/>
          <a:lstStyle/>
          <a:p>
            <a:r>
              <a:rPr lang="zh-TW" altLang="en-US"/>
              <a:t>中國醫藥學院醫學研究所</a:t>
            </a:r>
          </a:p>
          <a:p>
            <a:r>
              <a:rPr lang="zh-TW" altLang="en-US"/>
              <a:t>研二 董俊良</a:t>
            </a:r>
          </a:p>
          <a:p>
            <a:r>
              <a:rPr lang="zh-TW" altLang="en-US"/>
              <a:t>指導教授: 許朝添老師</a:t>
            </a:r>
          </a:p>
        </p:txBody>
      </p:sp>
    </p:spTree>
    <p:extLst>
      <p:ext uri="{BB962C8B-B14F-4D97-AF65-F5344CB8AC3E}">
        <p14:creationId xmlns:p14="http://schemas.microsoft.com/office/powerpoint/2010/main" val="3786570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3" name="Picture 7"/>
          <p:cNvPicPr>
            <a:picLocks noChangeAspect="1" noChangeArrowheads="1"/>
          </p:cNvPicPr>
          <p:nvPr/>
        </p:nvPicPr>
        <p:blipFill>
          <a:blip r:embed="rId2"/>
          <a:srcRect/>
          <a:stretch>
            <a:fillRect/>
          </a:stretch>
        </p:blipFill>
        <p:spPr bwMode="auto">
          <a:xfrm>
            <a:off x="1331913" y="2492375"/>
            <a:ext cx="6624637" cy="3965575"/>
          </a:xfrm>
          <a:prstGeom prst="rect">
            <a:avLst/>
          </a:prstGeom>
          <a:noFill/>
          <a:ln w="9525">
            <a:noFill/>
            <a:miter lim="800000"/>
            <a:headEnd/>
            <a:tailEnd/>
          </a:ln>
        </p:spPr>
      </p:pic>
      <p:sp>
        <p:nvSpPr>
          <p:cNvPr id="4" name="標題 3"/>
          <p:cNvSpPr>
            <a:spLocks noGrp="1"/>
          </p:cNvSpPr>
          <p:nvPr>
            <p:ph type="title"/>
          </p:nvPr>
        </p:nvSpPr>
        <p:spPr>
          <a:xfrm>
            <a:off x="457200" y="562670"/>
            <a:ext cx="8229600" cy="1858218"/>
          </a:xfrm>
        </p:spPr>
        <p:txBody>
          <a:bodyPr>
            <a:noAutofit/>
          </a:bodyPr>
          <a:lstStyle/>
          <a:p>
            <a:pPr eaLnBrk="1" fontAlgn="auto" hangingPunct="1">
              <a:spcAft>
                <a:spcPts val="0"/>
              </a:spcAft>
              <a:defRPr/>
            </a:pPr>
            <a:r>
              <a:rPr lang="zh-TW" altLang="en-US" sz="4400" dirty="0">
                <a:latin typeface="標楷體" pitchFamily="65" charset="-120"/>
                <a:ea typeface="標楷體" pitchFamily="65" charset="-120"/>
              </a:rPr>
              <a:t>轉譯醫學研究中心</a:t>
            </a:r>
            <a:r>
              <a:rPr lang="zh-TW" altLang="en-US" sz="3600" dirty="0">
                <a:latin typeface="標楷體" pitchFamily="65" charset="-120"/>
                <a:ea typeface="標楷體" pitchFamily="65" charset="-120"/>
              </a:rPr>
              <a:t/>
            </a:r>
            <a:br>
              <a:rPr lang="zh-TW" altLang="en-US" sz="3600" dirty="0">
                <a:latin typeface="標楷體" pitchFamily="65" charset="-120"/>
                <a:ea typeface="標楷體" pitchFamily="65" charset="-120"/>
              </a:rPr>
            </a:br>
            <a:r>
              <a:rPr lang="en-US" altLang="zh-TW" sz="3200" b="0" dirty="0">
                <a:latin typeface="Arial" pitchFamily="34" charset="0"/>
                <a:cs typeface="Arial" pitchFamily="34" charset="0"/>
              </a:rPr>
              <a:t>Translational Medicine Research Center (TMRC)</a:t>
            </a:r>
            <a:r>
              <a:rPr lang="en-US" altLang="zh-TW" sz="3600" dirty="0">
                <a:latin typeface="Arial" pitchFamily="34" charset="0"/>
                <a:cs typeface="Arial" pitchFamily="34" charset="0"/>
              </a:rPr>
              <a:t/>
            </a:r>
            <a:br>
              <a:rPr lang="en-US" altLang="zh-TW" sz="3600" dirty="0">
                <a:latin typeface="Arial" pitchFamily="34" charset="0"/>
                <a:cs typeface="Arial" pitchFamily="34" charset="0"/>
              </a:rPr>
            </a:br>
            <a:endParaRPr lang="zh-TW" altLang="en-US" sz="3600" dirty="0"/>
          </a:p>
        </p:txBody>
      </p:sp>
    </p:spTree>
    <p:extLst>
      <p:ext uri="{BB962C8B-B14F-4D97-AF65-F5344CB8AC3E}">
        <p14:creationId xmlns:p14="http://schemas.microsoft.com/office/powerpoint/2010/main" val="373343153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2"/>
          <p:cNvSpPr txBox="1">
            <a:spLocks noChangeArrowheads="1"/>
          </p:cNvSpPr>
          <p:nvPr/>
        </p:nvSpPr>
        <p:spPr bwMode="auto">
          <a:xfrm>
            <a:off x="2584450" y="258763"/>
            <a:ext cx="3816350" cy="598487"/>
          </a:xfrm>
          <a:prstGeom prst="rect">
            <a:avLst/>
          </a:prstGeom>
          <a:solidFill>
            <a:srgbClr val="FFFF99"/>
          </a:solidFill>
          <a:ln w="19050">
            <a:solidFill>
              <a:schemeClr val="tx1"/>
            </a:solidFill>
            <a:miter lim="800000"/>
            <a:headEnd/>
            <a:tailEnd/>
          </a:ln>
        </p:spPr>
        <p:txBody>
          <a:bodyPr>
            <a:spAutoFit/>
          </a:bodyPr>
          <a:lstStyle/>
          <a:p>
            <a:pPr algn="ctr" fontAlgn="auto">
              <a:spcBef>
                <a:spcPts val="0"/>
              </a:spcBef>
              <a:spcAft>
                <a:spcPts val="0"/>
              </a:spcAft>
            </a:pPr>
            <a:r>
              <a:rPr kumimoji="0" lang="zh-TW" altLang="en-US" sz="3200" b="1">
                <a:solidFill>
                  <a:prstClr val="black"/>
                </a:solidFill>
                <a:latin typeface="標楷體" pitchFamily="65" charset="-120"/>
                <a:ea typeface="標楷體" pitchFamily="65" charset="-120"/>
              </a:rPr>
              <a:t>轉譯醫學研究中心</a:t>
            </a:r>
          </a:p>
        </p:txBody>
      </p:sp>
      <p:sp>
        <p:nvSpPr>
          <p:cNvPr id="3076" name="Line 4"/>
          <p:cNvSpPr>
            <a:spLocks noChangeShapeType="1"/>
          </p:cNvSpPr>
          <p:nvPr/>
        </p:nvSpPr>
        <p:spPr bwMode="auto">
          <a:xfrm>
            <a:off x="4500563" y="908050"/>
            <a:ext cx="0" cy="936625"/>
          </a:xfrm>
          <a:prstGeom prst="line">
            <a:avLst/>
          </a:prstGeom>
          <a:ln>
            <a:headEnd/>
            <a:tailEnd/>
          </a:ln>
          <a:extLst/>
        </p:spPr>
        <p:style>
          <a:lnRef idx="3">
            <a:schemeClr val="accent1"/>
          </a:lnRef>
          <a:fillRef idx="0">
            <a:schemeClr val="accent1"/>
          </a:fillRef>
          <a:effectRef idx="2">
            <a:schemeClr val="accent1"/>
          </a:effectRef>
          <a:fontRef idx="minor">
            <a:schemeClr val="tx1"/>
          </a:fontRef>
        </p:style>
        <p:txBody>
          <a:bodyPr/>
          <a:lstStyle/>
          <a:p>
            <a:pPr fontAlgn="auto">
              <a:spcBef>
                <a:spcPts val="0"/>
              </a:spcBef>
              <a:spcAft>
                <a:spcPts val="0"/>
              </a:spcAft>
              <a:defRPr/>
            </a:pPr>
            <a:endParaRPr kumimoji="0" lang="zh-TW" altLang="en-US">
              <a:solidFill>
                <a:prstClr val="white"/>
              </a:solidFill>
            </a:endParaRPr>
          </a:p>
        </p:txBody>
      </p:sp>
      <p:sp>
        <p:nvSpPr>
          <p:cNvPr id="3078" name="Line 6"/>
          <p:cNvSpPr>
            <a:spLocks noChangeShapeType="1"/>
          </p:cNvSpPr>
          <p:nvPr/>
        </p:nvSpPr>
        <p:spPr bwMode="auto">
          <a:xfrm>
            <a:off x="1144588" y="1833563"/>
            <a:ext cx="4506912" cy="11112"/>
          </a:xfrm>
          <a:prstGeom prst="line">
            <a:avLst/>
          </a:prstGeom>
          <a:ln>
            <a:headEnd/>
            <a:tailEnd/>
          </a:ln>
          <a:extLst/>
        </p:spPr>
        <p:style>
          <a:lnRef idx="3">
            <a:schemeClr val="accent1"/>
          </a:lnRef>
          <a:fillRef idx="0">
            <a:schemeClr val="accent1"/>
          </a:fillRef>
          <a:effectRef idx="2">
            <a:schemeClr val="accent1"/>
          </a:effectRef>
          <a:fontRef idx="minor">
            <a:schemeClr val="tx1"/>
          </a:fontRef>
        </p:style>
        <p:txBody>
          <a:bodyPr/>
          <a:lstStyle/>
          <a:p>
            <a:pPr fontAlgn="auto">
              <a:spcBef>
                <a:spcPts val="0"/>
              </a:spcBef>
              <a:spcAft>
                <a:spcPts val="0"/>
              </a:spcAft>
              <a:defRPr/>
            </a:pPr>
            <a:endParaRPr kumimoji="0" lang="zh-TW" altLang="en-US">
              <a:solidFill>
                <a:prstClr val="white"/>
              </a:solidFill>
            </a:endParaRPr>
          </a:p>
        </p:txBody>
      </p:sp>
      <p:sp>
        <p:nvSpPr>
          <p:cNvPr id="26630" name="Line 7"/>
          <p:cNvSpPr>
            <a:spLocks noChangeShapeType="1"/>
          </p:cNvSpPr>
          <p:nvPr/>
        </p:nvSpPr>
        <p:spPr bwMode="auto">
          <a:xfrm>
            <a:off x="3924300" y="1354138"/>
            <a:ext cx="1150938" cy="0"/>
          </a:xfrm>
          <a:prstGeom prst="line">
            <a:avLst/>
          </a:prstGeom>
          <a:noFill/>
          <a:ln w="38100">
            <a:solidFill>
              <a:schemeClr val="tx1"/>
            </a:solidFill>
            <a:round/>
            <a:headEnd/>
            <a:tailEnd/>
          </a:ln>
        </p:spPr>
        <p:txBody>
          <a:bodyPr/>
          <a:lstStyle/>
          <a:p>
            <a:pPr fontAlgn="auto">
              <a:spcBef>
                <a:spcPts val="0"/>
              </a:spcBef>
              <a:spcAft>
                <a:spcPts val="0"/>
              </a:spcAft>
            </a:pPr>
            <a:endParaRPr kumimoji="0" lang="zh-TW" altLang="en-US">
              <a:solidFill>
                <a:prstClr val="white"/>
              </a:solidFill>
              <a:latin typeface="Century Gothic"/>
              <a:ea typeface="微軟正黑體"/>
            </a:endParaRPr>
          </a:p>
        </p:txBody>
      </p:sp>
      <p:sp>
        <p:nvSpPr>
          <p:cNvPr id="26631" name="Rectangle 8"/>
          <p:cNvSpPr>
            <a:spLocks noChangeArrowheads="1"/>
          </p:cNvSpPr>
          <p:nvPr/>
        </p:nvSpPr>
        <p:spPr bwMode="auto">
          <a:xfrm>
            <a:off x="5149850" y="1123950"/>
            <a:ext cx="3814763" cy="431800"/>
          </a:xfrm>
          <a:prstGeom prst="rect">
            <a:avLst/>
          </a:prstGeom>
          <a:solidFill>
            <a:schemeClr val="tx1"/>
          </a:solidFill>
          <a:ln w="12700">
            <a:solidFill>
              <a:schemeClr val="tx1"/>
            </a:solidFill>
            <a:miter lim="800000"/>
            <a:headEnd/>
            <a:tailEnd/>
          </a:ln>
        </p:spPr>
        <p:txBody>
          <a:bodyPr wrap="none" anchor="ctr"/>
          <a:lstStyle/>
          <a:p>
            <a:pPr algn="ctr" fontAlgn="auto">
              <a:spcBef>
                <a:spcPts val="0"/>
              </a:spcBef>
              <a:spcAft>
                <a:spcPts val="0"/>
              </a:spcAft>
            </a:pPr>
            <a:r>
              <a:rPr kumimoji="0" lang="zh-TW" altLang="en-US" sz="2000" b="1">
                <a:solidFill>
                  <a:srgbClr val="000000"/>
                </a:solidFill>
                <a:latin typeface="標楷體" pitchFamily="65" charset="-120"/>
                <a:ea typeface="標楷體" pitchFamily="65" charset="-120"/>
              </a:rPr>
              <a:t>執行</a:t>
            </a:r>
            <a:r>
              <a:rPr kumimoji="0" lang="en-US" altLang="zh-TW" sz="2000" b="1">
                <a:solidFill>
                  <a:srgbClr val="000000"/>
                </a:solidFill>
                <a:latin typeface="標楷體" pitchFamily="65" charset="-120"/>
                <a:ea typeface="標楷體" pitchFamily="65" charset="-120"/>
              </a:rPr>
              <a:t>/</a:t>
            </a:r>
            <a:r>
              <a:rPr kumimoji="0" lang="zh-TW" altLang="en-US" sz="2000" b="1">
                <a:solidFill>
                  <a:srgbClr val="000000"/>
                </a:solidFill>
                <a:latin typeface="標楷體" pitchFamily="65" charset="-120"/>
                <a:ea typeface="標楷體" pitchFamily="65" charset="-120"/>
              </a:rPr>
              <a:t>支援院內研究</a:t>
            </a:r>
            <a:r>
              <a:rPr kumimoji="0" lang="en-US" altLang="zh-TW" sz="2000" b="1">
                <a:solidFill>
                  <a:srgbClr val="000000"/>
                </a:solidFill>
                <a:latin typeface="標楷體" pitchFamily="65" charset="-120"/>
                <a:ea typeface="標楷體" pitchFamily="65" charset="-120"/>
              </a:rPr>
              <a:t>(</a:t>
            </a:r>
            <a:r>
              <a:rPr kumimoji="0" lang="zh-TW" altLang="en-US" sz="2000">
                <a:solidFill>
                  <a:srgbClr val="000000"/>
                </a:solidFill>
                <a:latin typeface="標楷體" pitchFamily="65" charset="-120"/>
                <a:ea typeface="標楷體" pitchFamily="65" charset="-120"/>
              </a:rPr>
              <a:t>各研究室</a:t>
            </a:r>
            <a:r>
              <a:rPr kumimoji="0" lang="en-US" altLang="zh-TW" sz="2000">
                <a:solidFill>
                  <a:srgbClr val="000000"/>
                </a:solidFill>
                <a:latin typeface="標楷體" pitchFamily="65" charset="-120"/>
                <a:ea typeface="標楷體" pitchFamily="65" charset="-120"/>
              </a:rPr>
              <a:t>/</a:t>
            </a:r>
            <a:r>
              <a:rPr kumimoji="0" lang="zh-TW" altLang="en-US" sz="2000">
                <a:solidFill>
                  <a:srgbClr val="000000"/>
                </a:solidFill>
                <a:latin typeface="標楷體" pitchFamily="65" charset="-120"/>
                <a:ea typeface="標楷體" pitchFamily="65" charset="-120"/>
              </a:rPr>
              <a:t>庫</a:t>
            </a:r>
            <a:r>
              <a:rPr kumimoji="0" lang="en-US" altLang="zh-TW" sz="2000" b="1">
                <a:solidFill>
                  <a:srgbClr val="000000"/>
                </a:solidFill>
                <a:latin typeface="標楷體" pitchFamily="65" charset="-120"/>
                <a:ea typeface="標楷體" pitchFamily="65" charset="-120"/>
              </a:rPr>
              <a:t>)</a:t>
            </a:r>
          </a:p>
        </p:txBody>
      </p:sp>
      <p:sp>
        <p:nvSpPr>
          <p:cNvPr id="26632" name="Rectangle 9"/>
          <p:cNvSpPr>
            <a:spLocks noChangeArrowheads="1"/>
          </p:cNvSpPr>
          <p:nvPr/>
        </p:nvSpPr>
        <p:spPr bwMode="auto">
          <a:xfrm>
            <a:off x="1619250" y="1123950"/>
            <a:ext cx="2233613" cy="431800"/>
          </a:xfrm>
          <a:prstGeom prst="rect">
            <a:avLst/>
          </a:prstGeom>
          <a:solidFill>
            <a:schemeClr val="tx1"/>
          </a:solidFill>
          <a:ln w="12700">
            <a:solidFill>
              <a:schemeClr val="tx1"/>
            </a:solidFill>
            <a:miter lim="800000"/>
            <a:headEnd/>
            <a:tailEnd/>
          </a:ln>
        </p:spPr>
        <p:txBody>
          <a:bodyPr wrap="none" anchor="ctr"/>
          <a:lstStyle/>
          <a:p>
            <a:pPr algn="ctr" fontAlgn="auto">
              <a:spcBef>
                <a:spcPts val="0"/>
              </a:spcBef>
              <a:spcAft>
                <a:spcPts val="0"/>
              </a:spcAft>
            </a:pPr>
            <a:r>
              <a:rPr kumimoji="0" lang="zh-TW" altLang="en-US" sz="2000" b="1">
                <a:solidFill>
                  <a:srgbClr val="000000"/>
                </a:solidFill>
                <a:latin typeface="標楷體" pitchFamily="65" charset="-120"/>
                <a:ea typeface="標楷體" pitchFamily="65" charset="-120"/>
              </a:rPr>
              <a:t>研究諮詢</a:t>
            </a:r>
            <a:r>
              <a:rPr kumimoji="0" lang="en-US" altLang="zh-TW" sz="2000" b="1">
                <a:solidFill>
                  <a:srgbClr val="000000"/>
                </a:solidFill>
                <a:latin typeface="Century Gothic"/>
                <a:ea typeface="標楷體" pitchFamily="65" charset="-120"/>
                <a:cs typeface="Arial" charset="0"/>
              </a:rPr>
              <a:t>(</a:t>
            </a:r>
            <a:r>
              <a:rPr kumimoji="0" lang="en-US" altLang="zh-TW" sz="2000">
                <a:solidFill>
                  <a:srgbClr val="000000"/>
                </a:solidFill>
                <a:latin typeface="Century Gothic"/>
                <a:ea typeface="標楷體" pitchFamily="65" charset="-120"/>
                <a:cs typeface="Arial" charset="0"/>
              </a:rPr>
              <a:t>PH.D.)</a:t>
            </a:r>
          </a:p>
        </p:txBody>
      </p:sp>
      <p:grpSp>
        <p:nvGrpSpPr>
          <p:cNvPr id="26633" name="Group 10"/>
          <p:cNvGrpSpPr>
            <a:grpSpLocks/>
          </p:cNvGrpSpPr>
          <p:nvPr/>
        </p:nvGrpSpPr>
        <p:grpSpPr bwMode="auto">
          <a:xfrm>
            <a:off x="107950" y="3754438"/>
            <a:ext cx="2016125" cy="1223962"/>
            <a:chOff x="702" y="1434"/>
            <a:chExt cx="998" cy="771"/>
          </a:xfrm>
        </p:grpSpPr>
        <p:sp>
          <p:nvSpPr>
            <p:cNvPr id="26658" name="Rectangle 11"/>
            <p:cNvSpPr>
              <a:spLocks noChangeArrowheads="1"/>
            </p:cNvSpPr>
            <p:nvPr/>
          </p:nvSpPr>
          <p:spPr bwMode="auto">
            <a:xfrm>
              <a:off x="702" y="1434"/>
              <a:ext cx="998" cy="454"/>
            </a:xfrm>
            <a:prstGeom prst="rect">
              <a:avLst/>
            </a:prstGeom>
            <a:solidFill>
              <a:srgbClr val="FFFF99"/>
            </a:solidFill>
            <a:ln w="9525">
              <a:solidFill>
                <a:schemeClr val="tx1"/>
              </a:solidFill>
              <a:miter lim="800000"/>
              <a:headEnd/>
              <a:tailEnd/>
            </a:ln>
          </p:spPr>
          <p:txBody>
            <a:bodyPr wrap="none" anchor="ctr"/>
            <a:lstStyle/>
            <a:p>
              <a:pPr algn="ctr" fontAlgn="auto">
                <a:spcBef>
                  <a:spcPts val="0"/>
                </a:spcBef>
                <a:spcAft>
                  <a:spcPts val="0"/>
                </a:spcAft>
              </a:pPr>
              <a:r>
                <a:rPr kumimoji="0" lang="zh-TW" altLang="en-US" sz="2000">
                  <a:solidFill>
                    <a:srgbClr val="000000"/>
                  </a:solidFill>
                  <a:latin typeface="標楷體" pitchFamily="65" charset="-120"/>
                  <a:ea typeface="標楷體" pitchFamily="65" charset="-120"/>
                </a:rPr>
                <a:t>轉譯醫學</a:t>
              </a:r>
            </a:p>
            <a:p>
              <a:pPr algn="ctr" fontAlgn="auto">
                <a:spcBef>
                  <a:spcPts val="0"/>
                </a:spcBef>
                <a:spcAft>
                  <a:spcPts val="0"/>
                </a:spcAft>
              </a:pPr>
              <a:r>
                <a:rPr kumimoji="0" lang="zh-TW" altLang="en-US" sz="2000">
                  <a:solidFill>
                    <a:srgbClr val="000000"/>
                  </a:solidFill>
                  <a:latin typeface="標楷體" pitchFamily="65" charset="-120"/>
                  <a:ea typeface="標楷體" pitchFamily="65" charset="-120"/>
                </a:rPr>
                <a:t>研究室</a:t>
              </a:r>
            </a:p>
          </p:txBody>
        </p:sp>
        <p:sp>
          <p:nvSpPr>
            <p:cNvPr id="26659" name="Rectangle 12"/>
            <p:cNvSpPr>
              <a:spLocks noChangeArrowheads="1"/>
            </p:cNvSpPr>
            <p:nvPr/>
          </p:nvSpPr>
          <p:spPr bwMode="auto">
            <a:xfrm>
              <a:off x="702" y="1888"/>
              <a:ext cx="998" cy="317"/>
            </a:xfrm>
            <a:prstGeom prst="rect">
              <a:avLst/>
            </a:prstGeom>
            <a:solidFill>
              <a:srgbClr val="FFFF99"/>
            </a:solidFill>
            <a:ln w="9525">
              <a:solidFill>
                <a:schemeClr val="tx1"/>
              </a:solidFill>
              <a:miter lim="800000"/>
              <a:headEnd/>
              <a:tailEnd/>
            </a:ln>
          </p:spPr>
          <p:txBody>
            <a:bodyPr wrap="none" anchor="ctr"/>
            <a:lstStyle/>
            <a:p>
              <a:pPr algn="ctr" fontAlgn="auto">
                <a:spcBef>
                  <a:spcPts val="0"/>
                </a:spcBef>
                <a:spcAft>
                  <a:spcPts val="0"/>
                </a:spcAft>
              </a:pPr>
              <a:r>
                <a:rPr kumimoji="0" lang="zh-TW" altLang="en-US" sz="1600">
                  <a:solidFill>
                    <a:srgbClr val="000000"/>
                  </a:solidFill>
                  <a:latin typeface="標楷體" pitchFamily="65" charset="-120"/>
                  <a:ea typeface="標楷體" pitchFamily="65" charset="-120"/>
                </a:rPr>
                <a:t>研究員</a:t>
              </a:r>
              <a:r>
                <a:rPr kumimoji="0" lang="en-US" altLang="zh-TW" sz="1600">
                  <a:solidFill>
                    <a:srgbClr val="000000"/>
                  </a:solidFill>
                  <a:latin typeface="標楷體" pitchFamily="65" charset="-120"/>
                  <a:ea typeface="標楷體" pitchFamily="65" charset="-120"/>
                </a:rPr>
                <a:t>/</a:t>
              </a:r>
              <a:r>
                <a:rPr kumimoji="0" lang="zh-TW" altLang="en-US" sz="1600">
                  <a:solidFill>
                    <a:srgbClr val="000000"/>
                  </a:solidFill>
                  <a:latin typeface="標楷體" pitchFamily="65" charset="-120"/>
                  <a:ea typeface="標楷體" pitchFamily="65" charset="-120"/>
                </a:rPr>
                <a:t>副研究員</a:t>
              </a:r>
            </a:p>
          </p:txBody>
        </p:sp>
      </p:grpSp>
      <p:grpSp>
        <p:nvGrpSpPr>
          <p:cNvPr id="26634" name="Group 13"/>
          <p:cNvGrpSpPr>
            <a:grpSpLocks/>
          </p:cNvGrpSpPr>
          <p:nvPr/>
        </p:nvGrpSpPr>
        <p:grpSpPr bwMode="auto">
          <a:xfrm>
            <a:off x="2306638" y="3754438"/>
            <a:ext cx="2305050" cy="1223962"/>
            <a:chOff x="1790" y="1434"/>
            <a:chExt cx="953" cy="771"/>
          </a:xfrm>
        </p:grpSpPr>
        <p:sp>
          <p:nvSpPr>
            <p:cNvPr id="26656" name="Rectangle 14"/>
            <p:cNvSpPr>
              <a:spLocks noChangeArrowheads="1"/>
            </p:cNvSpPr>
            <p:nvPr/>
          </p:nvSpPr>
          <p:spPr bwMode="auto">
            <a:xfrm>
              <a:off x="1790" y="1434"/>
              <a:ext cx="953" cy="454"/>
            </a:xfrm>
            <a:prstGeom prst="rect">
              <a:avLst/>
            </a:prstGeom>
            <a:solidFill>
              <a:srgbClr val="FFFF99"/>
            </a:solidFill>
            <a:ln w="9525">
              <a:solidFill>
                <a:schemeClr val="tx1"/>
              </a:solidFill>
              <a:miter lim="800000"/>
              <a:headEnd/>
              <a:tailEnd/>
            </a:ln>
          </p:spPr>
          <p:txBody>
            <a:bodyPr wrap="none" anchor="ctr"/>
            <a:lstStyle/>
            <a:p>
              <a:pPr algn="ctr" fontAlgn="auto">
                <a:spcBef>
                  <a:spcPts val="0"/>
                </a:spcBef>
                <a:spcAft>
                  <a:spcPts val="0"/>
                </a:spcAft>
              </a:pPr>
              <a:r>
                <a:rPr kumimoji="0" lang="zh-TW" altLang="en-US" sz="2000">
                  <a:solidFill>
                    <a:srgbClr val="000000"/>
                  </a:solidFill>
                  <a:latin typeface="標楷體" pitchFamily="65" charset="-120"/>
                  <a:ea typeface="標楷體" pitchFamily="65" charset="-120"/>
                </a:rPr>
                <a:t>核心實驗室</a:t>
              </a:r>
            </a:p>
          </p:txBody>
        </p:sp>
        <p:sp>
          <p:nvSpPr>
            <p:cNvPr id="26657" name="Rectangle 15"/>
            <p:cNvSpPr>
              <a:spLocks noChangeArrowheads="1"/>
            </p:cNvSpPr>
            <p:nvPr/>
          </p:nvSpPr>
          <p:spPr bwMode="auto">
            <a:xfrm>
              <a:off x="1790" y="1888"/>
              <a:ext cx="953" cy="317"/>
            </a:xfrm>
            <a:prstGeom prst="rect">
              <a:avLst/>
            </a:prstGeom>
            <a:solidFill>
              <a:srgbClr val="FFFF99"/>
            </a:solidFill>
            <a:ln w="9525">
              <a:solidFill>
                <a:schemeClr val="tx1"/>
              </a:solidFill>
              <a:miter lim="800000"/>
              <a:headEnd/>
              <a:tailEnd/>
            </a:ln>
          </p:spPr>
          <p:txBody>
            <a:bodyPr wrap="none" anchor="ctr"/>
            <a:lstStyle/>
            <a:p>
              <a:pPr algn="ctr" fontAlgn="auto">
                <a:spcBef>
                  <a:spcPts val="0"/>
                </a:spcBef>
                <a:spcAft>
                  <a:spcPts val="0"/>
                </a:spcAft>
              </a:pPr>
              <a:r>
                <a:rPr kumimoji="0" lang="zh-TW" altLang="en-US" sz="1600">
                  <a:solidFill>
                    <a:srgbClr val="000000"/>
                  </a:solidFill>
                  <a:latin typeface="標楷體" pitchFamily="65" charset="-120"/>
                  <a:ea typeface="標楷體" pitchFamily="65" charset="-120"/>
                </a:rPr>
                <a:t>研究員</a:t>
              </a:r>
              <a:r>
                <a:rPr kumimoji="0" lang="en-US" altLang="zh-TW" sz="1600">
                  <a:solidFill>
                    <a:srgbClr val="000000"/>
                  </a:solidFill>
                  <a:latin typeface="標楷體" pitchFamily="65" charset="-120"/>
                  <a:ea typeface="標楷體" pitchFamily="65" charset="-120"/>
                </a:rPr>
                <a:t>/</a:t>
              </a:r>
              <a:r>
                <a:rPr kumimoji="0" lang="zh-TW" altLang="en-US" sz="1600">
                  <a:solidFill>
                    <a:srgbClr val="000000"/>
                  </a:solidFill>
                  <a:latin typeface="標楷體" pitchFamily="65" charset="-120"/>
                  <a:ea typeface="標楷體" pitchFamily="65" charset="-120"/>
                </a:rPr>
                <a:t>副研究員</a:t>
              </a:r>
            </a:p>
            <a:p>
              <a:pPr algn="ctr" fontAlgn="auto">
                <a:spcBef>
                  <a:spcPts val="0"/>
                </a:spcBef>
                <a:spcAft>
                  <a:spcPts val="0"/>
                </a:spcAft>
              </a:pPr>
              <a:r>
                <a:rPr kumimoji="0" lang="zh-TW" altLang="en-US" sz="1600">
                  <a:solidFill>
                    <a:srgbClr val="000000"/>
                  </a:solidFill>
                  <a:latin typeface="標楷體" pitchFamily="65" charset="-120"/>
                  <a:ea typeface="標楷體" pitchFamily="65" charset="-120"/>
                </a:rPr>
                <a:t>助理研究員</a:t>
              </a:r>
            </a:p>
          </p:txBody>
        </p:sp>
      </p:grpSp>
      <p:grpSp>
        <p:nvGrpSpPr>
          <p:cNvPr id="26635" name="Group 16"/>
          <p:cNvGrpSpPr>
            <a:grpSpLocks/>
          </p:cNvGrpSpPr>
          <p:nvPr/>
        </p:nvGrpSpPr>
        <p:grpSpPr bwMode="auto">
          <a:xfrm>
            <a:off x="4735513" y="3754438"/>
            <a:ext cx="2089150" cy="1223962"/>
            <a:chOff x="2834" y="1434"/>
            <a:chExt cx="953" cy="771"/>
          </a:xfrm>
        </p:grpSpPr>
        <p:sp>
          <p:nvSpPr>
            <p:cNvPr id="26654" name="Rectangle 17"/>
            <p:cNvSpPr>
              <a:spLocks noChangeArrowheads="1"/>
            </p:cNvSpPr>
            <p:nvPr/>
          </p:nvSpPr>
          <p:spPr bwMode="auto">
            <a:xfrm>
              <a:off x="2834" y="1434"/>
              <a:ext cx="953" cy="454"/>
            </a:xfrm>
            <a:prstGeom prst="rect">
              <a:avLst/>
            </a:prstGeom>
            <a:solidFill>
              <a:srgbClr val="FFFF99"/>
            </a:solidFill>
            <a:ln w="9525">
              <a:solidFill>
                <a:schemeClr val="tx1"/>
              </a:solidFill>
              <a:miter lim="800000"/>
              <a:headEnd/>
              <a:tailEnd/>
            </a:ln>
          </p:spPr>
          <p:txBody>
            <a:bodyPr wrap="none" anchor="ctr"/>
            <a:lstStyle/>
            <a:p>
              <a:pPr algn="ctr" fontAlgn="auto">
                <a:spcBef>
                  <a:spcPts val="0"/>
                </a:spcBef>
                <a:spcAft>
                  <a:spcPts val="0"/>
                </a:spcAft>
              </a:pPr>
              <a:r>
                <a:rPr kumimoji="0" lang="zh-TW" altLang="en-US" sz="2000">
                  <a:solidFill>
                    <a:srgbClr val="000000"/>
                  </a:solidFill>
                  <a:latin typeface="標楷體" pitchFamily="65" charset="-120"/>
                  <a:ea typeface="標楷體" pitchFamily="65" charset="-120"/>
                </a:rPr>
                <a:t>生物資源集保室</a:t>
              </a:r>
            </a:p>
          </p:txBody>
        </p:sp>
        <p:sp>
          <p:nvSpPr>
            <p:cNvPr id="26655" name="Rectangle 18"/>
            <p:cNvSpPr>
              <a:spLocks noChangeArrowheads="1"/>
            </p:cNvSpPr>
            <p:nvPr/>
          </p:nvSpPr>
          <p:spPr bwMode="auto">
            <a:xfrm>
              <a:off x="2834" y="1888"/>
              <a:ext cx="953" cy="317"/>
            </a:xfrm>
            <a:prstGeom prst="rect">
              <a:avLst/>
            </a:prstGeom>
            <a:solidFill>
              <a:srgbClr val="FFFF99"/>
            </a:solidFill>
            <a:ln w="9525">
              <a:solidFill>
                <a:schemeClr val="tx1"/>
              </a:solidFill>
              <a:miter lim="800000"/>
              <a:headEnd/>
              <a:tailEnd/>
            </a:ln>
          </p:spPr>
          <p:txBody>
            <a:bodyPr wrap="none" anchor="ctr"/>
            <a:lstStyle/>
            <a:p>
              <a:pPr algn="ctr" fontAlgn="auto">
                <a:spcBef>
                  <a:spcPts val="0"/>
                </a:spcBef>
                <a:spcAft>
                  <a:spcPts val="0"/>
                </a:spcAft>
              </a:pPr>
              <a:r>
                <a:rPr kumimoji="0" lang="zh-TW" altLang="en-US" sz="1600">
                  <a:solidFill>
                    <a:srgbClr val="000000"/>
                  </a:solidFill>
                  <a:latin typeface="標楷體" pitchFamily="65" charset="-120"/>
                  <a:ea typeface="標楷體" pitchFamily="65" charset="-120"/>
                </a:rPr>
                <a:t>助理研究員</a:t>
              </a:r>
            </a:p>
            <a:p>
              <a:pPr algn="ctr" fontAlgn="auto">
                <a:spcBef>
                  <a:spcPts val="0"/>
                </a:spcBef>
                <a:spcAft>
                  <a:spcPts val="0"/>
                </a:spcAft>
              </a:pPr>
              <a:r>
                <a:rPr kumimoji="0" lang="zh-TW" altLang="en-US" sz="1600">
                  <a:solidFill>
                    <a:srgbClr val="000000"/>
                  </a:solidFill>
                  <a:latin typeface="標楷體" pitchFamily="65" charset="-120"/>
                  <a:ea typeface="標楷體" pitchFamily="65" charset="-120"/>
                </a:rPr>
                <a:t>研究助理</a:t>
              </a:r>
            </a:p>
          </p:txBody>
        </p:sp>
      </p:grpSp>
      <p:sp>
        <p:nvSpPr>
          <p:cNvPr id="3095" name="Line 23"/>
          <p:cNvSpPr>
            <a:spLocks noChangeShapeType="1"/>
          </p:cNvSpPr>
          <p:nvPr/>
        </p:nvSpPr>
        <p:spPr bwMode="auto">
          <a:xfrm>
            <a:off x="3454400" y="1844675"/>
            <a:ext cx="0" cy="1871663"/>
          </a:xfrm>
          <a:prstGeom prst="line">
            <a:avLst/>
          </a:prstGeom>
          <a:ln>
            <a:headEnd/>
            <a:tailEnd/>
          </a:ln>
          <a:extLst/>
        </p:spPr>
        <p:style>
          <a:lnRef idx="3">
            <a:schemeClr val="accent1"/>
          </a:lnRef>
          <a:fillRef idx="0">
            <a:schemeClr val="accent1"/>
          </a:fillRef>
          <a:effectRef idx="2">
            <a:schemeClr val="accent1"/>
          </a:effectRef>
          <a:fontRef idx="minor">
            <a:schemeClr val="tx1"/>
          </a:fontRef>
        </p:style>
        <p:txBody>
          <a:bodyPr/>
          <a:lstStyle/>
          <a:p>
            <a:pPr fontAlgn="auto">
              <a:spcBef>
                <a:spcPts val="0"/>
              </a:spcBef>
              <a:spcAft>
                <a:spcPts val="0"/>
              </a:spcAft>
              <a:defRPr/>
            </a:pPr>
            <a:endParaRPr kumimoji="0" lang="zh-TW" altLang="en-US">
              <a:solidFill>
                <a:prstClr val="white"/>
              </a:solidFill>
            </a:endParaRPr>
          </a:p>
        </p:txBody>
      </p:sp>
      <p:sp>
        <p:nvSpPr>
          <p:cNvPr id="3097" name="Line 25"/>
          <p:cNvSpPr>
            <a:spLocks noChangeShapeType="1"/>
          </p:cNvSpPr>
          <p:nvPr/>
        </p:nvSpPr>
        <p:spPr bwMode="auto">
          <a:xfrm>
            <a:off x="1144588" y="1844675"/>
            <a:ext cx="0" cy="1871663"/>
          </a:xfrm>
          <a:prstGeom prst="line">
            <a:avLst/>
          </a:prstGeom>
          <a:ln>
            <a:headEnd/>
            <a:tailEnd/>
          </a:ln>
          <a:extLst/>
        </p:spPr>
        <p:style>
          <a:lnRef idx="3">
            <a:schemeClr val="accent1"/>
          </a:lnRef>
          <a:fillRef idx="0">
            <a:schemeClr val="accent1"/>
          </a:fillRef>
          <a:effectRef idx="2">
            <a:schemeClr val="accent1"/>
          </a:effectRef>
          <a:fontRef idx="minor">
            <a:schemeClr val="tx1"/>
          </a:fontRef>
        </p:style>
        <p:txBody>
          <a:bodyPr/>
          <a:lstStyle/>
          <a:p>
            <a:pPr fontAlgn="auto">
              <a:spcBef>
                <a:spcPts val="0"/>
              </a:spcBef>
              <a:spcAft>
                <a:spcPts val="0"/>
              </a:spcAft>
              <a:defRPr/>
            </a:pPr>
            <a:endParaRPr kumimoji="0" lang="zh-TW" altLang="en-US">
              <a:solidFill>
                <a:prstClr val="white"/>
              </a:solidFill>
            </a:endParaRPr>
          </a:p>
        </p:txBody>
      </p:sp>
      <p:sp>
        <p:nvSpPr>
          <p:cNvPr id="26641" name="AutoShape 32"/>
          <p:cNvSpPr>
            <a:spLocks noChangeArrowheads="1"/>
          </p:cNvSpPr>
          <p:nvPr/>
        </p:nvSpPr>
        <p:spPr bwMode="auto">
          <a:xfrm>
            <a:off x="50800" y="1700213"/>
            <a:ext cx="9036050" cy="5113337"/>
          </a:xfrm>
          <a:prstGeom prst="downArrowCallout">
            <a:avLst>
              <a:gd name="adj1" fmla="val 49611"/>
              <a:gd name="adj2" fmla="val 49603"/>
              <a:gd name="adj3" fmla="val 16667"/>
              <a:gd name="adj4" fmla="val 66667"/>
            </a:avLst>
          </a:prstGeom>
          <a:noFill/>
          <a:ln w="28575">
            <a:solidFill>
              <a:srgbClr val="FF9900"/>
            </a:solidFill>
            <a:prstDash val="sysDot"/>
            <a:miter lim="800000"/>
            <a:headEnd/>
            <a:tailEnd/>
          </a:ln>
        </p:spPr>
        <p:txBody>
          <a:bodyPr wrap="none" anchor="ctr"/>
          <a:lstStyle/>
          <a:p>
            <a:pPr fontAlgn="auto">
              <a:spcBef>
                <a:spcPts val="0"/>
              </a:spcBef>
              <a:spcAft>
                <a:spcPts val="0"/>
              </a:spcAft>
            </a:pPr>
            <a:endParaRPr kumimoji="0" lang="zh-TW" altLang="en-US">
              <a:solidFill>
                <a:prstClr val="white"/>
              </a:solidFill>
              <a:latin typeface="Book Antiqua" pitchFamily="18" charset="0"/>
              <a:ea typeface="微軟正黑體"/>
            </a:endParaRPr>
          </a:p>
        </p:txBody>
      </p:sp>
      <p:sp>
        <p:nvSpPr>
          <p:cNvPr id="3105" name="Text Box 33"/>
          <p:cNvSpPr txBox="1">
            <a:spLocks noChangeArrowheads="1"/>
          </p:cNvSpPr>
          <p:nvPr/>
        </p:nvSpPr>
        <p:spPr bwMode="auto">
          <a:xfrm>
            <a:off x="3663950" y="5300663"/>
            <a:ext cx="1728788" cy="946150"/>
          </a:xfrm>
          <a:prstGeom prst="rect">
            <a:avLst/>
          </a:prstGeom>
          <a:noFill/>
          <a:ln>
            <a:noFill/>
          </a:ln>
          <a:effectLst/>
          <a:extLst/>
        </p:spPr>
        <p:txBody>
          <a:bodyPr>
            <a:spAutoFit/>
          </a:bodyPr>
          <a:lstStyle/>
          <a:p>
            <a:pPr algn="ctr" fontAlgn="auto">
              <a:spcBef>
                <a:spcPts val="0"/>
              </a:spcBef>
              <a:spcAft>
                <a:spcPts val="0"/>
              </a:spcAft>
              <a:defRPr/>
            </a:pPr>
            <a:r>
              <a:rPr kumimoji="0" lang="zh-TW" altLang="en-US" sz="2800" b="1" dirty="0">
                <a:solidFill>
                  <a:srgbClr val="FF9900"/>
                </a:solidFill>
                <a:effectLst>
                  <a:outerShdw blurRad="38100" dist="38100" dir="2700000" algn="tl">
                    <a:srgbClr val="000000"/>
                  </a:outerShdw>
                </a:effectLst>
                <a:latin typeface="標楷體" pitchFamily="65" charset="-120"/>
                <a:ea typeface="標楷體" pitchFamily="65" charset="-120"/>
              </a:rPr>
              <a:t>轉譯醫學</a:t>
            </a:r>
          </a:p>
          <a:p>
            <a:pPr algn="ctr" fontAlgn="auto">
              <a:spcBef>
                <a:spcPts val="0"/>
              </a:spcBef>
              <a:spcAft>
                <a:spcPts val="0"/>
              </a:spcAft>
              <a:defRPr/>
            </a:pPr>
            <a:r>
              <a:rPr kumimoji="0" lang="zh-TW" altLang="en-US" sz="2800" b="1" dirty="0">
                <a:solidFill>
                  <a:srgbClr val="FF9900"/>
                </a:solidFill>
                <a:effectLst>
                  <a:outerShdw blurRad="38100" dist="38100" dir="2700000" algn="tl">
                    <a:srgbClr val="000000"/>
                  </a:outerShdw>
                </a:effectLst>
                <a:latin typeface="標楷體" pitchFamily="65" charset="-120"/>
                <a:ea typeface="標楷體" pitchFamily="65" charset="-120"/>
              </a:rPr>
              <a:t>研究</a:t>
            </a:r>
          </a:p>
        </p:txBody>
      </p:sp>
      <p:grpSp>
        <p:nvGrpSpPr>
          <p:cNvPr id="26643" name="Group 35"/>
          <p:cNvGrpSpPr>
            <a:grpSpLocks/>
          </p:cNvGrpSpPr>
          <p:nvPr/>
        </p:nvGrpSpPr>
        <p:grpSpPr bwMode="auto">
          <a:xfrm>
            <a:off x="6973888" y="3741738"/>
            <a:ext cx="2016125" cy="1223962"/>
            <a:chOff x="702" y="1434"/>
            <a:chExt cx="998" cy="771"/>
          </a:xfrm>
        </p:grpSpPr>
        <p:sp>
          <p:nvSpPr>
            <p:cNvPr id="26648" name="Rectangle 36"/>
            <p:cNvSpPr>
              <a:spLocks noChangeArrowheads="1"/>
            </p:cNvSpPr>
            <p:nvPr/>
          </p:nvSpPr>
          <p:spPr bwMode="auto">
            <a:xfrm>
              <a:off x="702" y="1434"/>
              <a:ext cx="998" cy="454"/>
            </a:xfrm>
            <a:prstGeom prst="rect">
              <a:avLst/>
            </a:prstGeom>
            <a:solidFill>
              <a:schemeClr val="tx1"/>
            </a:solidFill>
            <a:ln w="9525">
              <a:solidFill>
                <a:schemeClr val="tx1"/>
              </a:solidFill>
              <a:miter lim="800000"/>
              <a:headEnd/>
              <a:tailEnd/>
            </a:ln>
          </p:spPr>
          <p:txBody>
            <a:bodyPr wrap="none" anchor="ctr"/>
            <a:lstStyle/>
            <a:p>
              <a:pPr algn="ctr" fontAlgn="auto">
                <a:spcBef>
                  <a:spcPts val="0"/>
                </a:spcBef>
                <a:spcAft>
                  <a:spcPts val="0"/>
                </a:spcAft>
              </a:pPr>
              <a:r>
                <a:rPr kumimoji="0" lang="zh-TW" altLang="en-US" sz="2000">
                  <a:solidFill>
                    <a:srgbClr val="000000"/>
                  </a:solidFill>
                  <a:latin typeface="標楷體" pitchFamily="65" charset="-120"/>
                  <a:ea typeface="標楷體" pitchFamily="65" charset="-120"/>
                </a:rPr>
                <a:t>人體生物資料庫</a:t>
              </a:r>
            </a:p>
          </p:txBody>
        </p:sp>
        <p:sp>
          <p:nvSpPr>
            <p:cNvPr id="26649" name="Rectangle 37"/>
            <p:cNvSpPr>
              <a:spLocks noChangeArrowheads="1"/>
            </p:cNvSpPr>
            <p:nvPr/>
          </p:nvSpPr>
          <p:spPr bwMode="auto">
            <a:xfrm>
              <a:off x="702" y="1888"/>
              <a:ext cx="998" cy="317"/>
            </a:xfrm>
            <a:prstGeom prst="rect">
              <a:avLst/>
            </a:prstGeom>
            <a:solidFill>
              <a:schemeClr val="tx1"/>
            </a:solidFill>
            <a:ln w="9525">
              <a:solidFill>
                <a:schemeClr val="tx1"/>
              </a:solidFill>
              <a:miter lim="800000"/>
              <a:headEnd/>
              <a:tailEnd/>
            </a:ln>
          </p:spPr>
          <p:txBody>
            <a:bodyPr wrap="none" anchor="ctr"/>
            <a:lstStyle/>
            <a:p>
              <a:pPr algn="ctr" fontAlgn="auto">
                <a:spcBef>
                  <a:spcPts val="0"/>
                </a:spcBef>
                <a:spcAft>
                  <a:spcPts val="0"/>
                </a:spcAft>
              </a:pPr>
              <a:r>
                <a:rPr kumimoji="0" lang="zh-TW" altLang="en-US" sz="1600" dirty="0" smtClean="0">
                  <a:solidFill>
                    <a:srgbClr val="000000"/>
                  </a:solidFill>
                  <a:latin typeface="標楷體" pitchFamily="65" charset="-120"/>
                  <a:ea typeface="標楷體" pitchFamily="65" charset="-120"/>
                </a:rPr>
                <a:t>研究</a:t>
              </a:r>
              <a:r>
                <a:rPr kumimoji="0" lang="zh-TW" altLang="en-US" sz="1600" dirty="0">
                  <a:solidFill>
                    <a:srgbClr val="000000"/>
                  </a:solidFill>
                  <a:latin typeface="標楷體" pitchFamily="65" charset="-120"/>
                  <a:ea typeface="標楷體" pitchFamily="65" charset="-120"/>
                </a:rPr>
                <a:t>助理</a:t>
              </a:r>
            </a:p>
          </p:txBody>
        </p:sp>
      </p:grpSp>
      <p:sp>
        <p:nvSpPr>
          <p:cNvPr id="38" name="Line 23"/>
          <p:cNvSpPr>
            <a:spLocks noChangeShapeType="1"/>
          </p:cNvSpPr>
          <p:nvPr/>
        </p:nvSpPr>
        <p:spPr bwMode="auto">
          <a:xfrm>
            <a:off x="5651500" y="1844675"/>
            <a:ext cx="0" cy="1871663"/>
          </a:xfrm>
          <a:prstGeom prst="line">
            <a:avLst/>
          </a:prstGeom>
          <a:ln>
            <a:headEnd/>
            <a:tailEnd/>
          </a:ln>
          <a:extLst/>
        </p:spPr>
        <p:style>
          <a:lnRef idx="3">
            <a:schemeClr val="accent1"/>
          </a:lnRef>
          <a:fillRef idx="0">
            <a:schemeClr val="accent1"/>
          </a:fillRef>
          <a:effectRef idx="2">
            <a:schemeClr val="accent1"/>
          </a:effectRef>
          <a:fontRef idx="minor">
            <a:schemeClr val="tx1"/>
          </a:fontRef>
        </p:style>
        <p:txBody>
          <a:bodyPr/>
          <a:lstStyle/>
          <a:p>
            <a:pPr fontAlgn="auto">
              <a:spcBef>
                <a:spcPts val="0"/>
              </a:spcBef>
              <a:spcAft>
                <a:spcPts val="0"/>
              </a:spcAft>
              <a:defRPr/>
            </a:pPr>
            <a:endParaRPr kumimoji="0" lang="zh-TW" altLang="en-US">
              <a:solidFill>
                <a:prstClr val="white"/>
              </a:solidFill>
            </a:endParaRPr>
          </a:p>
        </p:txBody>
      </p:sp>
      <p:sp>
        <p:nvSpPr>
          <p:cNvPr id="45" name="Line 23"/>
          <p:cNvSpPr>
            <a:spLocks noChangeShapeType="1"/>
          </p:cNvSpPr>
          <p:nvPr/>
        </p:nvSpPr>
        <p:spPr bwMode="auto">
          <a:xfrm>
            <a:off x="7978775" y="1557338"/>
            <a:ext cx="0" cy="2159000"/>
          </a:xfrm>
          <a:prstGeom prst="line">
            <a:avLst/>
          </a:prstGeom>
          <a:noFill/>
          <a:ln w="38100" algn="ctr">
            <a:solidFill>
              <a:schemeClr val="tx1"/>
            </a:solidFill>
            <a:round/>
            <a:headEnd/>
            <a:tailEnd/>
          </a:ln>
          <a:effectLst>
            <a:outerShdw dist="228601" dir="2700000" sy="89999" rotWithShape="0">
              <a:srgbClr val="000000">
                <a:alpha val="25499"/>
              </a:srgbClr>
            </a:outerShdw>
          </a:effectLst>
        </p:spPr>
        <p:txBody>
          <a:bodyPr/>
          <a:lstStyle/>
          <a:p>
            <a:pPr fontAlgn="auto">
              <a:spcBef>
                <a:spcPts val="0"/>
              </a:spcBef>
              <a:spcAft>
                <a:spcPts val="0"/>
              </a:spcAft>
            </a:pPr>
            <a:endParaRPr kumimoji="0" lang="zh-TW" altLang="en-US">
              <a:solidFill>
                <a:prstClr val="white"/>
              </a:solidFill>
              <a:latin typeface="Century Gothic"/>
              <a:ea typeface="微軟正黑體"/>
            </a:endParaRPr>
          </a:p>
        </p:txBody>
      </p:sp>
    </p:spTree>
    <p:extLst>
      <p:ext uri="{BB962C8B-B14F-4D97-AF65-F5344CB8AC3E}">
        <p14:creationId xmlns:p14="http://schemas.microsoft.com/office/powerpoint/2010/main" val="98686563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88640"/>
            <a:ext cx="8705850"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68" y="3717032"/>
            <a:ext cx="3186485" cy="275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493134"/>
            <a:ext cx="3528392" cy="2979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36023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8027988" y="0"/>
            <a:ext cx="1116012" cy="366713"/>
          </a:xfrm>
          <a:prstGeom prst="rect">
            <a:avLst/>
          </a:prstGeom>
          <a:noFill/>
          <a:ln w="9525">
            <a:noFill/>
            <a:miter lim="800000"/>
            <a:headEnd/>
            <a:tailEnd/>
          </a:ln>
        </p:spPr>
        <p:txBody>
          <a:bodyPr>
            <a:spAutoFit/>
          </a:bodyPr>
          <a:lstStyle/>
          <a:p>
            <a:pPr fontAlgn="auto">
              <a:spcBef>
                <a:spcPct val="50000"/>
              </a:spcBef>
              <a:spcAft>
                <a:spcPts val="0"/>
              </a:spcAft>
            </a:pPr>
            <a:endParaRPr kumimoji="0" lang="zh-TW" altLang="zh-TW">
              <a:solidFill>
                <a:prstClr val="white"/>
              </a:solidFill>
              <a:latin typeface="Century Gothic"/>
              <a:ea typeface="微軟正黑體"/>
            </a:endParaRPr>
          </a:p>
        </p:txBody>
      </p:sp>
      <p:sp>
        <p:nvSpPr>
          <p:cNvPr id="109571" name="Text Box 3"/>
          <p:cNvSpPr txBox="1">
            <a:spLocks noChangeArrowheads="1"/>
          </p:cNvSpPr>
          <p:nvPr/>
        </p:nvSpPr>
        <p:spPr bwMode="auto">
          <a:xfrm>
            <a:off x="8027988" y="0"/>
            <a:ext cx="1116012" cy="274638"/>
          </a:xfrm>
          <a:prstGeom prst="rect">
            <a:avLst/>
          </a:prstGeom>
          <a:noFill/>
          <a:ln w="9525">
            <a:noFill/>
            <a:miter lim="800000"/>
            <a:headEnd/>
            <a:tailEnd/>
          </a:ln>
        </p:spPr>
        <p:txBody>
          <a:bodyPr>
            <a:spAutoFit/>
          </a:bodyPr>
          <a:lstStyle/>
          <a:p>
            <a:pPr fontAlgn="auto">
              <a:spcBef>
                <a:spcPct val="50000"/>
              </a:spcBef>
              <a:spcAft>
                <a:spcPts val="0"/>
              </a:spcAft>
            </a:pPr>
            <a:r>
              <a:rPr kumimoji="0" lang="en-US" altLang="zh-TW" sz="1200" b="1">
                <a:solidFill>
                  <a:prstClr val="white"/>
                </a:solidFill>
                <a:latin typeface="Century Gothic"/>
                <a:ea typeface="微軟正黑體"/>
              </a:rPr>
              <a:t>1.1.1</a:t>
            </a:r>
            <a:r>
              <a:rPr kumimoji="0" lang="zh-TW" altLang="en-US" sz="1200" b="1">
                <a:solidFill>
                  <a:prstClr val="white"/>
                </a:solidFill>
                <a:latin typeface="Century Gothic"/>
                <a:ea typeface="微軟正黑體"/>
              </a:rPr>
              <a:t>、</a:t>
            </a:r>
            <a:r>
              <a:rPr kumimoji="0" lang="en-US" altLang="zh-TW" sz="1200" b="1">
                <a:solidFill>
                  <a:prstClr val="white"/>
                </a:solidFill>
                <a:latin typeface="Century Gothic"/>
                <a:ea typeface="微軟正黑體"/>
              </a:rPr>
              <a:t>1.1.5</a:t>
            </a:r>
          </a:p>
        </p:txBody>
      </p:sp>
      <p:sp>
        <p:nvSpPr>
          <p:cNvPr id="109572" name="Text Box 4"/>
          <p:cNvSpPr txBox="1">
            <a:spLocks noChangeArrowheads="1"/>
          </p:cNvSpPr>
          <p:nvPr/>
        </p:nvSpPr>
        <p:spPr bwMode="auto">
          <a:xfrm>
            <a:off x="611188" y="333375"/>
            <a:ext cx="7561262" cy="519113"/>
          </a:xfrm>
          <a:prstGeom prst="rect">
            <a:avLst/>
          </a:prstGeom>
          <a:noFill/>
          <a:ln w="9525">
            <a:noFill/>
            <a:miter lim="800000"/>
            <a:headEnd/>
            <a:tailEnd/>
          </a:ln>
        </p:spPr>
        <p:txBody>
          <a:bodyPr>
            <a:spAutoFit/>
          </a:bodyPr>
          <a:lstStyle/>
          <a:p>
            <a:pPr algn="ctr" fontAlgn="auto">
              <a:spcBef>
                <a:spcPct val="50000"/>
              </a:spcBef>
              <a:spcAft>
                <a:spcPts val="0"/>
              </a:spcAft>
            </a:pPr>
            <a:r>
              <a:rPr kumimoji="0" lang="zh-TW" altLang="en-US" sz="2800" b="1">
                <a:solidFill>
                  <a:prstClr val="white"/>
                </a:solidFill>
                <a:latin typeface="標楷體" pitchFamily="65" charset="-120"/>
                <a:ea typeface="標楷體" pitchFamily="65" charset="-120"/>
              </a:rPr>
              <a:t>醫學研究部共同研究室</a:t>
            </a:r>
            <a:endParaRPr kumimoji="0" lang="en-US" altLang="zh-TW" sz="2800" b="1">
              <a:solidFill>
                <a:prstClr val="white"/>
              </a:solidFill>
              <a:latin typeface="標楷體" pitchFamily="65" charset="-120"/>
              <a:ea typeface="標楷體" pitchFamily="65" charset="-120"/>
            </a:endParaRPr>
          </a:p>
        </p:txBody>
      </p:sp>
      <p:sp>
        <p:nvSpPr>
          <p:cNvPr id="109573" name="Text Box 6"/>
          <p:cNvSpPr txBox="1">
            <a:spLocks noChangeArrowheads="1"/>
          </p:cNvSpPr>
          <p:nvPr/>
        </p:nvSpPr>
        <p:spPr bwMode="auto">
          <a:xfrm>
            <a:off x="5219700" y="3644900"/>
            <a:ext cx="2305050" cy="366713"/>
          </a:xfrm>
          <a:prstGeom prst="rect">
            <a:avLst/>
          </a:prstGeom>
          <a:noFill/>
          <a:ln w="9525">
            <a:noFill/>
            <a:miter lim="800000"/>
            <a:headEnd/>
            <a:tailEnd/>
          </a:ln>
        </p:spPr>
        <p:txBody>
          <a:bodyPr>
            <a:spAutoFit/>
          </a:bodyPr>
          <a:lstStyle/>
          <a:p>
            <a:pPr fontAlgn="auto">
              <a:spcBef>
                <a:spcPct val="50000"/>
              </a:spcBef>
              <a:spcAft>
                <a:spcPts val="0"/>
              </a:spcAft>
            </a:pPr>
            <a:endParaRPr kumimoji="0" lang="zh-TW" altLang="zh-TW">
              <a:solidFill>
                <a:prstClr val="white"/>
              </a:solidFill>
              <a:latin typeface="Century Gothic"/>
              <a:ea typeface="微軟正黑體"/>
            </a:endParaRPr>
          </a:p>
        </p:txBody>
      </p:sp>
      <p:graphicFrame>
        <p:nvGraphicFramePr>
          <p:cNvPr id="109612" name="Group 44"/>
          <p:cNvGraphicFramePr>
            <a:graphicFrameLocks noGrp="1"/>
          </p:cNvGraphicFramePr>
          <p:nvPr>
            <p:extLst>
              <p:ext uri="{D42A27DB-BD31-4B8C-83A1-F6EECF244321}">
                <p14:modId xmlns:p14="http://schemas.microsoft.com/office/powerpoint/2010/main" val="1894194391"/>
              </p:ext>
            </p:extLst>
          </p:nvPr>
        </p:nvGraphicFramePr>
        <p:xfrm>
          <a:off x="107950" y="1341438"/>
          <a:ext cx="8928100" cy="5004788"/>
        </p:xfrm>
        <a:graphic>
          <a:graphicData uri="http://schemas.openxmlformats.org/drawingml/2006/table">
            <a:tbl>
              <a:tblPr/>
              <a:tblGrid>
                <a:gridCol w="935038"/>
                <a:gridCol w="936625"/>
                <a:gridCol w="3455987"/>
                <a:gridCol w="3600450"/>
              </a:tblGrid>
              <a:tr h="441325">
                <a:tc>
                  <a:txBody>
                    <a:bodyPr/>
                    <a:lstStyle/>
                    <a:p>
                      <a:pPr marL="0" marR="0" lvl="0" indent="0" algn="ctr" defTabSz="914400" rtl="0" eaLnBrk="1" fontAlgn="base" latinLnBrk="0" hangingPunct="1">
                        <a:lnSpc>
                          <a:spcPct val="80000"/>
                        </a:lnSpc>
                        <a:spcBef>
                          <a:spcPct val="20000"/>
                        </a:spcBef>
                        <a:spcAft>
                          <a:spcPct val="0"/>
                        </a:spcAft>
                        <a:buClr>
                          <a:srgbClr val="F9F9F9"/>
                        </a:buClr>
                        <a:buSzPct val="65000"/>
                        <a:buFontTx/>
                        <a:buNone/>
                        <a:tabLst/>
                      </a:pP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名 稱</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ED2">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
                          <a:srgbClr val="F9F9F9"/>
                        </a:buClr>
                        <a:buSzPct val="65000"/>
                        <a:buFontTx/>
                        <a:buNone/>
                        <a:tabLst/>
                      </a:pP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位 置</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ED2">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
                          <a:srgbClr val="F9F9F9"/>
                        </a:buClr>
                        <a:buSzPct val="65000"/>
                        <a:buFontTx/>
                        <a:buNone/>
                        <a:tabLst/>
                      </a:pP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服 務 類 型</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ED2">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
                          <a:srgbClr val="F9F9F9"/>
                        </a:buClr>
                        <a:buSzPct val="65000"/>
                        <a:buFontTx/>
                        <a:buNone/>
                        <a:tabLst/>
                      </a:pP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聯 絡 方 式</a:t>
                      </a:r>
                    </a:p>
                    <a:p>
                      <a:pPr marL="0" marR="0" lvl="0" indent="0" algn="ctr" defTabSz="914400" rtl="0" eaLnBrk="1" fontAlgn="base" latinLnBrk="0" hangingPunct="1">
                        <a:lnSpc>
                          <a:spcPct val="80000"/>
                        </a:lnSpc>
                        <a:spcBef>
                          <a:spcPct val="20000"/>
                        </a:spcBef>
                        <a:spcAft>
                          <a:spcPct val="0"/>
                        </a:spcAft>
                        <a:buClr>
                          <a:srgbClr val="F9F9F9"/>
                        </a:buClr>
                        <a:buSzPct val="65000"/>
                        <a:buFontTx/>
                        <a:buNone/>
                        <a:tabLst/>
                      </a:pPr>
                      <a:r>
                        <a:rPr kumimoji="1" lang="en-US" altLang="zh-TW" sz="1400" b="0" i="0" u="none" strike="noStrike" cap="none" normalizeH="0" baseline="0" smtClean="0">
                          <a:ln>
                            <a:noFill/>
                          </a:ln>
                          <a:solidFill>
                            <a:schemeClr val="bg1"/>
                          </a:solidFill>
                          <a:effectLst/>
                          <a:latin typeface="標楷體" pitchFamily="65" charset="-120"/>
                          <a:ea typeface="標楷體" pitchFamily="65" charset="-120"/>
                        </a:rPr>
                        <a:t>(</a:t>
                      </a: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如：實驗技術支援、研究相關問題等窗口</a:t>
                      </a:r>
                      <a:r>
                        <a:rPr kumimoji="1" lang="en-US" altLang="zh-TW" sz="1400" b="0" i="0" u="none" strike="noStrike" cap="none" normalizeH="0" baseline="0" smtClean="0">
                          <a:ln>
                            <a:noFill/>
                          </a:ln>
                          <a:solidFill>
                            <a:schemeClr val="bg1"/>
                          </a:solidFill>
                          <a:effectLst/>
                          <a:latin typeface="標楷體" pitchFamily="65" charset="-120"/>
                          <a:ea typeface="標楷體" pitchFamily="65" charset="-120"/>
                        </a:rPr>
                        <a:t>)</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ED2">
                        <a:alpha val="50000"/>
                      </a:srgbClr>
                    </a:solidFill>
                  </a:tcPr>
                </a:tc>
              </a:tr>
              <a:tr h="4022725">
                <a:tc>
                  <a:txBody>
                    <a:bodyPr/>
                    <a:lstStyle/>
                    <a:p>
                      <a:pPr marL="0" marR="0" lvl="0" indent="0" algn="ctr" defTabSz="914400" rtl="0" eaLnBrk="1" fontAlgn="base" latinLnBrk="0" hangingPunct="1">
                        <a:lnSpc>
                          <a:spcPct val="80000"/>
                        </a:lnSpc>
                        <a:spcBef>
                          <a:spcPct val="20000"/>
                        </a:spcBef>
                        <a:spcAft>
                          <a:spcPct val="0"/>
                        </a:spcAft>
                        <a:buClr>
                          <a:srgbClr val="F9F9F9"/>
                        </a:buClr>
                        <a:buSzPct val="65000"/>
                        <a:buFontTx/>
                        <a:buNone/>
                        <a:tabLst/>
                      </a:pP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轉譯醫學研究中心</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ED2">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
                          <a:srgbClr val="F9F9F9"/>
                        </a:buClr>
                        <a:buSzPct val="65000"/>
                        <a:buFontTx/>
                        <a:buNone/>
                        <a:tabLst/>
                      </a:pP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倪傑大樓</a:t>
                      </a:r>
                      <a:r>
                        <a:rPr kumimoji="1" lang="en-US" altLang="zh-TW" sz="1400" b="0" i="0" u="none" strike="noStrike" cap="none" normalizeH="0" baseline="0" smtClean="0">
                          <a:ln>
                            <a:noFill/>
                          </a:ln>
                          <a:solidFill>
                            <a:schemeClr val="bg1"/>
                          </a:solidFill>
                          <a:effectLst/>
                          <a:latin typeface="標楷體" pitchFamily="65" charset="-120"/>
                          <a:ea typeface="標楷體" pitchFamily="65" charset="-120"/>
                        </a:rPr>
                        <a:t>6</a:t>
                      </a: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樓</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ED2">
                        <a:alpha val="50000"/>
                      </a:srgbClr>
                    </a:solidFill>
                  </a:tcPr>
                </a:tc>
                <a:tc>
                  <a:txBody>
                    <a:bodyPr/>
                    <a:lstStyle/>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r>
                        <a:rPr kumimoji="1" lang="zh-TW" altLang="en-US" sz="1400" b="1" i="1" u="none" strike="noStrike" cap="none" normalizeH="0" baseline="0" smtClean="0">
                          <a:ln>
                            <a:noFill/>
                          </a:ln>
                          <a:solidFill>
                            <a:schemeClr val="hlink"/>
                          </a:solidFill>
                          <a:effectLst/>
                          <a:latin typeface="標楷體" pitchFamily="65" charset="-120"/>
                          <a:ea typeface="標楷體" pitchFamily="65" charset="-120"/>
                        </a:rPr>
                        <a:t>轉譯醫學研究室</a:t>
                      </a: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r>
                        <a:rPr kumimoji="1" lang="en-US" altLang="zh-TW" sz="1400" b="0" i="0" u="none" strike="noStrike" cap="none" normalizeH="0" baseline="0" smtClean="0">
                          <a:ln>
                            <a:noFill/>
                          </a:ln>
                          <a:solidFill>
                            <a:schemeClr val="bg1"/>
                          </a:solidFill>
                          <a:effectLst/>
                          <a:latin typeface="標楷體" pitchFamily="65" charset="-120"/>
                          <a:ea typeface="標楷體" pitchFamily="65" charset="-120"/>
                        </a:rPr>
                        <a:t>1. </a:t>
                      </a: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研究方向發想及諮詢</a:t>
                      </a: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r>
                        <a:rPr kumimoji="1" lang="en-US" altLang="zh-TW" sz="1400" b="0" i="0" u="none" strike="noStrike" cap="none" normalizeH="0" baseline="0" smtClean="0">
                          <a:ln>
                            <a:noFill/>
                          </a:ln>
                          <a:solidFill>
                            <a:schemeClr val="bg1"/>
                          </a:solidFill>
                          <a:effectLst/>
                          <a:latin typeface="標楷體" pitchFamily="65" charset="-120"/>
                          <a:ea typeface="標楷體" pitchFamily="65" charset="-120"/>
                        </a:rPr>
                        <a:t>2. </a:t>
                      </a: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研究模式開發</a:t>
                      </a: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r>
                        <a:rPr kumimoji="1" lang="en-US" altLang="zh-TW" sz="1400" b="0" i="0" u="none" strike="noStrike" cap="none" normalizeH="0" baseline="0" smtClean="0">
                          <a:ln>
                            <a:noFill/>
                          </a:ln>
                          <a:solidFill>
                            <a:schemeClr val="bg1"/>
                          </a:solidFill>
                          <a:effectLst/>
                          <a:latin typeface="標楷體" pitchFamily="65" charset="-120"/>
                          <a:ea typeface="標楷體" pitchFamily="65" charset="-120"/>
                        </a:rPr>
                        <a:t>3. </a:t>
                      </a: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研究案設計諮詢</a:t>
                      </a: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r>
                        <a:rPr kumimoji="1" lang="en-US" altLang="zh-TW" sz="1400" b="0" i="0" u="none" strike="noStrike" cap="none" normalizeH="0" baseline="0" smtClean="0">
                          <a:ln>
                            <a:noFill/>
                          </a:ln>
                          <a:solidFill>
                            <a:schemeClr val="bg1"/>
                          </a:solidFill>
                          <a:effectLst/>
                          <a:latin typeface="標楷體" pitchFamily="65" charset="-120"/>
                          <a:ea typeface="標楷體" pitchFamily="65" charset="-120"/>
                        </a:rPr>
                        <a:t>4. </a:t>
                      </a: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協助院內</a:t>
                      </a:r>
                      <a:r>
                        <a:rPr kumimoji="1" lang="en-US" altLang="zh-TW" sz="1400" b="0" i="0" u="none" strike="noStrike" cap="none" normalizeH="0" baseline="0" smtClean="0">
                          <a:ln>
                            <a:noFill/>
                          </a:ln>
                          <a:solidFill>
                            <a:schemeClr val="bg1"/>
                          </a:solidFill>
                          <a:effectLst/>
                          <a:latin typeface="標楷體" pitchFamily="65" charset="-120"/>
                          <a:ea typeface="標楷體" pitchFamily="65" charset="-120"/>
                        </a:rPr>
                        <a:t>/</a:t>
                      </a: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外研究計劃書撰寫</a:t>
                      </a:r>
                      <a:endParaRPr kumimoji="1" lang="en-US" altLang="zh-TW" sz="1400" b="0" i="0" u="none" strike="noStrike" cap="none" normalizeH="0" baseline="0" smtClean="0">
                        <a:ln>
                          <a:noFill/>
                        </a:ln>
                        <a:solidFill>
                          <a:schemeClr val="bg1"/>
                        </a:solidFill>
                        <a:effectLst/>
                        <a:latin typeface="標楷體" pitchFamily="65" charset="-120"/>
                        <a:ea typeface="標楷體" pitchFamily="65" charset="-120"/>
                      </a:endParaRP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r>
                        <a:rPr kumimoji="1" lang="en-US" altLang="zh-TW" sz="1400" b="0" i="0" u="none" strike="noStrike" cap="none" normalizeH="0" baseline="0" smtClean="0">
                          <a:ln>
                            <a:noFill/>
                          </a:ln>
                          <a:solidFill>
                            <a:schemeClr val="bg1"/>
                          </a:solidFill>
                          <a:effectLst/>
                          <a:latin typeface="標楷體" pitchFamily="65" charset="-120"/>
                          <a:ea typeface="標楷體" pitchFamily="65" charset="-120"/>
                        </a:rPr>
                        <a:t>5. </a:t>
                      </a: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論文編譯與投稿諮詢與支援服務</a:t>
                      </a: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r>
                        <a:rPr kumimoji="0" lang="en-US" altLang="zh-TW" sz="1400" b="0" i="0" u="none" strike="noStrike" cap="none" normalizeH="0" baseline="0" smtClean="0">
                          <a:ln>
                            <a:noFill/>
                          </a:ln>
                          <a:solidFill>
                            <a:schemeClr val="bg1"/>
                          </a:solidFill>
                          <a:effectLst/>
                          <a:latin typeface="標楷體" pitchFamily="65" charset="-120"/>
                          <a:ea typeface="標楷體" pitchFamily="65" charset="-120"/>
                        </a:rPr>
                        <a:t>6. </a:t>
                      </a:r>
                      <a:r>
                        <a:rPr kumimoji="0" lang="zh-TW" altLang="en-US" sz="1400" b="0" i="0" u="none" strike="noStrike" cap="none" normalizeH="0" baseline="0" smtClean="0">
                          <a:ln>
                            <a:noFill/>
                          </a:ln>
                          <a:solidFill>
                            <a:schemeClr val="bg1"/>
                          </a:solidFill>
                          <a:effectLst/>
                          <a:latin typeface="標楷體" pitchFamily="65" charset="-120"/>
                          <a:ea typeface="標楷體" pitchFamily="65" charset="-120"/>
                        </a:rPr>
                        <a:t>協助臨床試驗</a:t>
                      </a: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r>
                        <a:rPr kumimoji="0" lang="en-US" altLang="zh-TW" sz="1400" b="0" i="0" u="none" strike="noStrike" cap="none" normalizeH="0" baseline="0" smtClean="0">
                          <a:ln>
                            <a:noFill/>
                          </a:ln>
                          <a:solidFill>
                            <a:schemeClr val="bg1"/>
                          </a:solidFill>
                          <a:effectLst/>
                          <a:latin typeface="標楷體" pitchFamily="65" charset="-120"/>
                          <a:ea typeface="標楷體" pitchFamily="65" charset="-120"/>
                        </a:rPr>
                        <a:t>7. </a:t>
                      </a:r>
                      <a:r>
                        <a:rPr kumimoji="0" lang="zh-TW" altLang="en-US" sz="1400" b="0" i="0" u="none" strike="noStrike" cap="none" normalizeH="0" baseline="0" smtClean="0">
                          <a:ln>
                            <a:noFill/>
                          </a:ln>
                          <a:solidFill>
                            <a:schemeClr val="bg1"/>
                          </a:solidFill>
                          <a:effectLst/>
                          <a:latin typeface="標楷體" pitchFamily="65" charset="-120"/>
                          <a:ea typeface="標楷體" pitchFamily="65" charset="-120"/>
                        </a:rPr>
                        <a:t>協助院內</a:t>
                      </a:r>
                      <a:r>
                        <a:rPr kumimoji="0" lang="en-US" altLang="zh-TW" sz="1400" b="0" i="0" u="none" strike="noStrike" cap="none" normalizeH="0" baseline="0" smtClean="0">
                          <a:ln>
                            <a:noFill/>
                          </a:ln>
                          <a:solidFill>
                            <a:schemeClr val="bg1"/>
                          </a:solidFill>
                          <a:effectLst/>
                          <a:latin typeface="標楷體" pitchFamily="65" charset="-120"/>
                          <a:ea typeface="標楷體" pitchFamily="65" charset="-120"/>
                        </a:rPr>
                        <a:t>/</a:t>
                      </a:r>
                      <a:r>
                        <a:rPr kumimoji="0" lang="zh-TW" altLang="en-US" sz="1400" b="0" i="0" u="none" strike="noStrike" cap="none" normalizeH="0" baseline="0" smtClean="0">
                          <a:ln>
                            <a:noFill/>
                          </a:ln>
                          <a:solidFill>
                            <a:schemeClr val="bg1"/>
                          </a:solidFill>
                          <a:effectLst/>
                          <a:latin typeface="標楷體" pitchFamily="65" charset="-120"/>
                          <a:ea typeface="標楷體" pitchFamily="65" charset="-120"/>
                        </a:rPr>
                        <a:t>際合作計畫執行</a:t>
                      </a: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r>
                        <a:rPr kumimoji="0" lang="en-US" altLang="zh-TW" sz="1400" b="0" i="0" u="none" strike="noStrike" cap="none" normalizeH="0" baseline="0" smtClean="0">
                          <a:ln>
                            <a:noFill/>
                          </a:ln>
                          <a:solidFill>
                            <a:schemeClr val="bg1"/>
                          </a:solidFill>
                          <a:effectLst/>
                          <a:latin typeface="標楷體" pitchFamily="65" charset="-120"/>
                          <a:ea typeface="標楷體" pitchFamily="65" charset="-120"/>
                        </a:rPr>
                        <a:t>8. </a:t>
                      </a:r>
                      <a:r>
                        <a:rPr kumimoji="0" lang="zh-TW" altLang="en-US" sz="1400" b="0" i="0" u="none" strike="noStrike" cap="none" normalizeH="0" baseline="0" smtClean="0">
                          <a:ln>
                            <a:noFill/>
                          </a:ln>
                          <a:solidFill>
                            <a:schemeClr val="bg1"/>
                          </a:solidFill>
                          <a:effectLst/>
                          <a:latin typeface="標楷體" pitchFamily="65" charset="-120"/>
                          <a:ea typeface="標楷體" pitchFamily="65" charset="-120"/>
                        </a:rPr>
                        <a:t>協助生醫研究推廣</a:t>
                      </a:r>
                      <a:endParaRPr kumimoji="0" lang="en-US" altLang="zh-TW" sz="1400" b="0" i="0" u="none" strike="noStrike" cap="none" normalizeH="0" baseline="0" smtClean="0">
                        <a:ln>
                          <a:noFill/>
                        </a:ln>
                        <a:solidFill>
                          <a:schemeClr val="bg1"/>
                        </a:solidFill>
                        <a:effectLst/>
                        <a:latin typeface="標楷體" pitchFamily="65" charset="-120"/>
                        <a:ea typeface="標楷體" pitchFamily="65" charset="-120"/>
                      </a:endParaRP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endParaRPr kumimoji="1" lang="zh-TW" altLang="en-US" sz="1400" b="1" i="1" u="none" strike="noStrike" cap="none" normalizeH="0" baseline="0" smtClean="0">
                        <a:ln>
                          <a:noFill/>
                        </a:ln>
                        <a:solidFill>
                          <a:schemeClr val="bg1"/>
                        </a:solidFill>
                        <a:effectLst/>
                        <a:latin typeface="標楷體" pitchFamily="65" charset="-120"/>
                        <a:ea typeface="標楷體" pitchFamily="65" charset="-120"/>
                      </a:endParaRP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r>
                        <a:rPr kumimoji="1" lang="zh-TW" altLang="en-US" sz="1400" b="1" i="1" u="none" strike="noStrike" cap="none" normalizeH="0" baseline="0" smtClean="0">
                          <a:ln>
                            <a:noFill/>
                          </a:ln>
                          <a:solidFill>
                            <a:schemeClr val="hlink"/>
                          </a:solidFill>
                          <a:effectLst/>
                          <a:latin typeface="標楷體" pitchFamily="65" charset="-120"/>
                          <a:ea typeface="標楷體" pitchFamily="65" charset="-120"/>
                        </a:rPr>
                        <a:t>核心實驗室</a:t>
                      </a:r>
                      <a:endParaRPr kumimoji="1" lang="zh-TW" altLang="en-US" sz="1400" b="0" i="0" u="none" strike="noStrike" cap="none" normalizeH="0" baseline="0" smtClean="0">
                        <a:ln>
                          <a:noFill/>
                        </a:ln>
                        <a:solidFill>
                          <a:schemeClr val="hlink"/>
                        </a:solidFill>
                        <a:effectLst/>
                        <a:latin typeface="標楷體" pitchFamily="65" charset="-120"/>
                        <a:ea typeface="標楷體" pitchFamily="65" charset="-120"/>
                      </a:endParaRP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r>
                        <a:rPr kumimoji="1" lang="en-US" altLang="zh-TW" sz="1400" b="0" i="0" u="none" strike="noStrike" cap="none" normalizeH="0" baseline="0" smtClean="0">
                          <a:ln>
                            <a:noFill/>
                          </a:ln>
                          <a:solidFill>
                            <a:schemeClr val="bg1"/>
                          </a:solidFill>
                          <a:effectLst/>
                          <a:latin typeface="標楷體" pitchFamily="65" charset="-120"/>
                          <a:ea typeface="標楷體" pitchFamily="65" charset="-120"/>
                        </a:rPr>
                        <a:t>1. </a:t>
                      </a: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實驗技術教學</a:t>
                      </a: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r>
                        <a:rPr kumimoji="1" lang="en-US" altLang="zh-TW" sz="1400" b="0" i="0" u="none" strike="noStrike" cap="none" normalizeH="0" baseline="0" smtClean="0">
                          <a:ln>
                            <a:noFill/>
                          </a:ln>
                          <a:solidFill>
                            <a:schemeClr val="bg1"/>
                          </a:solidFill>
                          <a:effectLst/>
                          <a:latin typeface="標楷體" pitchFamily="65" charset="-120"/>
                          <a:ea typeface="標楷體" pitchFamily="65" charset="-120"/>
                        </a:rPr>
                        <a:t>2. </a:t>
                      </a: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提供貴重儀器使用教學</a:t>
                      </a:r>
                      <a:r>
                        <a:rPr kumimoji="1" lang="en-US" altLang="zh-TW" sz="1400" b="0" i="0" u="none" strike="noStrike" cap="none" normalizeH="0" baseline="0" smtClean="0">
                          <a:ln>
                            <a:noFill/>
                          </a:ln>
                          <a:solidFill>
                            <a:schemeClr val="bg1"/>
                          </a:solidFill>
                          <a:effectLst/>
                          <a:latin typeface="標楷體" pitchFamily="65" charset="-120"/>
                          <a:ea typeface="標楷體" pitchFamily="65" charset="-120"/>
                        </a:rPr>
                        <a:t>/</a:t>
                      </a: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訓練</a:t>
                      </a: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r>
                        <a:rPr kumimoji="1" lang="en-US" altLang="zh-TW" sz="1400" b="0" i="0" u="none" strike="noStrike" cap="none" normalizeH="0" baseline="0" smtClean="0">
                          <a:ln>
                            <a:noFill/>
                          </a:ln>
                          <a:solidFill>
                            <a:schemeClr val="bg1"/>
                          </a:solidFill>
                          <a:effectLst/>
                          <a:latin typeface="標楷體" pitchFamily="65" charset="-120"/>
                          <a:ea typeface="標楷體" pitchFamily="65" charset="-120"/>
                        </a:rPr>
                        <a:t>3. </a:t>
                      </a: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提供研究模式實作練習</a:t>
                      </a: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r>
                        <a:rPr kumimoji="1" lang="en-US" altLang="zh-TW" sz="1400" b="0" i="0" u="none" strike="noStrike" cap="none" normalizeH="0" baseline="0" smtClean="0">
                          <a:ln>
                            <a:noFill/>
                          </a:ln>
                          <a:solidFill>
                            <a:schemeClr val="bg1"/>
                          </a:solidFill>
                          <a:effectLst/>
                          <a:latin typeface="標楷體" pitchFamily="65" charset="-120"/>
                          <a:ea typeface="標楷體" pitchFamily="65" charset="-120"/>
                        </a:rPr>
                        <a:t>4. </a:t>
                      </a: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協助院內</a:t>
                      </a:r>
                      <a:r>
                        <a:rPr kumimoji="1" lang="en-US" altLang="zh-TW" sz="1400" b="0" i="0" u="none" strike="noStrike" cap="none" normalizeH="0" baseline="0" smtClean="0">
                          <a:ln>
                            <a:noFill/>
                          </a:ln>
                          <a:solidFill>
                            <a:schemeClr val="bg1"/>
                          </a:solidFill>
                          <a:effectLst/>
                          <a:latin typeface="標楷體" pitchFamily="65" charset="-120"/>
                          <a:ea typeface="標楷體" pitchFamily="65" charset="-120"/>
                        </a:rPr>
                        <a:t>/</a:t>
                      </a: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院際研究案執行</a:t>
                      </a: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r>
                        <a:rPr kumimoji="1" lang="en-US" altLang="zh-TW" sz="1400" b="0" i="0" u="none" strike="noStrike" cap="none" normalizeH="0" baseline="0" smtClean="0">
                          <a:ln>
                            <a:noFill/>
                          </a:ln>
                          <a:solidFill>
                            <a:schemeClr val="bg1"/>
                          </a:solidFill>
                          <a:effectLst/>
                          <a:latin typeface="標楷體" pitchFamily="65" charset="-120"/>
                          <a:ea typeface="標楷體" pitchFamily="65" charset="-120"/>
                        </a:rPr>
                        <a:t>5. </a:t>
                      </a: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協助實習教學</a:t>
                      </a: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r>
                        <a:rPr kumimoji="1" lang="en-US" altLang="zh-TW" sz="1400" b="0" i="0" u="none" strike="noStrike" cap="none" normalizeH="0" baseline="0" smtClean="0">
                          <a:ln>
                            <a:noFill/>
                          </a:ln>
                          <a:solidFill>
                            <a:schemeClr val="bg1"/>
                          </a:solidFill>
                          <a:effectLst/>
                          <a:latin typeface="標楷體" pitchFamily="65" charset="-120"/>
                          <a:ea typeface="標楷體" pitchFamily="65" charset="-120"/>
                        </a:rPr>
                        <a:t>6. </a:t>
                      </a: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支援臨床試驗分析</a:t>
                      </a:r>
                      <a:endParaRPr kumimoji="1" lang="en-US" altLang="zh-TW" sz="1400" b="0" i="0" u="none" strike="noStrike" cap="none" normalizeH="0" baseline="0" smtClean="0">
                        <a:ln>
                          <a:noFill/>
                        </a:ln>
                        <a:solidFill>
                          <a:schemeClr val="bg1"/>
                        </a:solidFill>
                        <a:effectLst/>
                        <a:latin typeface="標楷體" pitchFamily="65" charset="-120"/>
                        <a:ea typeface="標楷體" pitchFamily="65" charset="-120"/>
                      </a:endParaRP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endParaRPr kumimoji="1" lang="zh-TW" altLang="en-US" sz="1400" b="1" i="1" u="none" strike="noStrike" cap="none" normalizeH="0" baseline="0" smtClean="0">
                        <a:ln>
                          <a:noFill/>
                        </a:ln>
                        <a:solidFill>
                          <a:schemeClr val="bg1"/>
                        </a:solidFill>
                        <a:effectLst/>
                        <a:latin typeface="標楷體" pitchFamily="65" charset="-120"/>
                        <a:ea typeface="標楷體" pitchFamily="65" charset="-120"/>
                      </a:endParaRP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r>
                        <a:rPr kumimoji="1" lang="zh-TW" altLang="en-US" sz="1400" b="1" i="1" u="none" strike="noStrike" cap="none" normalizeH="0" baseline="0" smtClean="0">
                          <a:ln>
                            <a:noFill/>
                          </a:ln>
                          <a:solidFill>
                            <a:schemeClr val="hlink"/>
                          </a:solidFill>
                          <a:effectLst/>
                          <a:latin typeface="標楷體" pitchFamily="65" charset="-120"/>
                          <a:ea typeface="標楷體" pitchFamily="65" charset="-120"/>
                        </a:rPr>
                        <a:t>生物資源集保室</a:t>
                      </a:r>
                      <a:endParaRPr kumimoji="1" lang="zh-TW" altLang="en-US" sz="1400" b="0" i="0" u="none" strike="noStrike" cap="none" normalizeH="0" baseline="0" smtClean="0">
                        <a:ln>
                          <a:noFill/>
                        </a:ln>
                        <a:solidFill>
                          <a:schemeClr val="hlink"/>
                        </a:solidFill>
                        <a:effectLst/>
                        <a:latin typeface="標楷體" pitchFamily="65" charset="-120"/>
                        <a:ea typeface="標楷體" pitchFamily="65" charset="-120"/>
                      </a:endParaRP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r>
                        <a:rPr kumimoji="1" lang="en-US" altLang="zh-TW" sz="1400" b="0" i="0" u="none" strike="noStrike" cap="none" normalizeH="0" baseline="0" smtClean="0">
                          <a:ln>
                            <a:noFill/>
                          </a:ln>
                          <a:solidFill>
                            <a:schemeClr val="bg1"/>
                          </a:solidFill>
                          <a:effectLst/>
                          <a:latin typeface="標楷體" pitchFamily="65" charset="-120"/>
                          <a:ea typeface="標楷體" pitchFamily="65" charset="-120"/>
                        </a:rPr>
                        <a:t>1. </a:t>
                      </a: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研究用檢體收集及保存</a:t>
                      </a:r>
                    </a:p>
                    <a:p>
                      <a:pPr marL="533400" marR="0" lvl="0" indent="-533400" algn="l" defTabSz="914400" rtl="0" eaLnBrk="1" fontAlgn="base" latinLnBrk="0" hangingPunct="1">
                        <a:lnSpc>
                          <a:spcPct val="80000"/>
                        </a:lnSpc>
                        <a:spcBef>
                          <a:spcPct val="20000"/>
                        </a:spcBef>
                        <a:spcAft>
                          <a:spcPct val="0"/>
                        </a:spcAft>
                        <a:buClr>
                          <a:srgbClr val="F9F9F9"/>
                        </a:buClr>
                        <a:buSzPct val="65000"/>
                        <a:buFontTx/>
                        <a:buNone/>
                        <a:tabLst/>
                      </a:pPr>
                      <a:r>
                        <a:rPr kumimoji="1" lang="en-US" altLang="zh-TW" sz="1400" b="0" i="0" u="none" strike="noStrike" cap="none" normalizeH="0" baseline="0" smtClean="0">
                          <a:ln>
                            <a:noFill/>
                          </a:ln>
                          <a:solidFill>
                            <a:schemeClr val="bg1"/>
                          </a:solidFill>
                          <a:effectLst/>
                          <a:latin typeface="標楷體" pitchFamily="65" charset="-120"/>
                          <a:ea typeface="標楷體" pitchFamily="65" charset="-120"/>
                        </a:rPr>
                        <a:t>2. </a:t>
                      </a:r>
                      <a:r>
                        <a:rPr kumimoji="1" lang="zh-TW" altLang="en-US" sz="1400" b="0" i="0" u="none" strike="noStrike" cap="none" normalizeH="0" baseline="0" smtClean="0">
                          <a:ln>
                            <a:noFill/>
                          </a:ln>
                          <a:solidFill>
                            <a:schemeClr val="bg1"/>
                          </a:solidFill>
                          <a:effectLst/>
                          <a:latin typeface="標楷體" pitchFamily="65" charset="-120"/>
                          <a:ea typeface="標楷體" pitchFamily="65" charset="-120"/>
                        </a:rPr>
                        <a:t>研究用檢體衍生物之純化及保存分析 </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ED2">
                        <a:alpha val="50000"/>
                      </a:srgbClr>
                    </a:solidFill>
                  </a:tcPr>
                </a:tc>
                <a:tc>
                  <a:txBody>
                    <a:bodyPr/>
                    <a:lstStyle/>
                    <a:p>
                      <a:pPr marL="533400" marR="0" lvl="0" indent="-533400" algn="l" defTabSz="914400" rtl="0" eaLnBrk="1" fontAlgn="base" latinLnBrk="0" hangingPunct="1">
                        <a:lnSpc>
                          <a:spcPct val="100000"/>
                        </a:lnSpc>
                        <a:spcBef>
                          <a:spcPct val="20000"/>
                        </a:spcBef>
                        <a:spcAft>
                          <a:spcPct val="0"/>
                        </a:spcAft>
                        <a:buClr>
                          <a:srgbClr val="F9F9F9"/>
                        </a:buClr>
                        <a:buSzPct val="65000"/>
                        <a:buFontTx/>
                        <a:buNone/>
                        <a:tabLst/>
                      </a:pP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a:t>
                      </a: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轉譯醫學研究室：</a:t>
                      </a:r>
                    </a:p>
                    <a:p>
                      <a:pPr marL="533400" marR="0" lvl="0" indent="-533400" algn="l" defTabSz="914400" rtl="0" eaLnBrk="1" fontAlgn="base" latinLnBrk="0" hangingPunct="1">
                        <a:lnSpc>
                          <a:spcPct val="100000"/>
                        </a:lnSpc>
                        <a:spcBef>
                          <a:spcPct val="20000"/>
                        </a:spcBef>
                        <a:spcAft>
                          <a:spcPct val="0"/>
                        </a:spcAft>
                        <a:buClr>
                          <a:srgbClr val="F9F9F9"/>
                        </a:buClr>
                        <a:buSzPct val="65000"/>
                        <a:buFontTx/>
                        <a:buNone/>
                        <a:tabLst/>
                      </a:pP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     李英瑞博士</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a:t>
                      </a: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研究員兼主任</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(5560) </a:t>
                      </a:r>
                      <a:endPar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endParaRPr>
                    </a:p>
                    <a:p>
                      <a:pPr marL="533400" marR="0" lvl="0" indent="-533400" algn="l" defTabSz="914400" rtl="0" eaLnBrk="1" fontAlgn="base" latinLnBrk="0" hangingPunct="1">
                        <a:lnSpc>
                          <a:spcPct val="100000"/>
                        </a:lnSpc>
                        <a:spcBef>
                          <a:spcPct val="20000"/>
                        </a:spcBef>
                        <a:spcAft>
                          <a:spcPct val="0"/>
                        </a:spcAft>
                        <a:buClr>
                          <a:srgbClr val="F9F9F9"/>
                        </a:buClr>
                        <a:buSzPct val="65000"/>
                        <a:buFontTx/>
                        <a:buNone/>
                        <a:tabLst/>
                      </a:pP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     方瓊瑤博士</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a:t>
                      </a: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副研究員</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(5556)</a:t>
                      </a:r>
                    </a:p>
                    <a:p>
                      <a:pPr marL="533400" marR="0" lvl="0" indent="-533400" algn="l" defTabSz="914400" rtl="0" eaLnBrk="1" fontAlgn="base" latinLnBrk="0" hangingPunct="1">
                        <a:lnSpc>
                          <a:spcPct val="100000"/>
                        </a:lnSpc>
                        <a:spcBef>
                          <a:spcPct val="20000"/>
                        </a:spcBef>
                        <a:spcAft>
                          <a:spcPct val="0"/>
                        </a:spcAft>
                        <a:buClr>
                          <a:srgbClr val="F9F9F9"/>
                        </a:buClr>
                        <a:buSzPct val="65000"/>
                        <a:buFontTx/>
                        <a:buNone/>
                        <a:tabLst/>
                      </a:pP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     </a:t>
                      </a: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許淑美博士</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a:t>
                      </a: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副研究員</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(5568)  </a:t>
                      </a:r>
                    </a:p>
                    <a:p>
                      <a:pPr marL="533400" marR="0" lvl="0" indent="-533400" algn="l" defTabSz="914400" rtl="0" eaLnBrk="1" fontAlgn="base" latinLnBrk="0" hangingPunct="1">
                        <a:lnSpc>
                          <a:spcPct val="100000"/>
                        </a:lnSpc>
                        <a:spcBef>
                          <a:spcPct val="20000"/>
                        </a:spcBef>
                        <a:spcAft>
                          <a:spcPct val="0"/>
                        </a:spcAft>
                        <a:buClr>
                          <a:srgbClr val="F9F9F9"/>
                        </a:buClr>
                        <a:buSzPct val="65000"/>
                        <a:buFontTx/>
                        <a:buNone/>
                        <a:tabLst/>
                      </a:pP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  </a:t>
                      </a:r>
                    </a:p>
                    <a:p>
                      <a:pPr marL="533400" marR="0" lvl="0" indent="-533400" algn="l" defTabSz="914400" rtl="0" eaLnBrk="1" fontAlgn="base" latinLnBrk="0" hangingPunct="1">
                        <a:lnSpc>
                          <a:spcPct val="100000"/>
                        </a:lnSpc>
                        <a:spcBef>
                          <a:spcPct val="20000"/>
                        </a:spcBef>
                        <a:spcAft>
                          <a:spcPct val="0"/>
                        </a:spcAft>
                        <a:buClr>
                          <a:srgbClr val="F9F9F9"/>
                        </a:buClr>
                        <a:buSzPct val="65000"/>
                        <a:buFontTx/>
                        <a:buNone/>
                        <a:tabLst/>
                      </a:pP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    </a:t>
                      </a: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 </a:t>
                      </a:r>
                      <a:endPar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endParaRPr>
                    </a:p>
                    <a:p>
                      <a:pPr marL="533400" marR="0" lvl="0" indent="-533400" algn="l" defTabSz="914400" rtl="0" eaLnBrk="1" fontAlgn="base" latinLnBrk="0" hangingPunct="1">
                        <a:lnSpc>
                          <a:spcPct val="100000"/>
                        </a:lnSpc>
                        <a:spcBef>
                          <a:spcPct val="20000"/>
                        </a:spcBef>
                        <a:spcAft>
                          <a:spcPct val="0"/>
                        </a:spcAft>
                        <a:buClr>
                          <a:srgbClr val="F9F9F9"/>
                        </a:buClr>
                        <a:buSzPct val="65000"/>
                        <a:buFontTx/>
                        <a:buNone/>
                        <a:tabLst/>
                      </a:pP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 ●</a:t>
                      </a: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核心實驗室：      </a:t>
                      </a:r>
                    </a:p>
                    <a:p>
                      <a:pPr marL="533400" marR="0" lvl="0" indent="-533400" algn="l" defTabSz="914400" rtl="0" eaLnBrk="1" fontAlgn="base" latinLnBrk="0" hangingPunct="1">
                        <a:lnSpc>
                          <a:spcPct val="100000"/>
                        </a:lnSpc>
                        <a:spcBef>
                          <a:spcPct val="20000"/>
                        </a:spcBef>
                        <a:spcAft>
                          <a:spcPct val="0"/>
                        </a:spcAft>
                        <a:buClr>
                          <a:srgbClr val="F9F9F9"/>
                        </a:buClr>
                        <a:buSzPct val="65000"/>
                        <a:buFontTx/>
                        <a:buNone/>
                        <a:tabLst/>
                      </a:pP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     李英瑞博士</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a:t>
                      </a: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研究員兼主任</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(5560) </a:t>
                      </a:r>
                      <a:endPar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endParaRPr>
                    </a:p>
                    <a:p>
                      <a:pPr marL="533400" marR="0" lvl="0" indent="-533400" algn="l" defTabSz="914400" rtl="0" eaLnBrk="1" fontAlgn="base" latinLnBrk="0" hangingPunct="1">
                        <a:lnSpc>
                          <a:spcPct val="100000"/>
                        </a:lnSpc>
                        <a:spcBef>
                          <a:spcPct val="20000"/>
                        </a:spcBef>
                        <a:spcAft>
                          <a:spcPct val="0"/>
                        </a:spcAft>
                        <a:buClr>
                          <a:srgbClr val="F9F9F9"/>
                        </a:buClr>
                        <a:buSzPct val="65000"/>
                        <a:buFontTx/>
                        <a:buNone/>
                        <a:tabLst/>
                      </a:pP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     方瓊瑤博士</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a:t>
                      </a: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副研究員</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(5556)</a:t>
                      </a:r>
                    </a:p>
                    <a:p>
                      <a:pPr marL="533400" marR="0" lvl="0" indent="-533400" algn="l" defTabSz="914400" rtl="0" eaLnBrk="1" fontAlgn="base" latinLnBrk="0" hangingPunct="1">
                        <a:lnSpc>
                          <a:spcPct val="100000"/>
                        </a:lnSpc>
                        <a:spcBef>
                          <a:spcPct val="20000"/>
                        </a:spcBef>
                        <a:spcAft>
                          <a:spcPct val="0"/>
                        </a:spcAft>
                        <a:buClr>
                          <a:srgbClr val="F9F9F9"/>
                        </a:buClr>
                        <a:buSzPct val="65000"/>
                        <a:buFontTx/>
                        <a:buNone/>
                        <a:tabLst/>
                      </a:pP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     許淑美博士</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a:t>
                      </a: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副研究員</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(5568)</a:t>
                      </a:r>
                    </a:p>
                    <a:p>
                      <a:pPr marL="533400" marR="0" lvl="0" indent="-533400" algn="l" defTabSz="914400" rtl="0" eaLnBrk="1" fontAlgn="base" latinLnBrk="0" hangingPunct="1">
                        <a:lnSpc>
                          <a:spcPct val="100000"/>
                        </a:lnSpc>
                        <a:spcBef>
                          <a:spcPct val="20000"/>
                        </a:spcBef>
                        <a:spcAft>
                          <a:spcPct val="0"/>
                        </a:spcAft>
                        <a:buClr>
                          <a:srgbClr val="F9F9F9"/>
                        </a:buClr>
                        <a:buSzPct val="65000"/>
                        <a:buFontTx/>
                        <a:buNone/>
                        <a:tabLst/>
                      </a:pP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     陳淑幸</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a:t>
                      </a: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助理研究員兼小組長</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(5557)</a:t>
                      </a:r>
                    </a:p>
                    <a:p>
                      <a:pPr marL="533400" marR="0" lvl="0" indent="-533400" algn="l" defTabSz="914400" rtl="0" eaLnBrk="1" fontAlgn="base" latinLnBrk="0" hangingPunct="1">
                        <a:lnSpc>
                          <a:spcPct val="100000"/>
                        </a:lnSpc>
                        <a:spcBef>
                          <a:spcPct val="20000"/>
                        </a:spcBef>
                        <a:spcAft>
                          <a:spcPct val="0"/>
                        </a:spcAft>
                        <a:buClr>
                          <a:srgbClr val="F9F9F9"/>
                        </a:buClr>
                        <a:buSzPct val="65000"/>
                        <a:buFontTx/>
                        <a:buNone/>
                        <a:tabLst/>
                      </a:pP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     陳學毅</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a:t>
                      </a: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助理研究員</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(5559)</a:t>
                      </a:r>
                    </a:p>
                    <a:p>
                      <a:pPr marL="533400" marR="0" lvl="0" indent="-533400" algn="l" defTabSz="914400" rtl="0" eaLnBrk="1" fontAlgn="base" latinLnBrk="0" hangingPunct="1">
                        <a:lnSpc>
                          <a:spcPct val="100000"/>
                        </a:lnSpc>
                        <a:spcBef>
                          <a:spcPct val="20000"/>
                        </a:spcBef>
                        <a:spcAft>
                          <a:spcPct val="0"/>
                        </a:spcAft>
                        <a:buClr>
                          <a:srgbClr val="F9F9F9"/>
                        </a:buClr>
                        <a:buSzPct val="65000"/>
                        <a:buFontTx/>
                        <a:buNone/>
                        <a:tabLst/>
                      </a:pP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            </a:t>
                      </a:r>
                      <a:endPar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endParaRPr>
                    </a:p>
                    <a:p>
                      <a:pPr marL="533400" marR="0" lvl="0" indent="-533400" algn="l" defTabSz="914400" rtl="0" eaLnBrk="1" fontAlgn="base" latinLnBrk="0" hangingPunct="1">
                        <a:lnSpc>
                          <a:spcPct val="100000"/>
                        </a:lnSpc>
                        <a:spcBef>
                          <a:spcPct val="20000"/>
                        </a:spcBef>
                        <a:spcAft>
                          <a:spcPct val="0"/>
                        </a:spcAft>
                        <a:buClr>
                          <a:srgbClr val="F9F9F9"/>
                        </a:buClr>
                        <a:buSzPct val="65000"/>
                        <a:buFontTx/>
                        <a:buNone/>
                        <a:tabLst/>
                      </a:pP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      </a:t>
                      </a:r>
                    </a:p>
                    <a:p>
                      <a:pPr marL="533400" marR="0" lvl="0" indent="-533400" algn="l" defTabSz="914400" rtl="0" eaLnBrk="1" fontAlgn="base" latinLnBrk="0" hangingPunct="1">
                        <a:lnSpc>
                          <a:spcPct val="100000"/>
                        </a:lnSpc>
                        <a:spcBef>
                          <a:spcPct val="20000"/>
                        </a:spcBef>
                        <a:spcAft>
                          <a:spcPct val="0"/>
                        </a:spcAft>
                        <a:buClr>
                          <a:srgbClr val="F9F9F9"/>
                        </a:buClr>
                        <a:buSzPct val="65000"/>
                        <a:buFontTx/>
                        <a:buNone/>
                        <a:tabLst/>
                      </a:pP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 ●</a:t>
                      </a: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生物資源集保室：      </a:t>
                      </a:r>
                    </a:p>
                    <a:p>
                      <a:pPr marL="533400" marR="0" lvl="0" indent="-533400" algn="l" defTabSz="914400" rtl="0" eaLnBrk="1" fontAlgn="base" latinLnBrk="0" hangingPunct="1">
                        <a:lnSpc>
                          <a:spcPct val="100000"/>
                        </a:lnSpc>
                        <a:spcBef>
                          <a:spcPct val="20000"/>
                        </a:spcBef>
                        <a:spcAft>
                          <a:spcPct val="0"/>
                        </a:spcAft>
                        <a:buClr>
                          <a:srgbClr val="F9F9F9"/>
                        </a:buClr>
                        <a:buSzPct val="65000"/>
                        <a:buFontTx/>
                        <a:buNone/>
                        <a:tabLst/>
                      </a:pP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      陳淑幸</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a:t>
                      </a: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助理研究員兼小組長</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(5557)</a:t>
                      </a:r>
                    </a:p>
                    <a:p>
                      <a:pPr marL="533400" marR="0" lvl="0" indent="-533400" algn="l" defTabSz="914400" rtl="0" eaLnBrk="1" fontAlgn="base" latinLnBrk="0" hangingPunct="1">
                        <a:lnSpc>
                          <a:spcPct val="100000"/>
                        </a:lnSpc>
                        <a:spcBef>
                          <a:spcPct val="20000"/>
                        </a:spcBef>
                        <a:spcAft>
                          <a:spcPct val="0"/>
                        </a:spcAft>
                        <a:buClr>
                          <a:srgbClr val="F9F9F9"/>
                        </a:buClr>
                        <a:buSzPct val="65000"/>
                        <a:buFontTx/>
                        <a:buNone/>
                        <a:tabLst/>
                      </a:pP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     姜恩淑</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a:t>
                      </a:r>
                      <a:r>
                        <a:rPr kumimoji="1" lang="zh-TW" altLang="en-US" sz="1400" b="0" i="0" u="none" strike="noStrike" cap="none" normalizeH="0" baseline="0" dirty="0" smtClean="0">
                          <a:ln>
                            <a:noFill/>
                          </a:ln>
                          <a:solidFill>
                            <a:schemeClr val="bg1"/>
                          </a:solidFill>
                          <a:effectLst/>
                          <a:latin typeface="標楷體" pitchFamily="65" charset="-120"/>
                          <a:ea typeface="標楷體" pitchFamily="65" charset="-120"/>
                        </a:rPr>
                        <a:t>研究助理</a:t>
                      </a:r>
                      <a:r>
                        <a:rPr kumimoji="1" lang="en-US" altLang="zh-TW" sz="1400" b="0" i="0" u="none" strike="noStrike" cap="none" normalizeH="0" baseline="0" dirty="0" smtClean="0">
                          <a:ln>
                            <a:noFill/>
                          </a:ln>
                          <a:solidFill>
                            <a:schemeClr val="bg1"/>
                          </a:solidFill>
                          <a:effectLst/>
                          <a:latin typeface="標楷體" pitchFamily="65" charset="-120"/>
                          <a:ea typeface="標楷體" pitchFamily="65" charset="-120"/>
                        </a:rPr>
                        <a:t>(5557)</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ED2">
                        <a:alpha val="50000"/>
                      </a:srgbClr>
                    </a:solidFill>
                  </a:tcPr>
                </a:tc>
              </a:tr>
            </a:tbl>
          </a:graphicData>
        </a:graphic>
      </p:graphicFrame>
    </p:spTree>
    <p:extLst>
      <p:ext uri="{BB962C8B-B14F-4D97-AF65-F5344CB8AC3E}">
        <p14:creationId xmlns:p14="http://schemas.microsoft.com/office/powerpoint/2010/main" val="17754383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72" y="44624"/>
            <a:ext cx="8686800"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群組 3"/>
          <p:cNvGrpSpPr/>
          <p:nvPr/>
        </p:nvGrpSpPr>
        <p:grpSpPr>
          <a:xfrm>
            <a:off x="665956" y="836712"/>
            <a:ext cx="7650460" cy="5949875"/>
            <a:chOff x="324168" y="836712"/>
            <a:chExt cx="7650460" cy="5949875"/>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68" y="836712"/>
              <a:ext cx="5760000" cy="594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628" y="845591"/>
              <a:ext cx="1944000" cy="1925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9778" y="2871281"/>
              <a:ext cx="1908000" cy="1864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0628" y="4851404"/>
              <a:ext cx="1944000" cy="1899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6385936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619672" y="404664"/>
            <a:ext cx="5976664" cy="461665"/>
          </a:xfrm>
          <a:prstGeom prst="rect">
            <a:avLst/>
          </a:prstGeom>
          <a:noFill/>
        </p:spPr>
        <p:txBody>
          <a:bodyPr wrap="square" rtlCol="0">
            <a:spAutoFit/>
          </a:bodyPr>
          <a:lstStyle/>
          <a:p>
            <a:pPr algn="ctr" fontAlgn="auto">
              <a:spcBef>
                <a:spcPts val="0"/>
              </a:spcBef>
              <a:spcAft>
                <a:spcPts val="0"/>
              </a:spcAft>
            </a:pPr>
            <a:r>
              <a:rPr kumimoji="0" lang="zh-TW" altLang="en-US" sz="2400" b="1" dirty="0" smtClean="0">
                <a:solidFill>
                  <a:prstClr val="black"/>
                </a:solidFill>
                <a:latin typeface="Calibri"/>
                <a:ea typeface="新細明體"/>
              </a:rPr>
              <a:t>轉譯醫學研究中心大型儀器設備及其用途</a:t>
            </a:r>
            <a:endParaRPr kumimoji="0" lang="zh-TW" altLang="en-US" sz="2400" b="1" dirty="0">
              <a:solidFill>
                <a:prstClr val="black"/>
              </a:solidFill>
              <a:latin typeface="Calibri"/>
              <a:ea typeface="新細明體"/>
            </a:endParaRPr>
          </a:p>
        </p:txBody>
      </p:sp>
      <p:pic>
        <p:nvPicPr>
          <p:cNvPr id="1026" name="Picture 2" descr="V:\科室資料夾\轉譯醫學研究中心\評鑑之佐證資料(2015)\貴重儀器設備照片\PC100078.JPG"/>
          <p:cNvPicPr>
            <a:picLocks noChangeAspect="1" noChangeArrowheads="1"/>
          </p:cNvPicPr>
          <p:nvPr/>
        </p:nvPicPr>
        <p:blipFill>
          <a:blip r:embed="rId2" cstate="print"/>
          <a:srcRect/>
          <a:stretch>
            <a:fillRect/>
          </a:stretch>
        </p:blipFill>
        <p:spPr bwMode="auto">
          <a:xfrm>
            <a:off x="251520" y="1556792"/>
            <a:ext cx="4799367" cy="3600000"/>
          </a:xfrm>
          <a:prstGeom prst="rect">
            <a:avLst/>
          </a:prstGeom>
          <a:noFill/>
        </p:spPr>
      </p:pic>
      <p:sp>
        <p:nvSpPr>
          <p:cNvPr id="2" name="文字方塊 1"/>
          <p:cNvSpPr txBox="1"/>
          <p:nvPr/>
        </p:nvSpPr>
        <p:spPr>
          <a:xfrm>
            <a:off x="1979712" y="5517232"/>
            <a:ext cx="6120680" cy="369332"/>
          </a:xfrm>
          <a:prstGeom prst="rect">
            <a:avLst/>
          </a:prstGeom>
          <a:noFill/>
        </p:spPr>
        <p:txBody>
          <a:bodyPr wrap="square" rtlCol="0">
            <a:spAutoFit/>
          </a:bodyPr>
          <a:lstStyle/>
          <a:p>
            <a:pPr fontAlgn="auto">
              <a:spcBef>
                <a:spcPts val="0"/>
              </a:spcBef>
              <a:spcAft>
                <a:spcPts val="0"/>
              </a:spcAft>
            </a:pPr>
            <a:r>
              <a:rPr kumimoji="0" lang="zh-TW" altLang="en-US" dirty="0" smtClean="0">
                <a:solidFill>
                  <a:prstClr val="black"/>
                </a:solidFill>
                <a:latin typeface="Calibri"/>
                <a:ea typeface="新細明體"/>
              </a:rPr>
              <a:t>流式細胞儀</a:t>
            </a:r>
            <a:r>
              <a:rPr kumimoji="0" lang="en-US" altLang="zh-TW" dirty="0" smtClean="0">
                <a:solidFill>
                  <a:prstClr val="black"/>
                </a:solidFill>
                <a:latin typeface="Calibri"/>
                <a:ea typeface="新細明體"/>
              </a:rPr>
              <a:t>…</a:t>
            </a:r>
            <a:r>
              <a:rPr kumimoji="0" lang="zh-TW" altLang="en-US" dirty="0" smtClean="0">
                <a:solidFill>
                  <a:prstClr val="black"/>
                </a:solidFill>
                <a:latin typeface="Calibri"/>
                <a:ea typeface="新細明體"/>
              </a:rPr>
              <a:t>用於細胞分子生物學分析</a:t>
            </a:r>
            <a:endParaRPr kumimoji="0" lang="zh-TW" altLang="en-US" dirty="0">
              <a:solidFill>
                <a:prstClr val="black"/>
              </a:solidFill>
              <a:latin typeface="Calibri"/>
              <a:ea typeface="新細明體"/>
            </a:endParaRPr>
          </a:p>
        </p:txBody>
      </p:sp>
      <p:graphicFrame>
        <p:nvGraphicFramePr>
          <p:cNvPr id="7" name="圖表 6"/>
          <p:cNvGraphicFramePr>
            <a:graphicFrameLocks/>
          </p:cNvGraphicFramePr>
          <p:nvPr>
            <p:extLst>
              <p:ext uri="{D42A27DB-BD31-4B8C-83A1-F6EECF244321}">
                <p14:modId xmlns:p14="http://schemas.microsoft.com/office/powerpoint/2010/main" val="2368045687"/>
              </p:ext>
            </p:extLst>
          </p:nvPr>
        </p:nvGraphicFramePr>
        <p:xfrm>
          <a:off x="5078511" y="1988840"/>
          <a:ext cx="3971925" cy="22288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66104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619672" y="404664"/>
            <a:ext cx="5976664" cy="461665"/>
          </a:xfrm>
          <a:prstGeom prst="rect">
            <a:avLst/>
          </a:prstGeom>
          <a:noFill/>
        </p:spPr>
        <p:txBody>
          <a:bodyPr wrap="square" rtlCol="0">
            <a:spAutoFit/>
          </a:bodyPr>
          <a:lstStyle/>
          <a:p>
            <a:pPr algn="ctr" fontAlgn="auto">
              <a:spcBef>
                <a:spcPts val="0"/>
              </a:spcBef>
              <a:spcAft>
                <a:spcPts val="0"/>
              </a:spcAft>
            </a:pPr>
            <a:r>
              <a:rPr kumimoji="0" lang="zh-TW" altLang="en-US" sz="2400" b="1" dirty="0" smtClean="0">
                <a:solidFill>
                  <a:prstClr val="black"/>
                </a:solidFill>
                <a:latin typeface="Calibri"/>
                <a:ea typeface="新細明體"/>
              </a:rPr>
              <a:t>轉譯醫學研究中心大型儀器設備及其用途</a:t>
            </a:r>
            <a:endParaRPr kumimoji="0" lang="zh-TW" altLang="en-US" sz="2400" b="1" dirty="0">
              <a:solidFill>
                <a:prstClr val="black"/>
              </a:solidFill>
              <a:latin typeface="Calibri"/>
              <a:ea typeface="新細明體"/>
            </a:endParaRPr>
          </a:p>
        </p:txBody>
      </p:sp>
      <p:pic>
        <p:nvPicPr>
          <p:cNvPr id="2050" name="Picture 2" descr="V:\科室資料夾\轉譯醫學研究中心\評鑑之佐證資料(2015)\貴重儀器設備照片\PC100075.JPG"/>
          <p:cNvPicPr>
            <a:picLocks noChangeAspect="1" noChangeArrowheads="1"/>
          </p:cNvPicPr>
          <p:nvPr/>
        </p:nvPicPr>
        <p:blipFill>
          <a:blip r:embed="rId2" cstate="print"/>
          <a:srcRect/>
          <a:stretch>
            <a:fillRect/>
          </a:stretch>
        </p:blipFill>
        <p:spPr bwMode="auto">
          <a:xfrm rot="16200000">
            <a:off x="11877" y="1796435"/>
            <a:ext cx="4799367" cy="3600000"/>
          </a:xfrm>
          <a:prstGeom prst="rect">
            <a:avLst/>
          </a:prstGeom>
          <a:noFill/>
        </p:spPr>
      </p:pic>
      <p:sp>
        <p:nvSpPr>
          <p:cNvPr id="5" name="文字方塊 4"/>
          <p:cNvSpPr txBox="1"/>
          <p:nvPr/>
        </p:nvSpPr>
        <p:spPr>
          <a:xfrm>
            <a:off x="1979712" y="6165304"/>
            <a:ext cx="6120680" cy="369332"/>
          </a:xfrm>
          <a:prstGeom prst="rect">
            <a:avLst/>
          </a:prstGeom>
          <a:noFill/>
        </p:spPr>
        <p:txBody>
          <a:bodyPr wrap="square" rtlCol="0">
            <a:spAutoFit/>
          </a:bodyPr>
          <a:lstStyle/>
          <a:p>
            <a:pPr fontAlgn="auto">
              <a:spcBef>
                <a:spcPts val="0"/>
              </a:spcBef>
              <a:spcAft>
                <a:spcPts val="0"/>
              </a:spcAft>
            </a:pPr>
            <a:r>
              <a:rPr kumimoji="0" lang="zh-TW" altLang="en-US" dirty="0" smtClean="0">
                <a:solidFill>
                  <a:prstClr val="black"/>
                </a:solidFill>
                <a:latin typeface="Calibri"/>
                <a:ea typeface="新細明體"/>
              </a:rPr>
              <a:t>影像系統</a:t>
            </a:r>
            <a:r>
              <a:rPr kumimoji="0" lang="en-US" altLang="zh-TW" dirty="0" smtClean="0">
                <a:solidFill>
                  <a:prstClr val="black"/>
                </a:solidFill>
                <a:latin typeface="Calibri"/>
                <a:ea typeface="新細明體"/>
              </a:rPr>
              <a:t>…</a:t>
            </a:r>
            <a:r>
              <a:rPr kumimoji="0" lang="zh-TW" altLang="en-US" dirty="0" smtClean="0">
                <a:solidFill>
                  <a:prstClr val="black"/>
                </a:solidFill>
                <a:latin typeface="Calibri"/>
                <a:ea typeface="新細明體"/>
              </a:rPr>
              <a:t>用於分子生物學影像分析</a:t>
            </a:r>
            <a:endParaRPr kumimoji="0" lang="zh-TW" altLang="en-US" dirty="0">
              <a:solidFill>
                <a:prstClr val="black"/>
              </a:solidFill>
              <a:latin typeface="Calibri"/>
              <a:ea typeface="新細明體"/>
            </a:endParaRPr>
          </a:p>
        </p:txBody>
      </p:sp>
      <p:graphicFrame>
        <p:nvGraphicFramePr>
          <p:cNvPr id="7" name="圖表 6"/>
          <p:cNvGraphicFramePr>
            <a:graphicFrameLocks/>
          </p:cNvGraphicFramePr>
          <p:nvPr>
            <p:extLst>
              <p:ext uri="{D42A27DB-BD31-4B8C-83A1-F6EECF244321}">
                <p14:modId xmlns:p14="http://schemas.microsoft.com/office/powerpoint/2010/main" val="2202936521"/>
              </p:ext>
            </p:extLst>
          </p:nvPr>
        </p:nvGraphicFramePr>
        <p:xfrm>
          <a:off x="4591239" y="2204864"/>
          <a:ext cx="3990975" cy="23526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18785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619672" y="404664"/>
            <a:ext cx="5976664" cy="461665"/>
          </a:xfrm>
          <a:prstGeom prst="rect">
            <a:avLst/>
          </a:prstGeom>
          <a:noFill/>
        </p:spPr>
        <p:txBody>
          <a:bodyPr wrap="square" rtlCol="0">
            <a:spAutoFit/>
          </a:bodyPr>
          <a:lstStyle/>
          <a:p>
            <a:pPr algn="ctr" fontAlgn="auto">
              <a:spcBef>
                <a:spcPts val="0"/>
              </a:spcBef>
              <a:spcAft>
                <a:spcPts val="0"/>
              </a:spcAft>
            </a:pPr>
            <a:r>
              <a:rPr kumimoji="0" lang="zh-TW" altLang="en-US" sz="2400" b="1" dirty="0" smtClean="0">
                <a:solidFill>
                  <a:prstClr val="black"/>
                </a:solidFill>
                <a:latin typeface="Calibri"/>
                <a:ea typeface="新細明體"/>
              </a:rPr>
              <a:t>轉譯醫學研究中心大型儀器設備及其用途</a:t>
            </a:r>
            <a:endParaRPr kumimoji="0" lang="zh-TW" altLang="en-US" sz="2400" b="1" dirty="0">
              <a:solidFill>
                <a:prstClr val="black"/>
              </a:solidFill>
              <a:latin typeface="Calibri"/>
              <a:ea typeface="新細明體"/>
            </a:endParaRPr>
          </a:p>
        </p:txBody>
      </p:sp>
      <p:sp>
        <p:nvSpPr>
          <p:cNvPr id="5" name="文字方塊 4"/>
          <p:cNvSpPr txBox="1"/>
          <p:nvPr/>
        </p:nvSpPr>
        <p:spPr>
          <a:xfrm>
            <a:off x="1979712" y="5939988"/>
            <a:ext cx="6120680" cy="369332"/>
          </a:xfrm>
          <a:prstGeom prst="rect">
            <a:avLst/>
          </a:prstGeom>
          <a:noFill/>
        </p:spPr>
        <p:txBody>
          <a:bodyPr wrap="square" rtlCol="0">
            <a:spAutoFit/>
          </a:bodyPr>
          <a:lstStyle/>
          <a:p>
            <a:pPr fontAlgn="auto">
              <a:spcBef>
                <a:spcPts val="0"/>
              </a:spcBef>
              <a:spcAft>
                <a:spcPts val="0"/>
              </a:spcAft>
            </a:pPr>
            <a:r>
              <a:rPr kumimoji="0" lang="zh-TW" altLang="en-US" dirty="0" smtClean="0">
                <a:solidFill>
                  <a:prstClr val="black"/>
                </a:solidFill>
                <a:latin typeface="Calibri"/>
                <a:ea typeface="新細明體"/>
              </a:rPr>
              <a:t>即時定量聚合</a:t>
            </a:r>
            <a:r>
              <a:rPr kumimoji="0" lang="zh-TW" altLang="en-US" dirty="0">
                <a:solidFill>
                  <a:prstClr val="black"/>
                </a:solidFill>
                <a:latin typeface="Calibri"/>
                <a:ea typeface="新細明體"/>
              </a:rPr>
              <a:t>酶鏈鎖反應</a:t>
            </a:r>
            <a:r>
              <a:rPr kumimoji="0" lang="zh-TW" altLang="en-US" dirty="0" smtClean="0">
                <a:solidFill>
                  <a:prstClr val="black"/>
                </a:solidFill>
                <a:latin typeface="Calibri"/>
                <a:ea typeface="新細明體"/>
              </a:rPr>
              <a:t>系統</a:t>
            </a:r>
            <a:r>
              <a:rPr kumimoji="0" lang="en-US" altLang="zh-TW" dirty="0" smtClean="0">
                <a:solidFill>
                  <a:prstClr val="black"/>
                </a:solidFill>
                <a:latin typeface="Calibri"/>
                <a:ea typeface="新細明體"/>
              </a:rPr>
              <a:t>…</a:t>
            </a:r>
            <a:r>
              <a:rPr kumimoji="0" lang="zh-TW" altLang="en-US" dirty="0" smtClean="0">
                <a:solidFill>
                  <a:prstClr val="black"/>
                </a:solidFill>
                <a:latin typeface="Calibri"/>
                <a:ea typeface="新細明體"/>
              </a:rPr>
              <a:t>用於分子生物學分析</a:t>
            </a:r>
            <a:endParaRPr kumimoji="0" lang="zh-TW" altLang="en-US" dirty="0">
              <a:solidFill>
                <a:prstClr val="black"/>
              </a:solidFill>
              <a:latin typeface="Calibri"/>
              <a:ea typeface="新細明體"/>
            </a:endParaRPr>
          </a:p>
        </p:txBody>
      </p:sp>
      <p:pic>
        <p:nvPicPr>
          <p:cNvPr id="2050" name="Picture 2" descr="V:\科室資料夾\轉譯醫學研究中心\評鑑之佐證資料(2015)\貴重儀器設備照片\PC1000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214508"/>
            <a:ext cx="3384376" cy="42891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圖表 6"/>
          <p:cNvGraphicFramePr>
            <a:graphicFrameLocks/>
          </p:cNvGraphicFramePr>
          <p:nvPr>
            <p:extLst>
              <p:ext uri="{D42A27DB-BD31-4B8C-83A1-F6EECF244321}">
                <p14:modId xmlns:p14="http://schemas.microsoft.com/office/powerpoint/2010/main" val="2340803718"/>
              </p:ext>
            </p:extLst>
          </p:nvPr>
        </p:nvGraphicFramePr>
        <p:xfrm>
          <a:off x="4608004" y="1844824"/>
          <a:ext cx="3971924" cy="22336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1692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619672" y="404664"/>
            <a:ext cx="5976664" cy="461665"/>
          </a:xfrm>
          <a:prstGeom prst="rect">
            <a:avLst/>
          </a:prstGeom>
          <a:noFill/>
        </p:spPr>
        <p:txBody>
          <a:bodyPr wrap="square" rtlCol="0">
            <a:spAutoFit/>
          </a:bodyPr>
          <a:lstStyle/>
          <a:p>
            <a:pPr algn="ctr" fontAlgn="auto">
              <a:spcBef>
                <a:spcPts val="0"/>
              </a:spcBef>
              <a:spcAft>
                <a:spcPts val="0"/>
              </a:spcAft>
            </a:pPr>
            <a:r>
              <a:rPr kumimoji="0" lang="zh-TW" altLang="en-US" sz="2400" b="1" dirty="0" smtClean="0">
                <a:solidFill>
                  <a:prstClr val="black"/>
                </a:solidFill>
                <a:latin typeface="Calibri"/>
                <a:ea typeface="新細明體"/>
              </a:rPr>
              <a:t>轉譯醫學研究中心大型儀器設備及其用途</a:t>
            </a:r>
            <a:endParaRPr kumimoji="0" lang="zh-TW" altLang="en-US" sz="2400" b="1" dirty="0">
              <a:solidFill>
                <a:prstClr val="black"/>
              </a:solidFill>
              <a:latin typeface="Calibri"/>
              <a:ea typeface="新細明體"/>
            </a:endParaRPr>
          </a:p>
        </p:txBody>
      </p:sp>
      <p:sp>
        <p:nvSpPr>
          <p:cNvPr id="5" name="文字方塊 4"/>
          <p:cNvSpPr txBox="1"/>
          <p:nvPr/>
        </p:nvSpPr>
        <p:spPr>
          <a:xfrm>
            <a:off x="1979712" y="5939988"/>
            <a:ext cx="6120680" cy="369332"/>
          </a:xfrm>
          <a:prstGeom prst="rect">
            <a:avLst/>
          </a:prstGeom>
          <a:noFill/>
        </p:spPr>
        <p:txBody>
          <a:bodyPr wrap="square" rtlCol="0">
            <a:spAutoFit/>
          </a:bodyPr>
          <a:lstStyle/>
          <a:p>
            <a:pPr fontAlgn="auto">
              <a:spcBef>
                <a:spcPts val="0"/>
              </a:spcBef>
              <a:spcAft>
                <a:spcPts val="0"/>
              </a:spcAft>
            </a:pPr>
            <a:r>
              <a:rPr kumimoji="0" lang="zh-TW" altLang="en-US" dirty="0" smtClean="0">
                <a:solidFill>
                  <a:prstClr val="black"/>
                </a:solidFill>
                <a:latin typeface="Calibri"/>
                <a:ea typeface="新細明體"/>
              </a:rPr>
              <a:t>聚合</a:t>
            </a:r>
            <a:r>
              <a:rPr kumimoji="0" lang="zh-TW" altLang="en-US" dirty="0">
                <a:solidFill>
                  <a:prstClr val="black"/>
                </a:solidFill>
                <a:latin typeface="Calibri"/>
                <a:ea typeface="新細明體"/>
              </a:rPr>
              <a:t>酶鏈鎖反應</a:t>
            </a:r>
            <a:r>
              <a:rPr kumimoji="0" lang="zh-TW" altLang="en-US" dirty="0" smtClean="0">
                <a:solidFill>
                  <a:prstClr val="black"/>
                </a:solidFill>
                <a:latin typeface="Calibri"/>
                <a:ea typeface="新細明體"/>
              </a:rPr>
              <a:t>系統</a:t>
            </a:r>
            <a:r>
              <a:rPr kumimoji="0" lang="en-US" altLang="zh-TW" dirty="0" smtClean="0">
                <a:solidFill>
                  <a:prstClr val="black"/>
                </a:solidFill>
                <a:latin typeface="Calibri"/>
                <a:ea typeface="新細明體"/>
              </a:rPr>
              <a:t>…</a:t>
            </a:r>
            <a:r>
              <a:rPr kumimoji="0" lang="zh-TW" altLang="en-US" dirty="0" smtClean="0">
                <a:solidFill>
                  <a:prstClr val="black"/>
                </a:solidFill>
                <a:latin typeface="Calibri"/>
                <a:ea typeface="新細明體"/>
              </a:rPr>
              <a:t>用於分子生物學分析</a:t>
            </a:r>
            <a:endParaRPr kumimoji="0" lang="zh-TW" altLang="en-US" dirty="0">
              <a:solidFill>
                <a:prstClr val="black"/>
              </a:solidFill>
              <a:latin typeface="Calibri"/>
              <a:ea typeface="新細明體"/>
            </a:endParaRPr>
          </a:p>
        </p:txBody>
      </p:sp>
      <p:pic>
        <p:nvPicPr>
          <p:cNvPr id="3074" name="Picture 2" descr="V:\科室資料夾\轉譯醫學研究中心\評鑑之佐證資料(2015)\貴重儀器設備照片\P104007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113" r="16782"/>
          <a:stretch/>
        </p:blipFill>
        <p:spPr bwMode="auto">
          <a:xfrm>
            <a:off x="870012" y="1700808"/>
            <a:ext cx="3364638" cy="360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圖表 7"/>
          <p:cNvGraphicFramePr>
            <a:graphicFrameLocks/>
          </p:cNvGraphicFramePr>
          <p:nvPr>
            <p:extLst>
              <p:ext uri="{D42A27DB-BD31-4B8C-83A1-F6EECF244321}">
                <p14:modId xmlns:p14="http://schemas.microsoft.com/office/powerpoint/2010/main" val="1912069912"/>
              </p:ext>
            </p:extLst>
          </p:nvPr>
        </p:nvGraphicFramePr>
        <p:xfrm>
          <a:off x="4608004" y="2060848"/>
          <a:ext cx="3990975" cy="23860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64466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619672" y="404664"/>
            <a:ext cx="5976664" cy="461665"/>
          </a:xfrm>
          <a:prstGeom prst="rect">
            <a:avLst/>
          </a:prstGeom>
          <a:noFill/>
        </p:spPr>
        <p:txBody>
          <a:bodyPr wrap="square" rtlCol="0">
            <a:spAutoFit/>
          </a:bodyPr>
          <a:lstStyle/>
          <a:p>
            <a:pPr algn="ctr" fontAlgn="auto">
              <a:spcBef>
                <a:spcPts val="0"/>
              </a:spcBef>
              <a:spcAft>
                <a:spcPts val="0"/>
              </a:spcAft>
            </a:pPr>
            <a:r>
              <a:rPr kumimoji="0" lang="zh-TW" altLang="en-US" sz="2400" b="1" dirty="0" smtClean="0">
                <a:solidFill>
                  <a:prstClr val="black"/>
                </a:solidFill>
                <a:latin typeface="Calibri"/>
                <a:ea typeface="新細明體"/>
              </a:rPr>
              <a:t>轉譯醫學研究中心大型儀器設備及其用途</a:t>
            </a:r>
            <a:endParaRPr kumimoji="0" lang="zh-TW" altLang="en-US" sz="2400" b="1" dirty="0">
              <a:solidFill>
                <a:prstClr val="black"/>
              </a:solidFill>
              <a:latin typeface="Calibri"/>
              <a:ea typeface="新細明體"/>
            </a:endParaRPr>
          </a:p>
        </p:txBody>
      </p:sp>
      <p:pic>
        <p:nvPicPr>
          <p:cNvPr id="3074" name="Picture 2" descr="V:\科室資料夾\轉譯醫學研究中心\評鑑之佐證資料(2015)\貴重儀器設備照片\PC100080.JPG"/>
          <p:cNvPicPr>
            <a:picLocks noChangeAspect="1" noChangeArrowheads="1"/>
          </p:cNvPicPr>
          <p:nvPr/>
        </p:nvPicPr>
        <p:blipFill>
          <a:blip r:embed="rId2" cstate="print"/>
          <a:srcRect/>
          <a:stretch>
            <a:fillRect/>
          </a:stretch>
        </p:blipFill>
        <p:spPr bwMode="auto">
          <a:xfrm>
            <a:off x="279138" y="1700808"/>
            <a:ext cx="4799367" cy="3600000"/>
          </a:xfrm>
          <a:prstGeom prst="rect">
            <a:avLst/>
          </a:prstGeom>
          <a:noFill/>
        </p:spPr>
      </p:pic>
      <p:sp>
        <p:nvSpPr>
          <p:cNvPr id="5" name="文字方塊 4"/>
          <p:cNvSpPr txBox="1"/>
          <p:nvPr/>
        </p:nvSpPr>
        <p:spPr>
          <a:xfrm>
            <a:off x="1979712" y="5517232"/>
            <a:ext cx="6120680" cy="369332"/>
          </a:xfrm>
          <a:prstGeom prst="rect">
            <a:avLst/>
          </a:prstGeom>
          <a:noFill/>
        </p:spPr>
        <p:txBody>
          <a:bodyPr wrap="square" rtlCol="0">
            <a:spAutoFit/>
          </a:bodyPr>
          <a:lstStyle/>
          <a:p>
            <a:pPr fontAlgn="auto">
              <a:spcBef>
                <a:spcPts val="0"/>
              </a:spcBef>
              <a:spcAft>
                <a:spcPts val="0"/>
              </a:spcAft>
            </a:pPr>
            <a:r>
              <a:rPr kumimoji="0" lang="zh-TW" altLang="en-US" dirty="0" smtClean="0">
                <a:solidFill>
                  <a:prstClr val="black"/>
                </a:solidFill>
                <a:latin typeface="Calibri"/>
                <a:ea typeface="新細明體"/>
              </a:rPr>
              <a:t>高通量分子微盤操作系統</a:t>
            </a:r>
            <a:r>
              <a:rPr kumimoji="0" lang="en-US" altLang="zh-TW" dirty="0" smtClean="0">
                <a:solidFill>
                  <a:prstClr val="black"/>
                </a:solidFill>
                <a:latin typeface="Calibri"/>
                <a:ea typeface="新細明體"/>
              </a:rPr>
              <a:t>…</a:t>
            </a:r>
            <a:r>
              <a:rPr kumimoji="0" lang="zh-TW" altLang="en-US" dirty="0" smtClean="0">
                <a:solidFill>
                  <a:prstClr val="black"/>
                </a:solidFill>
                <a:latin typeface="Calibri"/>
                <a:ea typeface="新細明體"/>
              </a:rPr>
              <a:t>用於分子生物學分析</a:t>
            </a:r>
            <a:endParaRPr kumimoji="0" lang="zh-TW" altLang="en-US" dirty="0">
              <a:solidFill>
                <a:prstClr val="black"/>
              </a:solidFill>
              <a:latin typeface="Calibri"/>
              <a:ea typeface="新細明體"/>
            </a:endParaRPr>
          </a:p>
        </p:txBody>
      </p:sp>
      <p:graphicFrame>
        <p:nvGraphicFramePr>
          <p:cNvPr id="6" name="圖表 5"/>
          <p:cNvGraphicFramePr>
            <a:graphicFrameLocks/>
          </p:cNvGraphicFramePr>
          <p:nvPr>
            <p:extLst>
              <p:ext uri="{D42A27DB-BD31-4B8C-83A1-F6EECF244321}">
                <p14:modId xmlns:p14="http://schemas.microsoft.com/office/powerpoint/2010/main" val="1839751371"/>
              </p:ext>
            </p:extLst>
          </p:nvPr>
        </p:nvGraphicFramePr>
        <p:xfrm>
          <a:off x="5133975" y="2060848"/>
          <a:ext cx="3902521" cy="24482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6387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3" name="Picture 7"/>
          <p:cNvPicPr>
            <a:picLocks noChangeAspect="1" noChangeArrowheads="1"/>
          </p:cNvPicPr>
          <p:nvPr/>
        </p:nvPicPr>
        <p:blipFill>
          <a:blip r:embed="rId2"/>
          <a:srcRect/>
          <a:stretch>
            <a:fillRect/>
          </a:stretch>
        </p:blipFill>
        <p:spPr bwMode="auto">
          <a:xfrm>
            <a:off x="1331913" y="2492375"/>
            <a:ext cx="6624637" cy="3965575"/>
          </a:xfrm>
          <a:prstGeom prst="rect">
            <a:avLst/>
          </a:prstGeom>
          <a:noFill/>
          <a:ln w="9525">
            <a:noFill/>
            <a:miter lim="800000"/>
            <a:headEnd/>
            <a:tailEnd/>
          </a:ln>
        </p:spPr>
      </p:pic>
      <p:sp>
        <p:nvSpPr>
          <p:cNvPr id="4" name="標題 3"/>
          <p:cNvSpPr>
            <a:spLocks noGrp="1"/>
          </p:cNvSpPr>
          <p:nvPr>
            <p:ph type="title"/>
          </p:nvPr>
        </p:nvSpPr>
        <p:spPr>
          <a:xfrm>
            <a:off x="457200" y="562670"/>
            <a:ext cx="8229600" cy="1858218"/>
          </a:xfrm>
        </p:spPr>
        <p:txBody>
          <a:bodyPr>
            <a:noAutofit/>
          </a:bodyPr>
          <a:lstStyle/>
          <a:p>
            <a:pPr eaLnBrk="1" fontAlgn="auto" hangingPunct="1">
              <a:spcAft>
                <a:spcPts val="0"/>
              </a:spcAft>
              <a:defRPr/>
            </a:pPr>
            <a:r>
              <a:rPr lang="zh-TW" altLang="en-US" sz="4400" dirty="0">
                <a:latin typeface="標楷體" pitchFamily="65" charset="-120"/>
                <a:ea typeface="標楷體" pitchFamily="65" charset="-120"/>
              </a:rPr>
              <a:t>轉譯醫學研究中心</a:t>
            </a:r>
            <a:r>
              <a:rPr lang="zh-TW" altLang="en-US" sz="3600" dirty="0">
                <a:latin typeface="標楷體" pitchFamily="65" charset="-120"/>
                <a:ea typeface="標楷體" pitchFamily="65" charset="-120"/>
              </a:rPr>
              <a:t/>
            </a:r>
            <a:br>
              <a:rPr lang="zh-TW" altLang="en-US" sz="3600" dirty="0">
                <a:latin typeface="標楷體" pitchFamily="65" charset="-120"/>
                <a:ea typeface="標楷體" pitchFamily="65" charset="-120"/>
              </a:rPr>
            </a:br>
            <a:r>
              <a:rPr lang="en-US" altLang="zh-TW" sz="3200" b="0" dirty="0">
                <a:latin typeface="Arial" pitchFamily="34" charset="0"/>
                <a:cs typeface="Arial" pitchFamily="34" charset="0"/>
              </a:rPr>
              <a:t>Translational Medicine Research Center (TMRC)</a:t>
            </a:r>
            <a:r>
              <a:rPr lang="en-US" altLang="zh-TW" sz="3600" dirty="0">
                <a:latin typeface="Arial" pitchFamily="34" charset="0"/>
                <a:cs typeface="Arial" pitchFamily="34" charset="0"/>
              </a:rPr>
              <a:t/>
            </a:r>
            <a:br>
              <a:rPr lang="en-US" altLang="zh-TW" sz="3600" dirty="0">
                <a:latin typeface="Arial" pitchFamily="34" charset="0"/>
                <a:cs typeface="Arial" pitchFamily="34" charset="0"/>
              </a:rPr>
            </a:br>
            <a:endParaRPr lang="zh-TW" altLang="en-US" sz="3600" dirty="0"/>
          </a:p>
        </p:txBody>
      </p:sp>
    </p:spTree>
    <p:extLst>
      <p:ext uri="{BB962C8B-B14F-4D97-AF65-F5344CB8AC3E}">
        <p14:creationId xmlns:p14="http://schemas.microsoft.com/office/powerpoint/2010/main" val="278739587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619672" y="404664"/>
            <a:ext cx="5976664" cy="461665"/>
          </a:xfrm>
          <a:prstGeom prst="rect">
            <a:avLst/>
          </a:prstGeom>
          <a:noFill/>
        </p:spPr>
        <p:txBody>
          <a:bodyPr wrap="square" rtlCol="0">
            <a:spAutoFit/>
          </a:bodyPr>
          <a:lstStyle/>
          <a:p>
            <a:pPr algn="ctr" fontAlgn="auto">
              <a:spcBef>
                <a:spcPts val="0"/>
              </a:spcBef>
              <a:spcAft>
                <a:spcPts val="0"/>
              </a:spcAft>
            </a:pPr>
            <a:r>
              <a:rPr kumimoji="0" lang="zh-TW" altLang="en-US" sz="2400" b="1" dirty="0" smtClean="0">
                <a:solidFill>
                  <a:prstClr val="black"/>
                </a:solidFill>
                <a:latin typeface="Calibri"/>
                <a:ea typeface="新細明體"/>
              </a:rPr>
              <a:t>轉譯醫學研究中心大型儀器設備及其用途</a:t>
            </a:r>
            <a:endParaRPr kumimoji="0" lang="zh-TW" altLang="en-US" sz="2400" b="1" dirty="0">
              <a:solidFill>
                <a:prstClr val="black"/>
              </a:solidFill>
              <a:latin typeface="Calibri"/>
              <a:ea typeface="新細明體"/>
            </a:endParaRPr>
          </a:p>
        </p:txBody>
      </p:sp>
      <p:pic>
        <p:nvPicPr>
          <p:cNvPr id="4098" name="Picture 2" descr="V:\科室資料夾\轉譯醫學研究中心\評鑑之佐證資料(2015)\貴重儀器設備照片\PC100082.JPG"/>
          <p:cNvPicPr>
            <a:picLocks noChangeAspect="1" noChangeArrowheads="1"/>
          </p:cNvPicPr>
          <p:nvPr/>
        </p:nvPicPr>
        <p:blipFill>
          <a:blip r:embed="rId2" cstate="print"/>
          <a:srcRect/>
          <a:stretch>
            <a:fillRect/>
          </a:stretch>
        </p:blipFill>
        <p:spPr bwMode="auto">
          <a:xfrm>
            <a:off x="251520" y="1556792"/>
            <a:ext cx="4799367" cy="3600000"/>
          </a:xfrm>
          <a:prstGeom prst="rect">
            <a:avLst/>
          </a:prstGeom>
          <a:noFill/>
        </p:spPr>
      </p:pic>
      <p:sp>
        <p:nvSpPr>
          <p:cNvPr id="5" name="文字方塊 4"/>
          <p:cNvSpPr txBox="1"/>
          <p:nvPr/>
        </p:nvSpPr>
        <p:spPr>
          <a:xfrm>
            <a:off x="1979712" y="5517232"/>
            <a:ext cx="6120680" cy="369332"/>
          </a:xfrm>
          <a:prstGeom prst="rect">
            <a:avLst/>
          </a:prstGeom>
          <a:noFill/>
        </p:spPr>
        <p:txBody>
          <a:bodyPr wrap="square" rtlCol="0">
            <a:spAutoFit/>
          </a:bodyPr>
          <a:lstStyle/>
          <a:p>
            <a:pPr fontAlgn="auto">
              <a:spcBef>
                <a:spcPts val="0"/>
              </a:spcBef>
              <a:spcAft>
                <a:spcPts val="0"/>
              </a:spcAft>
            </a:pPr>
            <a:r>
              <a:rPr kumimoji="0" lang="zh-TW" altLang="en-US" dirty="0" smtClean="0">
                <a:solidFill>
                  <a:prstClr val="black"/>
                </a:solidFill>
                <a:latin typeface="Calibri"/>
                <a:ea typeface="新細明體"/>
              </a:rPr>
              <a:t>螢光顯微鏡</a:t>
            </a:r>
            <a:r>
              <a:rPr kumimoji="0" lang="en-US" altLang="zh-TW" dirty="0" smtClean="0">
                <a:solidFill>
                  <a:prstClr val="black"/>
                </a:solidFill>
                <a:latin typeface="Calibri"/>
                <a:ea typeface="新細明體"/>
              </a:rPr>
              <a:t>…</a:t>
            </a:r>
            <a:r>
              <a:rPr kumimoji="0" lang="zh-TW" altLang="en-US" dirty="0" smtClean="0">
                <a:solidFill>
                  <a:prstClr val="black"/>
                </a:solidFill>
                <a:latin typeface="Calibri"/>
                <a:ea typeface="新細明體"/>
              </a:rPr>
              <a:t>用於細胞生物學影像分析</a:t>
            </a:r>
            <a:endParaRPr kumimoji="0" lang="zh-TW" altLang="en-US" dirty="0">
              <a:solidFill>
                <a:prstClr val="black"/>
              </a:solidFill>
              <a:latin typeface="Calibri"/>
              <a:ea typeface="新細明體"/>
            </a:endParaRPr>
          </a:p>
        </p:txBody>
      </p:sp>
      <p:graphicFrame>
        <p:nvGraphicFramePr>
          <p:cNvPr id="6" name="圖表 5"/>
          <p:cNvGraphicFramePr>
            <a:graphicFrameLocks/>
          </p:cNvGraphicFramePr>
          <p:nvPr>
            <p:extLst>
              <p:ext uri="{D42A27DB-BD31-4B8C-83A1-F6EECF244321}">
                <p14:modId xmlns:p14="http://schemas.microsoft.com/office/powerpoint/2010/main" val="1681725067"/>
              </p:ext>
            </p:extLst>
          </p:nvPr>
        </p:nvGraphicFramePr>
        <p:xfrm>
          <a:off x="5079497" y="2078060"/>
          <a:ext cx="3962400" cy="25574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765212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619672" y="404664"/>
            <a:ext cx="5976664" cy="461665"/>
          </a:xfrm>
          <a:prstGeom prst="rect">
            <a:avLst/>
          </a:prstGeom>
          <a:noFill/>
        </p:spPr>
        <p:txBody>
          <a:bodyPr wrap="square" rtlCol="0">
            <a:spAutoFit/>
          </a:bodyPr>
          <a:lstStyle/>
          <a:p>
            <a:pPr algn="ctr" fontAlgn="auto">
              <a:spcBef>
                <a:spcPts val="0"/>
              </a:spcBef>
              <a:spcAft>
                <a:spcPts val="0"/>
              </a:spcAft>
            </a:pPr>
            <a:r>
              <a:rPr kumimoji="0" lang="zh-TW" altLang="en-US" sz="2400" b="1" dirty="0" smtClean="0">
                <a:solidFill>
                  <a:prstClr val="black"/>
                </a:solidFill>
                <a:latin typeface="Calibri"/>
                <a:ea typeface="新細明體"/>
              </a:rPr>
              <a:t>轉譯醫學研究中心大型儀器設備及其用途</a:t>
            </a:r>
            <a:endParaRPr kumimoji="0" lang="zh-TW" altLang="en-US" sz="2400" b="1" dirty="0">
              <a:solidFill>
                <a:prstClr val="black"/>
              </a:solidFill>
              <a:latin typeface="Calibri"/>
              <a:ea typeface="新細明體"/>
            </a:endParaRPr>
          </a:p>
        </p:txBody>
      </p:sp>
      <p:pic>
        <p:nvPicPr>
          <p:cNvPr id="5122" name="Picture 2" descr="V:\科室資料夾\轉譯醫學研究中心\評鑑之佐證資料(2015)\貴重儀器設備照片\PC100081.JPG"/>
          <p:cNvPicPr>
            <a:picLocks noChangeAspect="1" noChangeArrowheads="1"/>
          </p:cNvPicPr>
          <p:nvPr/>
        </p:nvPicPr>
        <p:blipFill>
          <a:blip r:embed="rId3" cstate="print"/>
          <a:srcRect/>
          <a:stretch>
            <a:fillRect/>
          </a:stretch>
        </p:blipFill>
        <p:spPr bwMode="auto">
          <a:xfrm>
            <a:off x="323528" y="1700808"/>
            <a:ext cx="4799367" cy="3600000"/>
          </a:xfrm>
          <a:prstGeom prst="rect">
            <a:avLst/>
          </a:prstGeom>
          <a:noFill/>
        </p:spPr>
      </p:pic>
      <p:sp>
        <p:nvSpPr>
          <p:cNvPr id="5" name="文字方塊 4"/>
          <p:cNvSpPr txBox="1"/>
          <p:nvPr/>
        </p:nvSpPr>
        <p:spPr>
          <a:xfrm>
            <a:off x="1979712" y="5517232"/>
            <a:ext cx="6120680" cy="369332"/>
          </a:xfrm>
          <a:prstGeom prst="rect">
            <a:avLst/>
          </a:prstGeom>
          <a:noFill/>
        </p:spPr>
        <p:txBody>
          <a:bodyPr wrap="square" rtlCol="0">
            <a:spAutoFit/>
          </a:bodyPr>
          <a:lstStyle/>
          <a:p>
            <a:pPr fontAlgn="auto">
              <a:spcBef>
                <a:spcPts val="0"/>
              </a:spcBef>
              <a:spcAft>
                <a:spcPts val="0"/>
              </a:spcAft>
            </a:pPr>
            <a:r>
              <a:rPr kumimoji="0" lang="zh-TW" altLang="en-US" dirty="0" smtClean="0">
                <a:solidFill>
                  <a:prstClr val="black"/>
                </a:solidFill>
                <a:latin typeface="Calibri"/>
                <a:ea typeface="新細明體"/>
              </a:rPr>
              <a:t>動態螢光顯微鏡</a:t>
            </a:r>
            <a:r>
              <a:rPr kumimoji="0" lang="en-US" altLang="zh-TW" dirty="0" smtClean="0">
                <a:solidFill>
                  <a:prstClr val="black"/>
                </a:solidFill>
                <a:latin typeface="Calibri"/>
                <a:ea typeface="新細明體"/>
              </a:rPr>
              <a:t>…</a:t>
            </a:r>
            <a:r>
              <a:rPr kumimoji="0" lang="zh-TW" altLang="en-US" dirty="0" smtClean="0">
                <a:solidFill>
                  <a:prstClr val="black"/>
                </a:solidFill>
                <a:latin typeface="Calibri"/>
                <a:ea typeface="新細明體"/>
              </a:rPr>
              <a:t>用於細胞生物學影像分析</a:t>
            </a:r>
            <a:endParaRPr kumimoji="0" lang="zh-TW" altLang="en-US" dirty="0">
              <a:solidFill>
                <a:prstClr val="black"/>
              </a:solidFill>
              <a:latin typeface="Calibri"/>
              <a:ea typeface="新細明體"/>
            </a:endParaRPr>
          </a:p>
        </p:txBody>
      </p:sp>
      <p:graphicFrame>
        <p:nvGraphicFramePr>
          <p:cNvPr id="6" name="圖表 5"/>
          <p:cNvGraphicFramePr>
            <a:graphicFrameLocks/>
          </p:cNvGraphicFramePr>
          <p:nvPr>
            <p:extLst>
              <p:ext uri="{D42A27DB-BD31-4B8C-83A1-F6EECF244321}">
                <p14:modId xmlns:p14="http://schemas.microsoft.com/office/powerpoint/2010/main" val="4232246029"/>
              </p:ext>
            </p:extLst>
          </p:nvPr>
        </p:nvGraphicFramePr>
        <p:xfrm>
          <a:off x="5191125" y="1988840"/>
          <a:ext cx="3952875" cy="24431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548022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619672" y="404664"/>
            <a:ext cx="5976664" cy="461665"/>
          </a:xfrm>
          <a:prstGeom prst="rect">
            <a:avLst/>
          </a:prstGeom>
          <a:noFill/>
        </p:spPr>
        <p:txBody>
          <a:bodyPr wrap="square" rtlCol="0">
            <a:spAutoFit/>
          </a:bodyPr>
          <a:lstStyle/>
          <a:p>
            <a:pPr algn="ctr" fontAlgn="auto">
              <a:spcBef>
                <a:spcPts val="0"/>
              </a:spcBef>
              <a:spcAft>
                <a:spcPts val="0"/>
              </a:spcAft>
            </a:pPr>
            <a:r>
              <a:rPr kumimoji="0" lang="zh-TW" altLang="en-US" sz="2400" b="1" dirty="0" smtClean="0">
                <a:solidFill>
                  <a:prstClr val="black"/>
                </a:solidFill>
                <a:latin typeface="Calibri"/>
                <a:ea typeface="新細明體"/>
              </a:rPr>
              <a:t>轉譯醫學研究中心大型儀器設備及其用途</a:t>
            </a:r>
            <a:endParaRPr kumimoji="0" lang="zh-TW" altLang="en-US" sz="2400" b="1" dirty="0">
              <a:solidFill>
                <a:prstClr val="black"/>
              </a:solidFill>
              <a:latin typeface="Calibri"/>
              <a:ea typeface="新細明體"/>
            </a:endParaRPr>
          </a:p>
        </p:txBody>
      </p:sp>
      <p:pic>
        <p:nvPicPr>
          <p:cNvPr id="6146" name="Picture 2" descr="V:\科室資料夾\轉譯醫學研究中心\評鑑之佐證資料(2015)\貴重儀器設備照片\PC100083.JPG"/>
          <p:cNvPicPr>
            <a:picLocks noChangeAspect="1" noChangeArrowheads="1"/>
          </p:cNvPicPr>
          <p:nvPr/>
        </p:nvPicPr>
        <p:blipFill>
          <a:blip r:embed="rId2" cstate="print"/>
          <a:srcRect/>
          <a:stretch>
            <a:fillRect/>
          </a:stretch>
        </p:blipFill>
        <p:spPr bwMode="auto">
          <a:xfrm rot="5400000">
            <a:off x="-204148" y="1796435"/>
            <a:ext cx="4799367" cy="3600000"/>
          </a:xfrm>
          <a:prstGeom prst="rect">
            <a:avLst/>
          </a:prstGeom>
          <a:noFill/>
        </p:spPr>
      </p:pic>
      <p:sp>
        <p:nvSpPr>
          <p:cNvPr id="5" name="文字方塊 4"/>
          <p:cNvSpPr txBox="1"/>
          <p:nvPr/>
        </p:nvSpPr>
        <p:spPr>
          <a:xfrm>
            <a:off x="1907704" y="6217111"/>
            <a:ext cx="6120680" cy="369332"/>
          </a:xfrm>
          <a:prstGeom prst="rect">
            <a:avLst/>
          </a:prstGeom>
          <a:noFill/>
        </p:spPr>
        <p:txBody>
          <a:bodyPr wrap="square" rtlCol="0">
            <a:spAutoFit/>
          </a:bodyPr>
          <a:lstStyle/>
          <a:p>
            <a:pPr fontAlgn="auto">
              <a:spcBef>
                <a:spcPts val="0"/>
              </a:spcBef>
              <a:spcAft>
                <a:spcPts val="0"/>
              </a:spcAft>
            </a:pPr>
            <a:r>
              <a:rPr kumimoji="0" lang="zh-TW" altLang="en-US" dirty="0" smtClean="0">
                <a:solidFill>
                  <a:prstClr val="black"/>
                </a:solidFill>
                <a:latin typeface="Calibri"/>
                <a:ea typeface="新細明體"/>
              </a:rPr>
              <a:t>超高速離心機</a:t>
            </a:r>
            <a:r>
              <a:rPr kumimoji="0" lang="en-US" altLang="zh-TW" dirty="0" smtClean="0">
                <a:solidFill>
                  <a:prstClr val="black"/>
                </a:solidFill>
                <a:latin typeface="Calibri"/>
                <a:ea typeface="新細明體"/>
              </a:rPr>
              <a:t>…</a:t>
            </a:r>
            <a:r>
              <a:rPr kumimoji="0" lang="zh-TW" altLang="en-US" dirty="0" smtClean="0">
                <a:solidFill>
                  <a:prstClr val="black"/>
                </a:solidFill>
                <a:latin typeface="Calibri"/>
                <a:ea typeface="新細明體"/>
              </a:rPr>
              <a:t>用於分子生物學分析</a:t>
            </a:r>
            <a:endParaRPr kumimoji="0" lang="zh-TW" altLang="en-US" dirty="0">
              <a:solidFill>
                <a:prstClr val="black"/>
              </a:solidFill>
              <a:latin typeface="Calibri"/>
              <a:ea typeface="新細明體"/>
            </a:endParaRPr>
          </a:p>
        </p:txBody>
      </p:sp>
      <p:graphicFrame>
        <p:nvGraphicFramePr>
          <p:cNvPr id="6" name="圖表 5"/>
          <p:cNvGraphicFramePr>
            <a:graphicFrameLocks/>
          </p:cNvGraphicFramePr>
          <p:nvPr>
            <p:extLst>
              <p:ext uri="{D42A27DB-BD31-4B8C-83A1-F6EECF244321}">
                <p14:modId xmlns:p14="http://schemas.microsoft.com/office/powerpoint/2010/main" val="2658161507"/>
              </p:ext>
            </p:extLst>
          </p:nvPr>
        </p:nvGraphicFramePr>
        <p:xfrm>
          <a:off x="4283968" y="1700808"/>
          <a:ext cx="4680520" cy="29523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611737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619672" y="404664"/>
            <a:ext cx="5976664" cy="461665"/>
          </a:xfrm>
          <a:prstGeom prst="rect">
            <a:avLst/>
          </a:prstGeom>
          <a:noFill/>
        </p:spPr>
        <p:txBody>
          <a:bodyPr wrap="square" rtlCol="0">
            <a:spAutoFit/>
          </a:bodyPr>
          <a:lstStyle/>
          <a:p>
            <a:pPr algn="ctr" fontAlgn="auto">
              <a:spcBef>
                <a:spcPts val="0"/>
              </a:spcBef>
              <a:spcAft>
                <a:spcPts val="0"/>
              </a:spcAft>
            </a:pPr>
            <a:r>
              <a:rPr kumimoji="0" lang="zh-TW" altLang="en-US" sz="2400" b="1" dirty="0" smtClean="0">
                <a:solidFill>
                  <a:prstClr val="black"/>
                </a:solidFill>
                <a:latin typeface="Calibri"/>
                <a:ea typeface="新細明體"/>
              </a:rPr>
              <a:t>轉譯醫學研究中心大型儀器設備及其用途</a:t>
            </a:r>
            <a:endParaRPr kumimoji="0" lang="zh-TW" altLang="en-US" sz="2400" b="1" dirty="0">
              <a:solidFill>
                <a:prstClr val="black"/>
              </a:solidFill>
              <a:latin typeface="Calibri"/>
              <a:ea typeface="新細明體"/>
            </a:endParaRPr>
          </a:p>
        </p:txBody>
      </p:sp>
      <p:sp>
        <p:nvSpPr>
          <p:cNvPr id="5" name="文字方塊 4"/>
          <p:cNvSpPr txBox="1"/>
          <p:nvPr/>
        </p:nvSpPr>
        <p:spPr>
          <a:xfrm>
            <a:off x="1907704" y="6217111"/>
            <a:ext cx="6120680" cy="369332"/>
          </a:xfrm>
          <a:prstGeom prst="rect">
            <a:avLst/>
          </a:prstGeom>
          <a:noFill/>
        </p:spPr>
        <p:txBody>
          <a:bodyPr wrap="square" rtlCol="0">
            <a:spAutoFit/>
          </a:bodyPr>
          <a:lstStyle/>
          <a:p>
            <a:pPr fontAlgn="auto">
              <a:spcBef>
                <a:spcPts val="0"/>
              </a:spcBef>
              <a:spcAft>
                <a:spcPts val="0"/>
              </a:spcAft>
            </a:pPr>
            <a:r>
              <a:rPr kumimoji="0" lang="zh-TW" altLang="en-US" dirty="0" smtClean="0">
                <a:solidFill>
                  <a:prstClr val="black"/>
                </a:solidFill>
                <a:latin typeface="Calibri"/>
                <a:ea typeface="新細明體"/>
              </a:rPr>
              <a:t>高速離心機</a:t>
            </a:r>
            <a:r>
              <a:rPr kumimoji="0" lang="en-US" altLang="zh-TW" dirty="0" smtClean="0">
                <a:solidFill>
                  <a:prstClr val="black"/>
                </a:solidFill>
                <a:latin typeface="Calibri"/>
                <a:ea typeface="新細明體"/>
              </a:rPr>
              <a:t>…</a:t>
            </a:r>
            <a:r>
              <a:rPr kumimoji="0" lang="zh-TW" altLang="en-US" dirty="0" smtClean="0">
                <a:solidFill>
                  <a:prstClr val="black"/>
                </a:solidFill>
                <a:latin typeface="Calibri"/>
                <a:ea typeface="新細明體"/>
              </a:rPr>
              <a:t>用於分子生物學分析</a:t>
            </a:r>
            <a:endParaRPr kumimoji="0" lang="zh-TW" altLang="en-US" dirty="0">
              <a:solidFill>
                <a:prstClr val="black"/>
              </a:solidFill>
              <a:latin typeface="Calibri"/>
              <a:ea typeface="新細明體"/>
            </a:endParaRPr>
          </a:p>
        </p:txBody>
      </p:sp>
      <p:pic>
        <p:nvPicPr>
          <p:cNvPr id="1026" name="Picture 2" descr="V:\科室資料夾\轉譯醫學研究中心\評鑑之佐證資料(2015)\貴重儀器設備照片\PC1000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242126"/>
            <a:ext cx="3600400" cy="4799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圖表 6"/>
          <p:cNvGraphicFramePr>
            <a:graphicFrameLocks/>
          </p:cNvGraphicFramePr>
          <p:nvPr>
            <p:extLst>
              <p:ext uri="{D42A27DB-BD31-4B8C-83A1-F6EECF244321}">
                <p14:modId xmlns:p14="http://schemas.microsoft.com/office/powerpoint/2010/main" val="3436769036"/>
              </p:ext>
            </p:extLst>
          </p:nvPr>
        </p:nvGraphicFramePr>
        <p:xfrm>
          <a:off x="4355976" y="1916832"/>
          <a:ext cx="4464496" cy="30243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293741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619672" y="404664"/>
            <a:ext cx="5976664" cy="461665"/>
          </a:xfrm>
          <a:prstGeom prst="rect">
            <a:avLst/>
          </a:prstGeom>
          <a:noFill/>
        </p:spPr>
        <p:txBody>
          <a:bodyPr wrap="square" rtlCol="0">
            <a:spAutoFit/>
          </a:bodyPr>
          <a:lstStyle/>
          <a:p>
            <a:pPr algn="ctr" fontAlgn="auto">
              <a:spcBef>
                <a:spcPts val="0"/>
              </a:spcBef>
              <a:spcAft>
                <a:spcPts val="0"/>
              </a:spcAft>
            </a:pPr>
            <a:r>
              <a:rPr kumimoji="0" lang="zh-TW" altLang="en-US" sz="2400" b="1" dirty="0" smtClean="0">
                <a:solidFill>
                  <a:prstClr val="black"/>
                </a:solidFill>
                <a:latin typeface="Calibri"/>
                <a:ea typeface="新細明體"/>
              </a:rPr>
              <a:t>轉譯醫學研究中心三大研究特色</a:t>
            </a:r>
            <a:endParaRPr kumimoji="0" lang="zh-TW" altLang="en-US" sz="2400" b="1" dirty="0">
              <a:solidFill>
                <a:prstClr val="black"/>
              </a:solidFill>
              <a:latin typeface="Calibri"/>
              <a:ea typeface="新細明體"/>
            </a:endParaRPr>
          </a:p>
        </p:txBody>
      </p:sp>
      <p:sp>
        <p:nvSpPr>
          <p:cNvPr id="5" name="文字方塊 4"/>
          <p:cNvSpPr txBox="1"/>
          <p:nvPr/>
        </p:nvSpPr>
        <p:spPr>
          <a:xfrm>
            <a:off x="899592" y="2060848"/>
            <a:ext cx="7488832" cy="1200329"/>
          </a:xfrm>
          <a:prstGeom prst="rect">
            <a:avLst/>
          </a:prstGeom>
          <a:noFill/>
        </p:spPr>
        <p:txBody>
          <a:bodyPr wrap="square" rtlCol="0">
            <a:spAutoFit/>
          </a:bodyPr>
          <a:lstStyle/>
          <a:p>
            <a:pPr marL="457200" indent="-457200" fontAlgn="auto">
              <a:spcBef>
                <a:spcPts val="0"/>
              </a:spcBef>
              <a:spcAft>
                <a:spcPts val="0"/>
              </a:spcAft>
              <a:buFontTx/>
              <a:buAutoNum type="arabicPeriod"/>
            </a:pPr>
            <a:r>
              <a:rPr kumimoji="0" lang="zh-TW" altLang="en-US" sz="2400" b="1" dirty="0" smtClean="0">
                <a:solidFill>
                  <a:prstClr val="black"/>
                </a:solidFill>
                <a:latin typeface="Calibri"/>
                <a:ea typeface="新細明體"/>
              </a:rPr>
              <a:t>腫瘤暨分子細胞學研究</a:t>
            </a:r>
            <a:endParaRPr kumimoji="0" lang="en-US" altLang="zh-TW" sz="2400" b="1" dirty="0" smtClean="0">
              <a:solidFill>
                <a:prstClr val="black"/>
              </a:solidFill>
              <a:latin typeface="Calibri"/>
              <a:ea typeface="新細明體"/>
            </a:endParaRPr>
          </a:p>
          <a:p>
            <a:pPr marL="457200" indent="-457200" fontAlgn="auto">
              <a:spcBef>
                <a:spcPts val="0"/>
              </a:spcBef>
              <a:spcAft>
                <a:spcPts val="0"/>
              </a:spcAft>
              <a:buFontTx/>
              <a:buAutoNum type="arabicPeriod"/>
            </a:pPr>
            <a:r>
              <a:rPr kumimoji="0" lang="zh-TW" altLang="en-US" sz="2400" b="1" dirty="0">
                <a:solidFill>
                  <a:prstClr val="black"/>
                </a:solidFill>
                <a:latin typeface="Calibri"/>
                <a:ea typeface="新細明體"/>
              </a:rPr>
              <a:t>病毒暨基因學</a:t>
            </a:r>
            <a:r>
              <a:rPr kumimoji="0" lang="zh-TW" altLang="en-US" sz="2400" b="1" dirty="0" smtClean="0">
                <a:solidFill>
                  <a:prstClr val="black"/>
                </a:solidFill>
                <a:latin typeface="Calibri"/>
                <a:ea typeface="新細明體"/>
              </a:rPr>
              <a:t>研究</a:t>
            </a:r>
            <a:endParaRPr kumimoji="0" lang="en-US" altLang="zh-TW" sz="2400" b="1" dirty="0" smtClean="0">
              <a:solidFill>
                <a:prstClr val="black"/>
              </a:solidFill>
              <a:latin typeface="Calibri"/>
              <a:ea typeface="新細明體"/>
            </a:endParaRPr>
          </a:p>
          <a:p>
            <a:pPr marL="457200" indent="-457200" fontAlgn="auto">
              <a:spcBef>
                <a:spcPts val="0"/>
              </a:spcBef>
              <a:spcAft>
                <a:spcPts val="0"/>
              </a:spcAft>
              <a:buFontTx/>
              <a:buAutoNum type="arabicPeriod"/>
            </a:pPr>
            <a:r>
              <a:rPr kumimoji="0" lang="zh-TW" altLang="en-US" sz="2400" b="1" dirty="0" smtClean="0">
                <a:solidFill>
                  <a:prstClr val="black"/>
                </a:solidFill>
                <a:latin typeface="Calibri"/>
                <a:ea typeface="新細明體"/>
              </a:rPr>
              <a:t>細菌感染</a:t>
            </a:r>
            <a:r>
              <a:rPr kumimoji="0" lang="zh-TW" altLang="en-US" sz="2400" b="1" dirty="0">
                <a:solidFill>
                  <a:prstClr val="black"/>
                </a:solidFill>
                <a:latin typeface="Calibri"/>
                <a:ea typeface="新細明體"/>
              </a:rPr>
              <a:t>暨</a:t>
            </a:r>
            <a:r>
              <a:rPr kumimoji="0" lang="zh-TW" altLang="en-US" sz="2400" b="1" dirty="0" smtClean="0">
                <a:solidFill>
                  <a:prstClr val="black"/>
                </a:solidFill>
                <a:latin typeface="Calibri"/>
                <a:ea typeface="新細明體"/>
              </a:rPr>
              <a:t>藥物研究</a:t>
            </a:r>
            <a:endParaRPr kumimoji="0" lang="zh-TW" altLang="en-US" sz="2400" b="1" dirty="0">
              <a:solidFill>
                <a:prstClr val="black"/>
              </a:solidFill>
              <a:latin typeface="Calibri"/>
              <a:ea typeface="新細明體"/>
            </a:endParaRPr>
          </a:p>
        </p:txBody>
      </p:sp>
    </p:spTree>
    <p:extLst>
      <p:ext uri="{BB962C8B-B14F-4D97-AF65-F5344CB8AC3E}">
        <p14:creationId xmlns:p14="http://schemas.microsoft.com/office/powerpoint/2010/main" val="18653758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476887" y="-27384"/>
            <a:ext cx="7911537" cy="6552728"/>
            <a:chOff x="548895" y="-27384"/>
            <a:chExt cx="7911537" cy="6552728"/>
          </a:xfrm>
        </p:grpSpPr>
        <p:sp>
          <p:nvSpPr>
            <p:cNvPr id="6" name="矩形 5"/>
            <p:cNvSpPr/>
            <p:nvPr/>
          </p:nvSpPr>
          <p:spPr>
            <a:xfrm>
              <a:off x="971832" y="1952944"/>
              <a:ext cx="2088000" cy="97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1600" dirty="0" smtClean="0">
                  <a:solidFill>
                    <a:prstClr val="white"/>
                  </a:solidFill>
                  <a:latin typeface="標楷體" panose="03000509000000000000" pitchFamily="65" charset="-120"/>
                  <a:ea typeface="標楷體" panose="03000509000000000000" pitchFamily="65" charset="-120"/>
                </a:rPr>
                <a:t>提經費申請</a:t>
              </a:r>
              <a:r>
                <a:rPr kumimoji="0" lang="en-US" altLang="zh-TW" sz="1600" dirty="0" smtClean="0">
                  <a:solidFill>
                    <a:prstClr val="white"/>
                  </a:solidFill>
                  <a:latin typeface="標楷體" panose="03000509000000000000" pitchFamily="65" charset="-120"/>
                  <a:ea typeface="標楷體" panose="03000509000000000000" pitchFamily="65" charset="-120"/>
                </a:rPr>
                <a:t>(</a:t>
              </a:r>
              <a:r>
                <a:rPr kumimoji="0" lang="zh-TW" altLang="en-US" sz="1600" dirty="0" smtClean="0">
                  <a:solidFill>
                    <a:prstClr val="white"/>
                  </a:solidFill>
                  <a:latin typeface="標楷體" panose="03000509000000000000" pitchFamily="65" charset="-120"/>
                  <a:ea typeface="標楷體" panose="03000509000000000000" pitchFamily="65" charset="-120"/>
                </a:rPr>
                <a:t>可申請專案助理，以科為單位</a:t>
              </a:r>
              <a:r>
                <a:rPr kumimoji="0" lang="en-US" altLang="zh-TW" sz="1600" dirty="0" smtClean="0">
                  <a:solidFill>
                    <a:prstClr val="white"/>
                  </a:solidFill>
                  <a:latin typeface="標楷體" panose="03000509000000000000" pitchFamily="65" charset="-120"/>
                  <a:ea typeface="標楷體" panose="03000509000000000000" pitchFamily="65" charset="-120"/>
                </a:rPr>
                <a:t>)</a:t>
              </a:r>
              <a:endParaRPr kumimoji="0" lang="zh-TW" altLang="en-US" sz="1600" dirty="0">
                <a:solidFill>
                  <a:prstClr val="white"/>
                </a:solidFill>
                <a:latin typeface="標楷體" panose="03000509000000000000" pitchFamily="65" charset="-120"/>
                <a:ea typeface="標楷體" panose="03000509000000000000" pitchFamily="65" charset="-120"/>
              </a:endParaRPr>
            </a:p>
          </p:txBody>
        </p:sp>
        <p:sp>
          <p:nvSpPr>
            <p:cNvPr id="7" name="向下箭號 6"/>
            <p:cNvSpPr/>
            <p:nvPr/>
          </p:nvSpPr>
          <p:spPr>
            <a:xfrm>
              <a:off x="1907736" y="1412776"/>
              <a:ext cx="28800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8" name="矩形 7"/>
            <p:cNvSpPr/>
            <p:nvPr/>
          </p:nvSpPr>
          <p:spPr>
            <a:xfrm>
              <a:off x="6854915" y="3418021"/>
              <a:ext cx="1605517" cy="783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16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論文撰寫</a:t>
              </a:r>
            </a:p>
          </p:txBody>
        </p:sp>
        <p:sp>
          <p:nvSpPr>
            <p:cNvPr id="10" name="矩形 9"/>
            <p:cNvSpPr/>
            <p:nvPr/>
          </p:nvSpPr>
          <p:spPr>
            <a:xfrm>
              <a:off x="971832" y="800760"/>
              <a:ext cx="2088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1600" dirty="0" smtClean="0">
                  <a:solidFill>
                    <a:prstClr val="white"/>
                  </a:solidFill>
                  <a:latin typeface="標楷體" panose="03000509000000000000" pitchFamily="65" charset="-120"/>
                  <a:ea typeface="標楷體" panose="03000509000000000000" pitchFamily="65" charset="-120"/>
                </a:rPr>
                <a:t>撰寫研究計畫</a:t>
              </a:r>
              <a:endParaRPr kumimoji="0" lang="zh-TW" altLang="en-US" sz="1600" dirty="0">
                <a:solidFill>
                  <a:prstClr val="white"/>
                </a:solidFill>
                <a:latin typeface="標楷體" panose="03000509000000000000" pitchFamily="65" charset="-120"/>
                <a:ea typeface="標楷體" panose="03000509000000000000" pitchFamily="65" charset="-120"/>
              </a:endParaRPr>
            </a:p>
          </p:txBody>
        </p:sp>
        <p:sp>
          <p:nvSpPr>
            <p:cNvPr id="12" name="矩形 11"/>
            <p:cNvSpPr/>
            <p:nvPr/>
          </p:nvSpPr>
          <p:spPr>
            <a:xfrm>
              <a:off x="549127" y="4761200"/>
              <a:ext cx="1214561"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sz="16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IRB </a:t>
              </a:r>
              <a:r>
                <a:rPr kumimoji="0" lang="zh-TW" altLang="en-US" sz="16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通過</a:t>
              </a:r>
            </a:p>
          </p:txBody>
        </p:sp>
        <p:sp>
          <p:nvSpPr>
            <p:cNvPr id="13" name="向下箭號 12"/>
            <p:cNvSpPr/>
            <p:nvPr/>
          </p:nvSpPr>
          <p:spPr>
            <a:xfrm>
              <a:off x="7474654" y="4437112"/>
              <a:ext cx="28800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5" name="矩形 14"/>
            <p:cNvSpPr/>
            <p:nvPr/>
          </p:nvSpPr>
          <p:spPr>
            <a:xfrm>
              <a:off x="5436328" y="1736920"/>
              <a:ext cx="2088000" cy="97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1600" dirty="0" smtClean="0">
                  <a:solidFill>
                    <a:prstClr val="white"/>
                  </a:solidFill>
                  <a:latin typeface="標楷體" panose="03000509000000000000" pitchFamily="65" charset="-120"/>
                  <a:ea typeface="標楷體" panose="03000509000000000000" pitchFamily="65" charset="-120"/>
                </a:rPr>
                <a:t>期中</a:t>
              </a:r>
              <a:r>
                <a:rPr kumimoji="0" lang="en-US" altLang="zh-TW" sz="1600" dirty="0" smtClean="0">
                  <a:solidFill>
                    <a:prstClr val="white"/>
                  </a:solidFill>
                  <a:latin typeface="標楷體" panose="03000509000000000000" pitchFamily="65" charset="-120"/>
                  <a:ea typeface="標楷體" panose="03000509000000000000" pitchFamily="65" charset="-120"/>
                </a:rPr>
                <a:t>(</a:t>
              </a:r>
              <a:r>
                <a:rPr kumimoji="0" lang="zh-TW" altLang="en-US" sz="1600" dirty="0" smtClean="0">
                  <a:solidFill>
                    <a:prstClr val="white"/>
                  </a:solidFill>
                  <a:latin typeface="標楷體" panose="03000509000000000000" pitchFamily="65" charset="-120"/>
                  <a:ea typeface="標楷體" panose="03000509000000000000" pitchFamily="65" charset="-120"/>
                </a:rPr>
                <a:t>第六個月</a:t>
              </a:r>
              <a:r>
                <a:rPr kumimoji="0" lang="en-US" altLang="zh-TW" sz="1600" dirty="0" smtClean="0">
                  <a:solidFill>
                    <a:prstClr val="white"/>
                  </a:solidFill>
                  <a:latin typeface="標楷體" panose="03000509000000000000" pitchFamily="65" charset="-120"/>
                  <a:ea typeface="標楷體" panose="03000509000000000000" pitchFamily="65" charset="-120"/>
                </a:rPr>
                <a:t>)</a:t>
              </a:r>
              <a:r>
                <a:rPr kumimoji="0" lang="zh-TW" altLang="en-US" sz="1600" dirty="0" smtClean="0">
                  <a:solidFill>
                    <a:prstClr val="white"/>
                  </a:solidFill>
                  <a:latin typeface="標楷體" panose="03000509000000000000" pitchFamily="65" charset="-120"/>
                  <a:ea typeface="標楷體" panose="03000509000000000000" pitchFamily="65" charset="-120"/>
                </a:rPr>
                <a:t>及期末</a:t>
              </a:r>
              <a:r>
                <a:rPr kumimoji="0" lang="en-US" altLang="zh-TW" sz="1600" dirty="0" smtClean="0">
                  <a:solidFill>
                    <a:prstClr val="white"/>
                  </a:solidFill>
                  <a:latin typeface="標楷體" panose="03000509000000000000" pitchFamily="65" charset="-120"/>
                  <a:ea typeface="標楷體" panose="03000509000000000000" pitchFamily="65" charset="-120"/>
                </a:rPr>
                <a:t>(</a:t>
              </a:r>
              <a:r>
                <a:rPr kumimoji="0" lang="zh-TW" altLang="en-US" sz="1600" dirty="0" smtClean="0">
                  <a:solidFill>
                    <a:prstClr val="white"/>
                  </a:solidFill>
                  <a:latin typeface="標楷體" panose="03000509000000000000" pitchFamily="65" charset="-120"/>
                  <a:ea typeface="標楷體" panose="03000509000000000000" pitchFamily="65" charset="-120"/>
                </a:rPr>
                <a:t>一年</a:t>
              </a:r>
              <a:r>
                <a:rPr kumimoji="0" lang="en-US" altLang="zh-TW" sz="1600" dirty="0" smtClean="0">
                  <a:solidFill>
                    <a:prstClr val="white"/>
                  </a:solidFill>
                  <a:latin typeface="標楷體" panose="03000509000000000000" pitchFamily="65" charset="-120"/>
                  <a:ea typeface="標楷體" panose="03000509000000000000" pitchFamily="65" charset="-120"/>
                </a:rPr>
                <a:t>)</a:t>
              </a:r>
              <a:r>
                <a:rPr kumimoji="0" lang="zh-TW" altLang="en-US" sz="1600" dirty="0" smtClean="0">
                  <a:solidFill>
                    <a:prstClr val="white"/>
                  </a:solidFill>
                  <a:latin typeface="標楷體" panose="03000509000000000000" pitchFamily="65" charset="-120"/>
                  <a:ea typeface="標楷體" panose="03000509000000000000" pitchFamily="65" charset="-120"/>
                </a:rPr>
                <a:t>報告，計畫提早完成可提早報告</a:t>
              </a:r>
              <a:endParaRPr kumimoji="0" lang="zh-TW" altLang="en-US" sz="1600" dirty="0">
                <a:solidFill>
                  <a:prstClr val="white"/>
                </a:solidFill>
                <a:latin typeface="標楷體" panose="03000509000000000000" pitchFamily="65" charset="-120"/>
                <a:ea typeface="標楷體" panose="03000509000000000000" pitchFamily="65" charset="-120"/>
              </a:endParaRPr>
            </a:p>
          </p:txBody>
        </p:sp>
        <p:sp>
          <p:nvSpPr>
            <p:cNvPr id="17" name="向下箭號 16"/>
            <p:cNvSpPr/>
            <p:nvPr/>
          </p:nvSpPr>
          <p:spPr>
            <a:xfrm>
              <a:off x="1043640" y="4221088"/>
              <a:ext cx="28800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1" name="向下箭號 10"/>
            <p:cNvSpPr/>
            <p:nvPr/>
          </p:nvSpPr>
          <p:spPr>
            <a:xfrm rot="1424605">
              <a:off x="5577360" y="2885248"/>
              <a:ext cx="28800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向下箭號 13"/>
            <p:cNvSpPr/>
            <p:nvPr/>
          </p:nvSpPr>
          <p:spPr>
            <a:xfrm rot="18912575">
              <a:off x="7125940" y="2889949"/>
              <a:ext cx="28800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8" name="矩形 17"/>
            <p:cNvSpPr/>
            <p:nvPr/>
          </p:nvSpPr>
          <p:spPr>
            <a:xfrm>
              <a:off x="548895" y="3609072"/>
              <a:ext cx="1214793"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16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送</a:t>
              </a:r>
              <a:r>
                <a:rPr kumimoji="0" lang="zh-TW" altLang="en-US" sz="160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審 </a:t>
              </a:r>
              <a:r>
                <a:rPr kumimoji="0" lang="en-US" altLang="zh-TW" sz="160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IRB</a:t>
              </a:r>
              <a:endParaRPr kumimoji="0" lang="zh-TW" altLang="en-US" sz="16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矩形 18"/>
            <p:cNvSpPr/>
            <p:nvPr/>
          </p:nvSpPr>
          <p:spPr>
            <a:xfrm>
              <a:off x="4622667" y="3418022"/>
              <a:ext cx="1605517" cy="783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16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繳交結案</a:t>
              </a:r>
              <a:r>
                <a:rPr kumimoji="0" lang="zh-TW" altLang="en-US" sz="160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報告</a:t>
              </a:r>
              <a:r>
                <a:rPr kumimoji="0" lang="en-US" altLang="zh-TW" sz="160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60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結案報告</a:t>
              </a:r>
              <a:r>
                <a:rPr kumimoji="0" lang="zh-TW" altLang="en-US" sz="160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後半年內</a:t>
              </a:r>
              <a:r>
                <a:rPr kumimoji="0" lang="en-US" altLang="zh-TW" sz="160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sz="16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0" name="向下箭號 19"/>
            <p:cNvSpPr/>
            <p:nvPr/>
          </p:nvSpPr>
          <p:spPr>
            <a:xfrm>
              <a:off x="6300224" y="1124744"/>
              <a:ext cx="28800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1" name="矩形 20"/>
            <p:cNvSpPr/>
            <p:nvPr/>
          </p:nvSpPr>
          <p:spPr>
            <a:xfrm>
              <a:off x="6854915" y="4941168"/>
              <a:ext cx="1605517" cy="783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160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論文編譯費補助及投稿費補助</a:t>
              </a:r>
              <a:endParaRPr kumimoji="0" lang="zh-TW" altLang="en-US" sz="16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2" name="矩形 21"/>
            <p:cNvSpPr/>
            <p:nvPr/>
          </p:nvSpPr>
          <p:spPr>
            <a:xfrm>
              <a:off x="1043840" y="6057344"/>
              <a:ext cx="2088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1600" dirty="0">
                  <a:solidFill>
                    <a:prstClr val="white"/>
                  </a:solidFill>
                  <a:latin typeface="標楷體" panose="03000509000000000000" pitchFamily="65" charset="-120"/>
                  <a:ea typeface="標楷體" panose="03000509000000000000" pitchFamily="65" charset="-120"/>
                </a:rPr>
                <a:t>開始</a:t>
              </a:r>
              <a:r>
                <a:rPr kumimoji="0" lang="zh-TW" altLang="en-US" sz="1600" dirty="0" smtClean="0">
                  <a:solidFill>
                    <a:prstClr val="white"/>
                  </a:solidFill>
                  <a:latin typeface="標楷體" panose="03000509000000000000" pitchFamily="65" charset="-120"/>
                  <a:ea typeface="標楷體" panose="03000509000000000000" pitchFamily="65" charset="-120"/>
                </a:rPr>
                <a:t>執行</a:t>
              </a:r>
              <a:endParaRPr kumimoji="0" lang="zh-TW" altLang="en-US" sz="1600" dirty="0">
                <a:solidFill>
                  <a:prstClr val="white"/>
                </a:solidFill>
                <a:latin typeface="標楷體" panose="03000509000000000000" pitchFamily="65" charset="-120"/>
                <a:ea typeface="標楷體" panose="03000509000000000000" pitchFamily="65" charset="-120"/>
              </a:endParaRPr>
            </a:p>
          </p:txBody>
        </p:sp>
        <p:sp>
          <p:nvSpPr>
            <p:cNvPr id="23" name="向下箭號 22"/>
            <p:cNvSpPr/>
            <p:nvPr/>
          </p:nvSpPr>
          <p:spPr>
            <a:xfrm>
              <a:off x="1907736" y="5445224"/>
              <a:ext cx="28800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文字方塊 1"/>
            <p:cNvSpPr txBox="1"/>
            <p:nvPr/>
          </p:nvSpPr>
          <p:spPr>
            <a:xfrm>
              <a:off x="1416503" y="-27384"/>
              <a:ext cx="6251841" cy="769441"/>
            </a:xfrm>
            <a:prstGeom prst="rect">
              <a:avLst/>
            </a:prstGeom>
            <a:noFill/>
          </p:spPr>
          <p:txBody>
            <a:bodyPr wrap="square" rtlCol="0">
              <a:spAutoFit/>
            </a:bodyPr>
            <a:lstStyle/>
            <a:p>
              <a:pPr algn="ctr" fontAlgn="auto">
                <a:spcBef>
                  <a:spcPts val="0"/>
                </a:spcBef>
                <a:spcAft>
                  <a:spcPts val="0"/>
                </a:spcAft>
              </a:pPr>
              <a:r>
                <a:rPr kumimoji="0" lang="zh-TW" altLang="en-US" sz="4400" dirty="0" smtClean="0">
                  <a:solidFill>
                    <a:prstClr val="black"/>
                  </a:solidFill>
                  <a:latin typeface="標楷體" panose="03000509000000000000" pitchFamily="65" charset="-120"/>
                  <a:ea typeface="標楷體" panose="03000509000000000000" pitchFamily="65" charset="-120"/>
                </a:rPr>
                <a:t>院內研究計畫申請</a:t>
              </a:r>
              <a:endParaRPr kumimoji="0" lang="zh-TW" altLang="en-US" sz="4400" dirty="0">
                <a:solidFill>
                  <a:prstClr val="black"/>
                </a:solidFill>
                <a:latin typeface="標楷體" panose="03000509000000000000" pitchFamily="65" charset="-120"/>
                <a:ea typeface="標楷體" panose="03000509000000000000" pitchFamily="65" charset="-120"/>
              </a:endParaRPr>
            </a:p>
          </p:txBody>
        </p:sp>
        <p:sp>
          <p:nvSpPr>
            <p:cNvPr id="24" name="向下箭號 23"/>
            <p:cNvSpPr/>
            <p:nvPr/>
          </p:nvSpPr>
          <p:spPr>
            <a:xfrm rot="1424605">
              <a:off x="1184872" y="3106956"/>
              <a:ext cx="28800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5" name="向下箭號 24"/>
            <p:cNvSpPr/>
            <p:nvPr/>
          </p:nvSpPr>
          <p:spPr>
            <a:xfrm rot="18912575">
              <a:off x="2517428" y="3105996"/>
              <a:ext cx="28800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6" name="矩形 25"/>
            <p:cNvSpPr/>
            <p:nvPr/>
          </p:nvSpPr>
          <p:spPr>
            <a:xfrm>
              <a:off x="2349095" y="3609072"/>
              <a:ext cx="1214793"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16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研究計畫</a:t>
              </a:r>
            </a:p>
            <a:p>
              <a:pPr algn="ctr" fontAlgn="auto">
                <a:spcBef>
                  <a:spcPts val="0"/>
                </a:spcBef>
                <a:spcAft>
                  <a:spcPts val="0"/>
                </a:spcAft>
              </a:pPr>
              <a:r>
                <a:rPr kumimoji="0" lang="zh-TW" altLang="en-US" sz="160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送</a:t>
              </a:r>
              <a:r>
                <a:rPr kumimoji="0" lang="zh-TW" altLang="en-US" sz="16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審</a:t>
              </a:r>
              <a:r>
                <a:rPr kumimoji="0" lang="zh-TW" altLang="en-US" sz="160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醫研部</a:t>
              </a:r>
              <a:endParaRPr kumimoji="0" lang="en-US" altLang="zh-TW" sz="160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7" name="矩形 26"/>
            <p:cNvSpPr/>
            <p:nvPr/>
          </p:nvSpPr>
          <p:spPr>
            <a:xfrm>
              <a:off x="2349327" y="4760654"/>
              <a:ext cx="1214561"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160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醫研部通過</a:t>
              </a:r>
              <a:endParaRPr kumimoji="0" lang="zh-TW" altLang="en-US" sz="16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8" name="向下箭號 27"/>
            <p:cNvSpPr/>
            <p:nvPr/>
          </p:nvSpPr>
          <p:spPr>
            <a:xfrm>
              <a:off x="2771832" y="4255593"/>
              <a:ext cx="28800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29" name="向下箭號 28"/>
          <p:cNvSpPr/>
          <p:nvPr/>
        </p:nvSpPr>
        <p:spPr>
          <a:xfrm>
            <a:off x="5186651" y="4437112"/>
            <a:ext cx="28800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0" name="矩形 29"/>
          <p:cNvSpPr/>
          <p:nvPr/>
        </p:nvSpPr>
        <p:spPr>
          <a:xfrm>
            <a:off x="4322523" y="4941168"/>
            <a:ext cx="1965558"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160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醫師類主持人二年內需以第一作者或通訊作者將研究結果以原著</a:t>
            </a:r>
            <a:r>
              <a:rPr kumimoji="0" lang="en-US" altLang="zh-TW" sz="160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(original article)</a:t>
            </a:r>
            <a:r>
              <a:rPr kumimoji="0" lang="zh-TW" altLang="en-US" sz="160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投稿並於三年內接受於教學醫院評鑑認可的期刊</a:t>
            </a:r>
            <a:endParaRPr kumimoji="0" lang="zh-TW" altLang="en-US" sz="16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9228512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1462127" y="332656"/>
            <a:ext cx="6238080" cy="5090266"/>
            <a:chOff x="1462127" y="332656"/>
            <a:chExt cx="6238080" cy="5090266"/>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2920" y="332656"/>
              <a:ext cx="6237287"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9550" y="4051920"/>
              <a:ext cx="6183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9551" y="4424536"/>
              <a:ext cx="61833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3880" y="4674592"/>
              <a:ext cx="6183313"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2127" y="5194322"/>
              <a:ext cx="61833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104783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1281934" y="188640"/>
            <a:ext cx="6407916" cy="6408712"/>
            <a:chOff x="1281934" y="404664"/>
            <a:chExt cx="6407916" cy="6408712"/>
          </a:xfrm>
        </p:grpSpPr>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2563" y="404664"/>
              <a:ext cx="6237287"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2729" y="4509120"/>
              <a:ext cx="61833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2729" y="4725144"/>
              <a:ext cx="61833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3126" y="4941168"/>
              <a:ext cx="61833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81934" y="5085184"/>
              <a:ext cx="618331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0462" y="5445224"/>
              <a:ext cx="61833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0461" y="5661248"/>
              <a:ext cx="61833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3"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38808" y="5805264"/>
              <a:ext cx="6183313"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4"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38807" y="6309320"/>
              <a:ext cx="61833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5"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38806" y="6483176"/>
              <a:ext cx="6183313"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1376675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27384"/>
            <a:ext cx="8640960" cy="6494085"/>
          </a:xfrm>
          <a:prstGeom prst="rect">
            <a:avLst/>
          </a:prstGeom>
        </p:spPr>
        <p:txBody>
          <a:bodyPr wrap="square">
            <a:spAutoFit/>
          </a:bodyPr>
          <a:lstStyle/>
          <a:p>
            <a:pPr fontAlgn="auto">
              <a:spcBef>
                <a:spcPts val="0"/>
              </a:spcBef>
              <a:spcAft>
                <a:spcPts val="0"/>
              </a:spcAft>
            </a:pPr>
            <a:endParaRPr kumimoji="0" lang="zh-TW" altLang="en-US" sz="3200" dirty="0" smtClean="0">
              <a:solidFill>
                <a:prstClr val="black"/>
              </a:solidFill>
              <a:latin typeface="Calibri"/>
              <a:ea typeface="新細明體"/>
            </a:endParaRPr>
          </a:p>
          <a:p>
            <a:pPr fontAlgn="auto">
              <a:spcBef>
                <a:spcPts val="0"/>
              </a:spcBef>
              <a:spcAft>
                <a:spcPts val="0"/>
              </a:spcAft>
            </a:pPr>
            <a:r>
              <a:rPr kumimoji="0" lang="zh-TW" altLang="en-US" sz="3200" dirty="0" smtClean="0">
                <a:solidFill>
                  <a:prstClr val="black"/>
                </a:solidFill>
                <a:latin typeface="Calibri"/>
                <a:ea typeface="新細明體"/>
              </a:rPr>
              <a:t> </a:t>
            </a:r>
            <a:r>
              <a:rPr kumimoji="0" lang="zh-TW" altLang="en-US" sz="3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個人</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型研究</a:t>
            </a:r>
            <a:r>
              <a:rPr kumimoji="0" lang="zh-TW" altLang="en-US" sz="3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計劃申請條件：</a:t>
            </a:r>
            <a:endPar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pP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、由計劃主持人依研究專長提出申請，每位計劃主持人</a:t>
            </a:r>
            <a:r>
              <a:rPr kumimoji="0" lang="zh-TW" altLang="en-US" sz="3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一年   （</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以年度計算）以提一個研究計劃為限。</a:t>
            </a:r>
          </a:p>
          <a:p>
            <a:pPr fontAlgn="auto">
              <a:spcBef>
                <a:spcPts val="0"/>
              </a:spcBef>
              <a:spcAft>
                <a:spcPts val="0"/>
              </a:spcAft>
            </a:pP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、欲增加年度研究計劃者，須符合以下標準，每年至多申請三案為限。</a:t>
            </a:r>
          </a:p>
          <a:p>
            <a:pPr fontAlgn="auto">
              <a:spcBef>
                <a:spcPts val="0"/>
              </a:spcBef>
              <a:spcAft>
                <a:spcPts val="0"/>
              </a:spcAft>
            </a:pP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）過去的研究計畫期中、期末報告準時繳交。</a:t>
            </a:r>
          </a:p>
          <a:p>
            <a:pPr fontAlgn="auto">
              <a:spcBef>
                <a:spcPts val="0"/>
              </a:spcBef>
              <a:spcAft>
                <a:spcPts val="0"/>
              </a:spcAft>
            </a:pP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）過去</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年曾有研究論文發表於</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SCI</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SSCI</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EI</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MEDLINE</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original article 1</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篇</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(case report 2</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篇</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；國內需發表於國科會優良期刊、</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TSSCI</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、醫學會期刊，</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original article 2</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篇</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(case report 3</a:t>
            </a:r>
            <a:r>
              <a:rPr kumimoji="0" lang="zh-TW" altLang="en-US" sz="3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篇</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3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p>
          <a:p>
            <a:pPr fontAlgn="auto">
              <a:spcBef>
                <a:spcPts val="0"/>
              </a:spcBef>
              <a:spcAft>
                <a:spcPts val="0"/>
              </a:spcAft>
            </a:pPr>
            <a:endParaRPr kumimoji="0" lang="zh-TW" altLang="en-US" sz="3200" dirty="0">
              <a:solidFill>
                <a:prstClr val="black"/>
              </a:solidFill>
              <a:latin typeface="Calibri"/>
              <a:ea typeface="新細明體"/>
            </a:endParaRPr>
          </a:p>
        </p:txBody>
      </p:sp>
      <p:sp>
        <p:nvSpPr>
          <p:cNvPr id="3" name="文字方塊 2"/>
          <p:cNvSpPr txBox="1"/>
          <p:nvPr/>
        </p:nvSpPr>
        <p:spPr>
          <a:xfrm>
            <a:off x="280890" y="6021288"/>
            <a:ext cx="7725192" cy="523220"/>
          </a:xfrm>
          <a:prstGeom prst="rect">
            <a:avLst/>
          </a:prstGeom>
          <a:noFill/>
        </p:spPr>
        <p:txBody>
          <a:bodyPr wrap="none" rtlCol="0">
            <a:spAutoFit/>
          </a:bodyPr>
          <a:lstStyle/>
          <a:p>
            <a:pPr algn="ctr" fontAlgn="auto">
              <a:spcBef>
                <a:spcPts val="0"/>
              </a:spcBef>
              <a:spcAft>
                <a:spcPts val="0"/>
              </a:spcAft>
            </a:pPr>
            <a:r>
              <a:rPr kumimoji="0" lang="zh-TW"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院內上限為</a:t>
            </a:r>
            <a:r>
              <a:rPr kumimoji="0"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30</a:t>
            </a:r>
            <a:r>
              <a:rPr kumimoji="0" lang="zh-TW"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萬元整、跨院合作上限為</a:t>
            </a:r>
            <a:r>
              <a:rPr kumimoji="0"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萬元整</a:t>
            </a:r>
            <a:endParaRPr kumimoji="0"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8935441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1462920" y="116632"/>
            <a:ext cx="6237287" cy="6658189"/>
            <a:chOff x="1462920" y="116632"/>
            <a:chExt cx="6237287" cy="6658189"/>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2920" y="116632"/>
              <a:ext cx="6237287"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5222" y="4208512"/>
              <a:ext cx="61833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4365104"/>
              <a:ext cx="6183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3880" y="4708376"/>
              <a:ext cx="6183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0646" y="5000600"/>
              <a:ext cx="61833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3892" y="5288632"/>
              <a:ext cx="61833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85031" y="5576664"/>
              <a:ext cx="61833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73880" y="5782962"/>
              <a:ext cx="6183313"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85031" y="6247038"/>
              <a:ext cx="61833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85031" y="6444621"/>
              <a:ext cx="6183313"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2576658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r>
              <a:rPr lang="en-US" altLang="zh-TW"/>
              <a:t>Adenocarcinoma: c-Met(+) 100x</a:t>
            </a:r>
          </a:p>
        </p:txBody>
      </p:sp>
      <p:sp>
        <p:nvSpPr>
          <p:cNvPr id="222211" name="Rectangle 3"/>
          <p:cNvSpPr>
            <a:spLocks noGrp="1" noChangeArrowheads="1"/>
          </p:cNvSpPr>
          <p:nvPr>
            <p:ph type="body" idx="1"/>
          </p:nvPr>
        </p:nvSpPr>
        <p:spPr/>
        <p:txBody>
          <a:bodyPr/>
          <a:lstStyle/>
          <a:p>
            <a:endParaRPr lang="zh-TW" altLang="en-US"/>
          </a:p>
        </p:txBody>
      </p:sp>
      <p:pic>
        <p:nvPicPr>
          <p:cNvPr id="222212" name="Picture 4" descr="C:\My Documents\My Pictures\TMP15.TIF"/>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1143000" y="1981200"/>
            <a:ext cx="7772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2343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5082"/>
            <a:ext cx="8568952" cy="5016758"/>
          </a:xfrm>
          <a:prstGeom prst="rect">
            <a:avLst/>
          </a:prstGeom>
        </p:spPr>
        <p:txBody>
          <a:bodyPr wrap="square">
            <a:spAutoFit/>
          </a:bodyPr>
          <a:lstStyle/>
          <a:p>
            <a:pPr fontAlgn="auto">
              <a:spcBef>
                <a:spcPts val="0"/>
              </a:spcBef>
              <a:spcAft>
                <a:spcPts val="0"/>
              </a:spcAft>
            </a:pPr>
            <a:endPar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pP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p>
          <a:p>
            <a:pPr fontAlgn="auto">
              <a:spcBef>
                <a:spcPts val="0"/>
              </a:spcBef>
              <a:spcAft>
                <a:spcPts val="0"/>
              </a:spcAft>
            </a:pP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跨院</a:t>
            </a:r>
            <a:r>
              <a:rPr kumimoji="0" lang="zh-TW" altLang="en-US" sz="3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際研究計畫</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申請條件：</a:t>
            </a:r>
          </a:p>
          <a:p>
            <a:pPr fontAlgn="auto">
              <a:spcBef>
                <a:spcPts val="0"/>
              </a:spcBef>
              <a:spcAft>
                <a:spcPts val="0"/>
              </a:spcAft>
            </a:pP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32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計畫主持人、共同主持人或協同主持人需為雙方之專任主治醫師、專任醫事人員或專任教師。</a:t>
            </a:r>
          </a:p>
          <a:p>
            <a:pPr fontAlgn="auto">
              <a:spcBef>
                <a:spcPts val="0"/>
              </a:spcBef>
              <a:spcAft>
                <a:spcPts val="0"/>
              </a:spcAft>
            </a:pPr>
            <a:r>
              <a:rPr kumimoji="0" lang="en-US" altLang="zh-TW" sz="32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2.</a:t>
            </a:r>
            <a:r>
              <a:rPr kumimoji="0" lang="zh-TW" altLang="en-US" sz="32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研究計畫需</a:t>
            </a:r>
            <a:r>
              <a:rPr kumimoji="0" lang="en-US" altLang="zh-TW" sz="32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32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先試申請科技部的經費，若未申請到科技部的經費，才能轉申請本院的跨院際研究計畫</a:t>
            </a:r>
            <a:r>
              <a:rPr kumimoji="0" lang="en-US" altLang="zh-TW" sz="32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32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或研究計畫主持人</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五年內以第一作者或通訊作者身分發表於</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SCI』</a:t>
            </a:r>
            <a:r>
              <a:rPr kumimoji="0" lang="zh-TW" altLang="en-US" sz="3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文字方塊 2"/>
          <p:cNvSpPr txBox="1"/>
          <p:nvPr/>
        </p:nvSpPr>
        <p:spPr>
          <a:xfrm>
            <a:off x="251520" y="5301208"/>
            <a:ext cx="7725192" cy="523220"/>
          </a:xfrm>
          <a:prstGeom prst="rect">
            <a:avLst/>
          </a:prstGeom>
          <a:noFill/>
        </p:spPr>
        <p:txBody>
          <a:bodyPr wrap="none" rtlCol="0">
            <a:spAutoFit/>
          </a:bodyPr>
          <a:lstStyle/>
          <a:p>
            <a:pPr fontAlgn="auto">
              <a:spcBef>
                <a:spcPts val="0"/>
              </a:spcBef>
              <a:spcAft>
                <a:spcPts val="0"/>
              </a:spcAft>
            </a:pPr>
            <a:r>
              <a:rPr kumimoji="0" lang="zh-TW"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院內上限為</a:t>
            </a:r>
            <a:r>
              <a:rPr kumimoji="0"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30</a:t>
            </a:r>
            <a:r>
              <a:rPr kumimoji="0" lang="zh-TW"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萬元整、跨院合作上限為</a:t>
            </a:r>
            <a:r>
              <a:rPr kumimoji="0"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萬元整</a:t>
            </a:r>
            <a:endParaRPr kumimoji="0"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385007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1450558" y="260648"/>
            <a:ext cx="6239292" cy="5256584"/>
            <a:chOff x="1450558" y="260648"/>
            <a:chExt cx="6239292" cy="5256584"/>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2563" y="260648"/>
              <a:ext cx="6237287" cy="400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2563" y="4353953"/>
              <a:ext cx="61833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2563" y="4653136"/>
              <a:ext cx="61833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2562" y="5000600"/>
              <a:ext cx="61833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0558" y="5288632"/>
              <a:ext cx="61833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915784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5082"/>
            <a:ext cx="8640960" cy="6678751"/>
          </a:xfrm>
          <a:prstGeom prst="rect">
            <a:avLst/>
          </a:prstGeom>
        </p:spPr>
        <p:txBody>
          <a:bodyPr wrap="square">
            <a:spAutoFit/>
          </a:bodyPr>
          <a:lstStyle/>
          <a:p>
            <a:pPr fontAlgn="auto">
              <a:spcBef>
                <a:spcPts val="0"/>
              </a:spcBef>
              <a:spcAft>
                <a:spcPts val="0"/>
              </a:spcAft>
            </a:pPr>
            <a:endParaRPr kumimoji="0" lang="zh-TW" altLang="en-US" sz="1600" dirty="0" smtClean="0">
              <a:solidFill>
                <a:prstClr val="black"/>
              </a:solidFill>
              <a:latin typeface="標楷體" panose="03000509000000000000" pitchFamily="65" charset="-120"/>
              <a:ea typeface="標楷體" panose="03000509000000000000" pitchFamily="65" charset="-120"/>
            </a:endParaRPr>
          </a:p>
          <a:p>
            <a:pPr fontAlgn="auto">
              <a:spcBef>
                <a:spcPts val="0"/>
              </a:spcBef>
              <a:spcAft>
                <a:spcPts val="0"/>
              </a:spcAft>
            </a:pPr>
            <a:r>
              <a:rPr kumimoji="0" lang="zh-TW" altLang="en-US" sz="3200" dirty="0" smtClean="0">
                <a:solidFill>
                  <a:prstClr val="black"/>
                </a:solidFill>
                <a:latin typeface="標楷體" panose="03000509000000000000" pitchFamily="65" charset="-120"/>
                <a:ea typeface="標楷體" panose="03000509000000000000" pitchFamily="65" charset="-120"/>
              </a:rPr>
              <a:t>整合</a:t>
            </a:r>
            <a:r>
              <a:rPr kumimoji="0" lang="zh-TW" altLang="en-US" sz="3200" dirty="0">
                <a:solidFill>
                  <a:prstClr val="black"/>
                </a:solidFill>
                <a:latin typeface="標楷體" panose="03000509000000000000" pitchFamily="65" charset="-120"/>
                <a:ea typeface="標楷體" panose="03000509000000000000" pitchFamily="65" charset="-120"/>
              </a:rPr>
              <a:t>型研究</a:t>
            </a:r>
            <a:r>
              <a:rPr kumimoji="0" lang="zh-TW" altLang="en-US" sz="3200" smtClean="0">
                <a:solidFill>
                  <a:prstClr val="black"/>
                </a:solidFill>
                <a:latin typeface="標楷體" panose="03000509000000000000" pitchFamily="65" charset="-120"/>
                <a:ea typeface="標楷體" panose="03000509000000000000" pitchFamily="65" charset="-120"/>
              </a:rPr>
              <a:t>計劃申請</a:t>
            </a:r>
            <a:r>
              <a:rPr kumimoji="0" lang="zh-TW" altLang="en-US" sz="320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條件</a:t>
            </a:r>
            <a:r>
              <a:rPr kumimoji="0" lang="zh-TW" altLang="en-US" sz="3200" smtClean="0">
                <a:solidFill>
                  <a:prstClr val="black"/>
                </a:solidFill>
                <a:latin typeface="標楷體" panose="03000509000000000000" pitchFamily="65" charset="-120"/>
                <a:ea typeface="標楷體" panose="03000509000000000000" pitchFamily="65" charset="-120"/>
              </a:rPr>
              <a:t>：</a:t>
            </a:r>
            <a:endParaRPr kumimoji="0" lang="zh-TW" altLang="en-US" sz="3200" dirty="0">
              <a:solidFill>
                <a:prstClr val="black"/>
              </a:solidFill>
              <a:latin typeface="標楷體" panose="03000509000000000000" pitchFamily="65" charset="-120"/>
              <a:ea typeface="標楷體" panose="03000509000000000000" pitchFamily="65" charset="-120"/>
            </a:endParaRPr>
          </a:p>
          <a:p>
            <a:pPr fontAlgn="auto">
              <a:spcBef>
                <a:spcPts val="0"/>
              </a:spcBef>
              <a:spcAft>
                <a:spcPts val="0"/>
              </a:spcAft>
            </a:pPr>
            <a:r>
              <a:rPr kumimoji="0" lang="en-US" altLang="zh-TW" sz="3200" dirty="0">
                <a:solidFill>
                  <a:prstClr val="black"/>
                </a:solidFill>
                <a:latin typeface="標楷體" panose="03000509000000000000" pitchFamily="65" charset="-120"/>
                <a:ea typeface="標楷體" panose="03000509000000000000" pitchFamily="65" charset="-120"/>
              </a:rPr>
              <a:t>1</a:t>
            </a:r>
            <a:r>
              <a:rPr kumimoji="0" lang="zh-TW" altLang="en-US" sz="3200" dirty="0">
                <a:solidFill>
                  <a:prstClr val="black"/>
                </a:solidFill>
                <a:latin typeface="標楷體" panose="03000509000000000000" pitchFamily="65" charset="-120"/>
                <a:ea typeface="標楷體" panose="03000509000000000000" pitchFamily="65" charset="-120"/>
              </a:rPr>
              <a:t>、由計劃主持人依研究專長提出申請，每位計劃主持人以</a:t>
            </a:r>
            <a:r>
              <a:rPr kumimoji="0" lang="en-US" altLang="zh-TW" sz="3200" dirty="0">
                <a:solidFill>
                  <a:prstClr val="black"/>
                </a:solidFill>
                <a:latin typeface="標楷體" panose="03000509000000000000" pitchFamily="65" charset="-120"/>
                <a:ea typeface="標楷體" panose="03000509000000000000" pitchFamily="65" charset="-120"/>
              </a:rPr>
              <a:t>2</a:t>
            </a:r>
            <a:r>
              <a:rPr kumimoji="0" lang="zh-TW" altLang="en-US" sz="3200" dirty="0">
                <a:solidFill>
                  <a:prstClr val="black"/>
                </a:solidFill>
                <a:latin typeface="標楷體" panose="03000509000000000000" pitchFamily="65" charset="-120"/>
                <a:ea typeface="標楷體" panose="03000509000000000000" pitchFamily="65" charset="-120"/>
              </a:rPr>
              <a:t>年計算（以年度計算）提一個研究計劃為限。</a:t>
            </a:r>
          </a:p>
          <a:p>
            <a:pPr fontAlgn="auto">
              <a:spcBef>
                <a:spcPts val="0"/>
              </a:spcBef>
              <a:spcAft>
                <a:spcPts val="0"/>
              </a:spcAft>
            </a:pPr>
            <a:r>
              <a:rPr kumimoji="0" lang="en-US" altLang="zh-TW" sz="3200" dirty="0">
                <a:solidFill>
                  <a:prstClr val="black"/>
                </a:solidFill>
                <a:latin typeface="標楷體" panose="03000509000000000000" pitchFamily="65" charset="-120"/>
                <a:ea typeface="標楷體" panose="03000509000000000000" pitchFamily="65" charset="-120"/>
              </a:rPr>
              <a:t>2</a:t>
            </a:r>
            <a:r>
              <a:rPr kumimoji="0" lang="zh-TW" altLang="en-US" sz="3200" dirty="0">
                <a:solidFill>
                  <a:prstClr val="black"/>
                </a:solidFill>
                <a:latin typeface="標楷體" panose="03000509000000000000" pitchFamily="65" charset="-120"/>
                <a:ea typeface="標楷體" panose="03000509000000000000" pitchFamily="65" charset="-120"/>
              </a:rPr>
              <a:t>、研究計劃包含總計劃及至少</a:t>
            </a:r>
            <a:r>
              <a:rPr kumimoji="0" lang="en-US" altLang="zh-TW" sz="3200" dirty="0">
                <a:solidFill>
                  <a:prstClr val="black"/>
                </a:solidFill>
                <a:latin typeface="標楷體" panose="03000509000000000000" pitchFamily="65" charset="-120"/>
                <a:ea typeface="標楷體" panose="03000509000000000000" pitchFamily="65" charset="-120"/>
              </a:rPr>
              <a:t>2-5</a:t>
            </a:r>
            <a:r>
              <a:rPr kumimoji="0" lang="zh-TW" altLang="en-US" sz="3200" dirty="0">
                <a:solidFill>
                  <a:prstClr val="black"/>
                </a:solidFill>
                <a:latin typeface="標楷體" panose="03000509000000000000" pitchFamily="65" charset="-120"/>
                <a:ea typeface="標楷體" panose="03000509000000000000" pitchFamily="65" charset="-120"/>
              </a:rPr>
              <a:t>個子計劃（以主持人過去之研究成果及論文發表作為審查依據），由計劃主持人依特定之研究重點、原創性或前瞻性之特色研究研提跨領域或跨院之計劃或就特定之研究題目組成研究群研提之計劃，且計畫主持人需同時主持一件子計畫；每個子計劃應有專業背景之協同主持人共同參與研究</a:t>
            </a:r>
            <a:r>
              <a:rPr kumimoji="0" lang="zh-TW" altLang="en-US" sz="3200" dirty="0" smtClean="0">
                <a:solidFill>
                  <a:prstClr val="black"/>
                </a:solidFill>
                <a:latin typeface="標楷體" panose="03000509000000000000" pitchFamily="65" charset="-120"/>
                <a:ea typeface="標楷體" panose="03000509000000000000" pitchFamily="65" charset="-120"/>
              </a:rPr>
              <a:t>。</a:t>
            </a:r>
            <a:endParaRPr kumimoji="0" lang="en-US" altLang="zh-TW" sz="3200" dirty="0" smtClean="0">
              <a:solidFill>
                <a:prstClr val="black"/>
              </a:solidFill>
              <a:latin typeface="標楷體" panose="03000509000000000000" pitchFamily="65" charset="-120"/>
              <a:ea typeface="標楷體" panose="03000509000000000000" pitchFamily="65" charset="-120"/>
            </a:endParaRPr>
          </a:p>
          <a:p>
            <a:pPr algn="ctr" fontAlgn="auto">
              <a:spcBef>
                <a:spcPts val="0"/>
              </a:spcBef>
              <a:spcAft>
                <a:spcPts val="0"/>
              </a:spcAft>
            </a:pPr>
            <a:r>
              <a:rPr kumimoji="0" lang="zh-TW" altLang="zh-TW" sz="2800" spc="25"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每一</a:t>
            </a:r>
            <a:r>
              <a:rPr kumimoji="0" lang="zh-TW" altLang="zh-TW" sz="2800" spc="25"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子計畫上限為</a:t>
            </a:r>
            <a:r>
              <a:rPr kumimoji="0" lang="en-US" altLang="zh-TW" sz="2800" spc="25"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60</a:t>
            </a:r>
            <a:r>
              <a:rPr kumimoji="0" lang="zh-TW" altLang="zh-TW" sz="2800" spc="25"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萬</a:t>
            </a:r>
            <a:r>
              <a:rPr kumimoji="0" lang="zh-TW" altLang="zh-TW" sz="2800" spc="25"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元</a:t>
            </a:r>
            <a:endParaRPr kumimoji="0"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242623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72482"/>
            <a:ext cx="9144000" cy="5016758"/>
          </a:xfrm>
          <a:prstGeom prst="rect">
            <a:avLst/>
          </a:prstGeom>
        </p:spPr>
        <p:txBody>
          <a:bodyPr wrap="square">
            <a:spAutoFit/>
          </a:bodyPr>
          <a:lstStyle/>
          <a:p>
            <a:pPr fontAlgn="auto">
              <a:spcBef>
                <a:spcPts val="0"/>
              </a:spcBef>
              <a:spcAft>
                <a:spcPts val="0"/>
              </a:spcAft>
            </a:pPr>
            <a:endParaRPr kumimoji="0" lang="zh-TW" altLang="en-US" sz="3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pPr>
            <a:r>
              <a:rPr kumimoji="0" lang="zh-TW" altLang="en-US" sz="3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sz="3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論文編譯</a:t>
            </a:r>
            <a:r>
              <a:rPr kumimoji="0" lang="zh-TW" altLang="en-US" sz="3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補助</a:t>
            </a:r>
            <a:r>
              <a:rPr kumimoji="0" lang="zh-TW" altLang="en-US" sz="3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說明</a:t>
            </a:r>
            <a:r>
              <a:rPr kumimoji="0" lang="en-US" altLang="zh-TW" sz="3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sz="3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pPr>
            <a:r>
              <a:rPr kumimoji="0" lang="zh-TW" altLang="en-US" sz="3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（一）凡院內專任員工於本院服務期間，以醫院名義投稿國內、外期刊論文，且作者身分為第一作者或通訊作者身分者，即可申請；惟申請研究案補助中已包括編譯費用者，不得重複申請。</a:t>
            </a:r>
          </a:p>
          <a:p>
            <a:pPr fontAlgn="auto">
              <a:spcBef>
                <a:spcPts val="0"/>
              </a:spcBef>
              <a:spcAft>
                <a:spcPts val="0"/>
              </a:spcAft>
            </a:pPr>
            <a:r>
              <a:rPr kumimoji="0" lang="zh-TW" altLang="en-US" sz="3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（二）編譯部分包含個別指導或由編譯公司代為編修，院方補助編譯費用</a:t>
            </a:r>
            <a:r>
              <a:rPr kumimoji="0" lang="en-US" altLang="zh-TW" sz="3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80%</a:t>
            </a:r>
            <a:r>
              <a:rPr kumimoji="0" lang="zh-TW" altLang="en-US" sz="3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，申請人負擔</a:t>
            </a:r>
            <a:r>
              <a:rPr kumimoji="0" lang="en-US" altLang="zh-TW" sz="3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a:t>
            </a:r>
            <a:r>
              <a:rPr kumimoji="0" lang="zh-TW" altLang="en-US" sz="3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，編譯費用每人每年申請不限次數，總金額上限為六萬元。</a:t>
            </a:r>
            <a:endPar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0400548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268760"/>
            <a:ext cx="9144000" cy="4031873"/>
          </a:xfrm>
          <a:prstGeom prst="rect">
            <a:avLst/>
          </a:prstGeom>
        </p:spPr>
        <p:txBody>
          <a:bodyPr wrap="square">
            <a:spAutoFit/>
          </a:bodyPr>
          <a:lstStyle/>
          <a:p>
            <a:pPr fontAlgn="auto">
              <a:spcBef>
                <a:spcPts val="0"/>
              </a:spcBef>
              <a:spcAft>
                <a:spcPts val="0"/>
              </a:spcAft>
            </a:pPr>
            <a:r>
              <a:rPr kumimoji="0" lang="zh-TW" altLang="en-US" sz="3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論文投稿</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補助</a:t>
            </a:r>
            <a:r>
              <a:rPr kumimoji="0" lang="zh-TW" altLang="en-US" sz="3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說明</a:t>
            </a:r>
            <a:r>
              <a:rPr kumimoji="0" lang="en-US" altLang="zh-TW" sz="3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pP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（一）凡院內專任員工於本院服務期間，以醫院名義投稿國內、外</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Open Access Journal</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之</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SCI</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SSCI</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TSSCI</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EI</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期刊論文或教學醫院評鑑認可之期刊，且作者身分為第一作者或通訊作者身分者，方可申請。</a:t>
            </a:r>
          </a:p>
          <a:p>
            <a:pPr fontAlgn="auto">
              <a:spcBef>
                <a:spcPts val="0"/>
              </a:spcBef>
              <a:spcAft>
                <a:spcPts val="0"/>
              </a:spcAft>
            </a:pP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（二）院方補助費用</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80%</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，申請人負擔</a:t>
            </a:r>
            <a:r>
              <a:rPr kumimoji="0"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a:t>
            </a:r>
            <a:r>
              <a:rPr kumimoji="0"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，每人每年申請不限次數及總金額。</a:t>
            </a:r>
          </a:p>
        </p:txBody>
      </p:sp>
    </p:spTree>
    <p:extLst>
      <p:ext uri="{BB962C8B-B14F-4D97-AF65-F5344CB8AC3E}">
        <p14:creationId xmlns:p14="http://schemas.microsoft.com/office/powerpoint/2010/main" val="38643285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r>
              <a:rPr lang="en-US" altLang="zh-TW"/>
              <a:t>Western blot: FAK</a:t>
            </a:r>
            <a:endParaRPr lang="zh-TW" altLang="en-US"/>
          </a:p>
        </p:txBody>
      </p:sp>
      <p:pic>
        <p:nvPicPr>
          <p:cNvPr id="226308" name="Picture 4" descr="C:\My Documents\My Pictures\fakwt1.tif"/>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51469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zh-TW"/>
              <a:t>FAK RT-PCR (1)</a:t>
            </a:r>
          </a:p>
        </p:txBody>
      </p:sp>
      <p:sp>
        <p:nvSpPr>
          <p:cNvPr id="97283" name="Rectangle 3"/>
          <p:cNvSpPr>
            <a:spLocks noGrp="1" noChangeArrowheads="1"/>
          </p:cNvSpPr>
          <p:nvPr>
            <p:ph type="body" idx="1"/>
          </p:nvPr>
        </p:nvSpPr>
        <p:spPr/>
        <p:txBody>
          <a:bodyPr/>
          <a:lstStyle/>
          <a:p>
            <a:endParaRPr lang="zh-TW" altLang="en-US"/>
          </a:p>
        </p:txBody>
      </p:sp>
      <p:pic>
        <p:nvPicPr>
          <p:cNvPr id="97284" name="Picture 4" descr="C:\My Documents\fak3957.tif"/>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990600" y="1828800"/>
            <a:ext cx="8153400" cy="442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098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r>
              <a:rPr lang="en-US" altLang="zh-TW"/>
              <a:t>Western blot: c-Met</a:t>
            </a:r>
          </a:p>
        </p:txBody>
      </p:sp>
      <p:sp>
        <p:nvSpPr>
          <p:cNvPr id="232451" name="Rectangle 3"/>
          <p:cNvSpPr>
            <a:spLocks noGrp="1" noChangeArrowheads="1"/>
          </p:cNvSpPr>
          <p:nvPr>
            <p:ph type="body" idx="1"/>
          </p:nvPr>
        </p:nvSpPr>
        <p:spPr/>
        <p:txBody>
          <a:bodyPr/>
          <a:lstStyle/>
          <a:p>
            <a:endParaRPr lang="zh-TW" altLang="en-US"/>
          </a:p>
        </p:txBody>
      </p:sp>
      <p:pic>
        <p:nvPicPr>
          <p:cNvPr id="232452" name="Picture 4" descr="C:\My Documents\My Pictures\fakwt6.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81200"/>
            <a:ext cx="77724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2279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公正">
  <a:themeElements>
    <a:clrScheme name="公正">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公正">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公正">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0.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charset="0"/>
            <a:ea typeface="新細明體"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charset="0"/>
            <a:ea typeface="新細明體" charset="-12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charset="0"/>
            <a:ea typeface="新細明體"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charset="0"/>
            <a:ea typeface="新細明體" charset="-12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charset="0"/>
            <a:ea typeface="新細明體"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charset="0"/>
            <a:ea typeface="新細明體" charset="-12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charset="0"/>
            <a:ea typeface="新細明體"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charset="0"/>
            <a:ea typeface="新細明體" charset="-12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charset="0"/>
            <a:ea typeface="新細明體"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charset="0"/>
            <a:ea typeface="新細明體" charset="-12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沉穩">
  <a:themeElements>
    <a:clrScheme name="沉穩">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沉穩">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沉穩">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0.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神韻">
  <a:themeElements>
    <a:clrScheme name="神韻">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神韻">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神韻">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24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Equity</Template>
  <TotalTime>6110</TotalTime>
  <Words>2136</Words>
  <Application>Microsoft Office PowerPoint</Application>
  <PresentationFormat>如螢幕大小 (4:3)</PresentationFormat>
  <Paragraphs>281</Paragraphs>
  <Slides>64</Slides>
  <Notes>5</Notes>
  <HiddenSlides>0</HiddenSlides>
  <MMClips>0</MMClips>
  <ScaleCrop>false</ScaleCrop>
  <HeadingPairs>
    <vt:vector size="4" baseType="variant">
      <vt:variant>
        <vt:lpstr>佈景主題</vt:lpstr>
      </vt:variant>
      <vt:variant>
        <vt:i4>19</vt:i4>
      </vt:variant>
      <vt:variant>
        <vt:lpstr>投影片標題</vt:lpstr>
      </vt:variant>
      <vt:variant>
        <vt:i4>64</vt:i4>
      </vt:variant>
    </vt:vector>
  </HeadingPairs>
  <TitlesOfParts>
    <vt:vector size="83" baseType="lpstr">
      <vt:lpstr>公正</vt:lpstr>
      <vt:lpstr>沉穩</vt:lpstr>
      <vt:lpstr>神韻</vt:lpstr>
      <vt:lpstr>Office 佈景主題</vt:lpstr>
      <vt:lpstr>1_Office 佈景主題</vt:lpstr>
      <vt:lpstr>2_Office 佈景主題</vt:lpstr>
      <vt:lpstr>Azure</vt:lpstr>
      <vt:lpstr>1_Azure</vt:lpstr>
      <vt:lpstr>2_Azure</vt:lpstr>
      <vt:lpstr>3_Azure</vt:lpstr>
      <vt:lpstr>4_Azure</vt:lpstr>
      <vt:lpstr>5_Azure</vt:lpstr>
      <vt:lpstr>Capsules</vt:lpstr>
      <vt:lpstr>1_Capsules</vt:lpstr>
      <vt:lpstr>2_Capsules</vt:lpstr>
      <vt:lpstr>3_Capsules</vt:lpstr>
      <vt:lpstr>4_Capsules</vt:lpstr>
      <vt:lpstr>5_Capsules</vt:lpstr>
      <vt:lpstr>6_Capsules</vt:lpstr>
      <vt:lpstr>我在嘉基醫研的經歷</vt:lpstr>
      <vt:lpstr>PowerPoint 簡報</vt:lpstr>
      <vt:lpstr>PowerPoint 簡報</vt:lpstr>
      <vt:lpstr>The Expression of Focal Adhesion Kinase And Hepatoctye Growth Factor Receptor (c-Met) In Colorectal Carcinoma And Adenoma</vt:lpstr>
      <vt:lpstr>轉譯醫學研究中心 Translational Medicine Research Center (TMRC) </vt:lpstr>
      <vt:lpstr>Adenocarcinoma: c-Met(+) 100x</vt:lpstr>
      <vt:lpstr>Western blot: FAK</vt:lpstr>
      <vt:lpstr>FAK RT-PCR (1)</vt:lpstr>
      <vt:lpstr>Western blot: c-Met</vt:lpstr>
      <vt:lpstr>C-Met  RT-PCR (1)</vt:lpstr>
      <vt:lpstr>我在嘉基醫研的經歷</vt:lpstr>
      <vt:lpstr>PowerPoint 簡報</vt:lpstr>
      <vt:lpstr>PowerPoint 簡報</vt:lpstr>
      <vt:lpstr>PowerPoint 簡報</vt:lpstr>
      <vt:lpstr>Hematopathology</vt:lpstr>
      <vt:lpstr>Ancillary studies</vt:lpstr>
      <vt:lpstr>PowerPoint 簡報</vt:lpstr>
      <vt:lpstr>PowerPoint 簡報</vt:lpstr>
      <vt:lpstr>PowerPoint 簡報</vt:lpstr>
      <vt:lpstr>PCR: B cell clonality analysis</vt:lpstr>
      <vt:lpstr>PowerPoint 簡報</vt:lpstr>
      <vt:lpstr>PowerPoint 簡報</vt:lpstr>
      <vt:lpstr>PowerPoint 簡報</vt:lpstr>
      <vt:lpstr>PowerPoint 簡報</vt:lpstr>
      <vt:lpstr>PowerPoint 簡報</vt:lpstr>
      <vt:lpstr>My long way on  research and publication</vt:lpstr>
      <vt:lpstr>PowerPoint 簡報</vt:lpstr>
      <vt:lpstr>PowerPoint 簡報</vt:lpstr>
      <vt:lpstr>嘉基的研究資源介紹</vt:lpstr>
      <vt:lpstr>臨床醫學研究中心</vt:lpstr>
      <vt:lpstr>PowerPoint 簡報</vt:lpstr>
      <vt:lpstr>協助院內同仁研究工作</vt:lpstr>
      <vt:lpstr>協助院內同仁研究工作</vt:lpstr>
      <vt:lpstr>院內目前的健保資料庫</vt:lpstr>
      <vt:lpstr>PowerPoint 簡報</vt:lpstr>
      <vt:lpstr>PowerPoint 簡報</vt:lpstr>
      <vt:lpstr>軟體工具</vt:lpstr>
      <vt:lpstr>開設研究能力提升課程</vt:lpstr>
      <vt:lpstr>醫學研究部</vt:lpstr>
      <vt:lpstr>轉譯醫學研究中心 Translational Medicine Research Center (TMRC)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03109</dc:creator>
  <cp:lastModifiedBy>病理科-董俊良醫師</cp:lastModifiedBy>
  <cp:revision>335</cp:revision>
  <cp:lastPrinted>2014-06-07T02:41:45Z</cp:lastPrinted>
  <dcterms:created xsi:type="dcterms:W3CDTF">2014-02-27T02:07:11Z</dcterms:created>
  <dcterms:modified xsi:type="dcterms:W3CDTF">2016-01-26T03:02:51Z</dcterms:modified>
</cp:coreProperties>
</file>