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 id="2147483705" r:id="rId4"/>
    <p:sldMasterId id="2147483720" r:id="rId5"/>
    <p:sldMasterId id="2147483735" r:id="rId6"/>
    <p:sldMasterId id="2147483750" r:id="rId7"/>
    <p:sldMasterId id="2147504851" r:id="rId8"/>
    <p:sldMasterId id="2147514109" r:id="rId9"/>
  </p:sldMasterIdLst>
  <p:notesMasterIdLst>
    <p:notesMasterId r:id="rId28"/>
  </p:notesMasterIdLst>
  <p:handoutMasterIdLst>
    <p:handoutMasterId r:id="rId29"/>
  </p:handoutMasterIdLst>
  <p:sldIdLst>
    <p:sldId id="437" r:id="rId10"/>
    <p:sldId id="526" r:id="rId11"/>
    <p:sldId id="518" r:id="rId12"/>
    <p:sldId id="524" r:id="rId13"/>
    <p:sldId id="529" r:id="rId14"/>
    <p:sldId id="531" r:id="rId15"/>
    <p:sldId id="530" r:id="rId16"/>
    <p:sldId id="517" r:id="rId17"/>
    <p:sldId id="519" r:id="rId18"/>
    <p:sldId id="520" r:id="rId19"/>
    <p:sldId id="533" r:id="rId20"/>
    <p:sldId id="537" r:id="rId21"/>
    <p:sldId id="536" r:id="rId22"/>
    <p:sldId id="522" r:id="rId23"/>
    <p:sldId id="521" r:id="rId24"/>
    <p:sldId id="525" r:id="rId25"/>
    <p:sldId id="528" r:id="rId26"/>
    <p:sldId id="275" r:id="rId27"/>
  </p:sldIdLst>
  <p:sldSz cx="12192000" cy="6858000"/>
  <p:notesSz cx="9939338" cy="6807200"/>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000099"/>
    <a:srgbClr val="FFCC66"/>
    <a:srgbClr val="3333FF"/>
    <a:srgbClr val="FFCC99"/>
    <a:srgbClr val="99CCFF"/>
    <a:srgbClr val="CCFF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6936" autoAdjust="0"/>
  </p:normalViewPr>
  <p:slideViewPr>
    <p:cSldViewPr snapToGrid="0">
      <p:cViewPr varScale="1">
        <p:scale>
          <a:sx n="57" d="100"/>
          <a:sy n="57" d="100"/>
        </p:scale>
        <p:origin x="950" y="3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p:cNvPr>
          <p:cNvSpPr>
            <a:spLocks noGrp="1"/>
          </p:cNvSpPr>
          <p:nvPr>
            <p:ph type="hdr" sz="quarter"/>
          </p:nvPr>
        </p:nvSpPr>
        <p:spPr>
          <a:xfrm>
            <a:off x="0" y="0"/>
            <a:ext cx="4308475" cy="339725"/>
          </a:xfrm>
          <a:prstGeom prst="rect">
            <a:avLst/>
          </a:prstGeom>
        </p:spPr>
        <p:txBody>
          <a:bodyPr vert="horz" lIns="91840" tIns="45920" rIns="91840" bIns="45920" rtlCol="0"/>
          <a:lstStyle>
            <a:lvl1pPr algn="l">
              <a:defRPr sz="1200">
                <a:latin typeface="Arial" panose="020B0604020202020204" pitchFamily="34" charset="0"/>
              </a:defRPr>
            </a:lvl1pPr>
          </a:lstStyle>
          <a:p>
            <a:pPr>
              <a:defRPr/>
            </a:pPr>
            <a:endParaRPr lang="zh-TW" altLang="en-US"/>
          </a:p>
        </p:txBody>
      </p:sp>
      <p:sp>
        <p:nvSpPr>
          <p:cNvPr id="3" name="日期版面配置區 2">
            <a:extLst/>
          </p:cNvPr>
          <p:cNvSpPr>
            <a:spLocks noGrp="1"/>
          </p:cNvSpPr>
          <p:nvPr>
            <p:ph type="dt" sz="quarter" idx="1"/>
          </p:nvPr>
        </p:nvSpPr>
        <p:spPr>
          <a:xfrm>
            <a:off x="5627688" y="0"/>
            <a:ext cx="4310062" cy="339725"/>
          </a:xfrm>
          <a:prstGeom prst="rect">
            <a:avLst/>
          </a:prstGeom>
        </p:spPr>
        <p:txBody>
          <a:bodyPr vert="horz" lIns="91840" tIns="45920" rIns="91840" bIns="45920" rtlCol="0"/>
          <a:lstStyle>
            <a:lvl1pPr algn="r">
              <a:defRPr sz="1200">
                <a:latin typeface="Arial" panose="020B0604020202020204" pitchFamily="34" charset="0"/>
              </a:defRPr>
            </a:lvl1pPr>
          </a:lstStyle>
          <a:p>
            <a:pPr>
              <a:defRPr/>
            </a:pPr>
            <a:fld id="{B20F6490-CEEB-4D60-ADB8-F77CEE73F38F}" type="datetimeFigureOut">
              <a:rPr lang="zh-TW" altLang="en-US"/>
              <a:pPr>
                <a:defRPr/>
              </a:pPr>
              <a:t>2023/12/5</a:t>
            </a:fld>
            <a:endParaRPr lang="zh-TW" altLang="en-US"/>
          </a:p>
        </p:txBody>
      </p:sp>
      <p:sp>
        <p:nvSpPr>
          <p:cNvPr id="4" name="頁尾版面配置區 3">
            <a:extLst/>
          </p:cNvPr>
          <p:cNvSpPr>
            <a:spLocks noGrp="1"/>
          </p:cNvSpPr>
          <p:nvPr>
            <p:ph type="ftr" sz="quarter" idx="2"/>
          </p:nvPr>
        </p:nvSpPr>
        <p:spPr>
          <a:xfrm>
            <a:off x="0" y="6467475"/>
            <a:ext cx="4308475" cy="339725"/>
          </a:xfrm>
          <a:prstGeom prst="rect">
            <a:avLst/>
          </a:prstGeom>
        </p:spPr>
        <p:txBody>
          <a:bodyPr vert="horz" lIns="91840" tIns="45920" rIns="91840" bIns="45920" rtlCol="0" anchor="b"/>
          <a:lstStyle>
            <a:lvl1pPr algn="l">
              <a:defRPr sz="1200">
                <a:latin typeface="Arial" panose="020B0604020202020204" pitchFamily="34" charset="0"/>
              </a:defRPr>
            </a:lvl1pPr>
          </a:lstStyle>
          <a:p>
            <a:pPr>
              <a:defRPr/>
            </a:pPr>
            <a:endParaRPr lang="zh-TW" altLang="en-US"/>
          </a:p>
        </p:txBody>
      </p:sp>
      <p:sp>
        <p:nvSpPr>
          <p:cNvPr id="5" name="投影片編號版面配置區 4">
            <a:extLst/>
          </p:cNvPr>
          <p:cNvSpPr>
            <a:spLocks noGrp="1"/>
          </p:cNvSpPr>
          <p:nvPr>
            <p:ph type="sldNum" sz="quarter" idx="3"/>
          </p:nvPr>
        </p:nvSpPr>
        <p:spPr>
          <a:xfrm>
            <a:off x="5627688" y="6467475"/>
            <a:ext cx="4310062" cy="339725"/>
          </a:xfrm>
          <a:prstGeom prst="rect">
            <a:avLst/>
          </a:prstGeom>
        </p:spPr>
        <p:txBody>
          <a:bodyPr vert="horz" wrap="square" lIns="91840" tIns="45920" rIns="91840" bIns="45920" numCol="1" anchor="b" anchorCtr="0" compatLnSpc="1">
            <a:prstTxWarp prst="textNoShape">
              <a:avLst/>
            </a:prstTxWarp>
          </a:bodyPr>
          <a:lstStyle>
            <a:lvl1pPr algn="r">
              <a:defRPr sz="1200"/>
            </a:lvl1pPr>
          </a:lstStyle>
          <a:p>
            <a:pPr>
              <a:defRPr/>
            </a:pPr>
            <a:fld id="{D2E41123-E928-431D-9EDE-FDF43E454160}" type="slidenum">
              <a:rPr lang="zh-TW" altLang="en-US"/>
              <a:pPr>
                <a:defRPr/>
              </a:pPr>
              <a:t>‹#›</a:t>
            </a:fld>
            <a:endParaRPr lang="en-US" altLang="zh-TW"/>
          </a:p>
        </p:txBody>
      </p:sp>
    </p:spTree>
    <p:extLst>
      <p:ext uri="{BB962C8B-B14F-4D97-AF65-F5344CB8AC3E}">
        <p14:creationId xmlns:p14="http://schemas.microsoft.com/office/powerpoint/2010/main" val="3396814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p:cNvPr>
          <p:cNvSpPr>
            <a:spLocks noGrp="1"/>
          </p:cNvSpPr>
          <p:nvPr>
            <p:ph type="hdr" sz="quarter"/>
          </p:nvPr>
        </p:nvSpPr>
        <p:spPr>
          <a:xfrm>
            <a:off x="0" y="0"/>
            <a:ext cx="4308475" cy="341313"/>
          </a:xfrm>
          <a:prstGeom prst="rect">
            <a:avLst/>
          </a:prstGeom>
        </p:spPr>
        <p:txBody>
          <a:bodyPr vert="horz" lIns="91840" tIns="45920" rIns="91840" bIns="45920"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a:extLst/>
          </p:cNvPr>
          <p:cNvSpPr>
            <a:spLocks noGrp="1"/>
          </p:cNvSpPr>
          <p:nvPr>
            <p:ph type="dt" idx="1"/>
          </p:nvPr>
        </p:nvSpPr>
        <p:spPr>
          <a:xfrm>
            <a:off x="5627688" y="0"/>
            <a:ext cx="4310062" cy="341313"/>
          </a:xfrm>
          <a:prstGeom prst="rect">
            <a:avLst/>
          </a:prstGeom>
        </p:spPr>
        <p:txBody>
          <a:bodyPr vert="horz" lIns="91840" tIns="45920" rIns="91840" bIns="45920" rtlCol="0"/>
          <a:lstStyle>
            <a:lvl1pPr algn="r" eaLnBrk="1" fontAlgn="auto" hangingPunct="1">
              <a:spcBef>
                <a:spcPts val="0"/>
              </a:spcBef>
              <a:spcAft>
                <a:spcPts val="0"/>
              </a:spcAft>
              <a:defRPr kumimoji="0" sz="1200">
                <a:latin typeface="+mn-lt"/>
                <a:ea typeface="+mn-ea"/>
              </a:defRPr>
            </a:lvl1pPr>
          </a:lstStyle>
          <a:p>
            <a:pPr>
              <a:defRPr/>
            </a:pPr>
            <a:fld id="{38C36B8B-7365-4588-AEBA-5BFE56B14A16}" type="datetimeFigureOut">
              <a:rPr lang="zh-TW" altLang="en-US"/>
              <a:pPr>
                <a:defRPr/>
              </a:pPr>
              <a:t>2023/12/5</a:t>
            </a:fld>
            <a:endParaRPr lang="zh-TW" altLang="en-US"/>
          </a:p>
        </p:txBody>
      </p:sp>
      <p:sp>
        <p:nvSpPr>
          <p:cNvPr id="4" name="投影片圖像版面配置區 3">
            <a:extLst/>
          </p:cNvPr>
          <p:cNvSpPr>
            <a:spLocks noGrp="1" noRot="1" noChangeAspect="1"/>
          </p:cNvSpPr>
          <p:nvPr>
            <p:ph type="sldImg" idx="2"/>
          </p:nvPr>
        </p:nvSpPr>
        <p:spPr>
          <a:xfrm>
            <a:off x="2928938" y="850900"/>
            <a:ext cx="4081462" cy="2297113"/>
          </a:xfrm>
          <a:prstGeom prst="rect">
            <a:avLst/>
          </a:prstGeom>
          <a:noFill/>
          <a:ln w="12700">
            <a:solidFill>
              <a:prstClr val="black"/>
            </a:solidFill>
          </a:ln>
        </p:spPr>
        <p:txBody>
          <a:bodyPr vert="horz" lIns="91840" tIns="45920" rIns="91840" bIns="45920" rtlCol="0" anchor="ctr"/>
          <a:lstStyle/>
          <a:p>
            <a:pPr lvl="0"/>
            <a:endParaRPr lang="zh-TW" altLang="en-US" noProof="0"/>
          </a:p>
        </p:txBody>
      </p:sp>
      <p:sp>
        <p:nvSpPr>
          <p:cNvPr id="5" name="備忘稿版面配置區 4">
            <a:extLst/>
          </p:cNvPr>
          <p:cNvSpPr>
            <a:spLocks noGrp="1"/>
          </p:cNvSpPr>
          <p:nvPr>
            <p:ph type="body" sz="quarter" idx="3"/>
          </p:nvPr>
        </p:nvSpPr>
        <p:spPr>
          <a:xfrm>
            <a:off x="993775" y="3275013"/>
            <a:ext cx="7951788" cy="2681287"/>
          </a:xfrm>
          <a:prstGeom prst="rect">
            <a:avLst/>
          </a:prstGeom>
        </p:spPr>
        <p:txBody>
          <a:bodyPr vert="horz" lIns="91840" tIns="45920" rIns="91840" bIns="459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p:cNvPr>
          <p:cNvSpPr>
            <a:spLocks noGrp="1"/>
          </p:cNvSpPr>
          <p:nvPr>
            <p:ph type="ftr" sz="quarter" idx="4"/>
          </p:nvPr>
        </p:nvSpPr>
        <p:spPr>
          <a:xfrm>
            <a:off x="0" y="6465888"/>
            <a:ext cx="4308475" cy="341312"/>
          </a:xfrm>
          <a:prstGeom prst="rect">
            <a:avLst/>
          </a:prstGeom>
        </p:spPr>
        <p:txBody>
          <a:bodyPr vert="horz" lIns="91840" tIns="45920" rIns="91840" bIns="45920"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7" name="投影片編號版面配置區 6">
            <a:extLst/>
          </p:cNvPr>
          <p:cNvSpPr>
            <a:spLocks noGrp="1"/>
          </p:cNvSpPr>
          <p:nvPr>
            <p:ph type="sldNum" sz="quarter" idx="5"/>
          </p:nvPr>
        </p:nvSpPr>
        <p:spPr>
          <a:xfrm>
            <a:off x="5627688" y="6465888"/>
            <a:ext cx="4310062" cy="341312"/>
          </a:xfrm>
          <a:prstGeom prst="rect">
            <a:avLst/>
          </a:prstGeom>
        </p:spPr>
        <p:txBody>
          <a:bodyPr vert="horz" wrap="square" lIns="91840" tIns="45920" rIns="91840" bIns="45920" numCol="1" anchor="b" anchorCtr="0" compatLnSpc="1">
            <a:prstTxWarp prst="textNoShape">
              <a:avLst/>
            </a:prstTxWarp>
          </a:bodyPr>
          <a:lstStyle>
            <a:lvl1pPr algn="r" eaLnBrk="1" hangingPunct="1">
              <a:defRPr kumimoji="0" sz="1200">
                <a:latin typeface="Calibri" panose="020F0502020204030204" pitchFamily="34" charset="0"/>
              </a:defRPr>
            </a:lvl1pPr>
          </a:lstStyle>
          <a:p>
            <a:pPr>
              <a:defRPr/>
            </a:pPr>
            <a:fld id="{DE892032-32D4-4F30-BBF1-7DA83CA97E8E}" type="slidenum">
              <a:rPr lang="zh-TW" altLang="en-US"/>
              <a:pPr>
                <a:defRPr/>
              </a:pPr>
              <a:t>‹#›</a:t>
            </a:fld>
            <a:endParaRPr lang="en-US" altLang="zh-TW"/>
          </a:p>
        </p:txBody>
      </p:sp>
    </p:spTree>
    <p:extLst>
      <p:ext uri="{BB962C8B-B14F-4D97-AF65-F5344CB8AC3E}">
        <p14:creationId xmlns:p14="http://schemas.microsoft.com/office/powerpoint/2010/main" val="3341813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392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1363" indent="-284163">
              <a:defRPr kumimoji="1">
                <a:solidFill>
                  <a:schemeClr val="tx1"/>
                </a:solidFill>
                <a:latin typeface="Arial" panose="020B0604020202020204" pitchFamily="34" charset="0"/>
                <a:ea typeface="新細明體" panose="02020500000000000000" pitchFamily="18" charset="-120"/>
              </a:defRPr>
            </a:lvl2pPr>
            <a:lvl3pPr marL="1141413" indent="-227013">
              <a:defRPr kumimoji="1">
                <a:solidFill>
                  <a:schemeClr val="tx1"/>
                </a:solidFill>
                <a:latin typeface="Arial" panose="020B0604020202020204" pitchFamily="34" charset="0"/>
                <a:ea typeface="新細明體" panose="02020500000000000000" pitchFamily="18" charset="-120"/>
              </a:defRPr>
            </a:lvl3pPr>
            <a:lvl4pPr marL="1598613" indent="-227013">
              <a:defRPr kumimoji="1">
                <a:solidFill>
                  <a:schemeClr val="tx1"/>
                </a:solidFill>
                <a:latin typeface="Arial" panose="020B0604020202020204" pitchFamily="34" charset="0"/>
                <a:ea typeface="新細明體" panose="02020500000000000000" pitchFamily="18" charset="-120"/>
              </a:defRPr>
            </a:lvl4pPr>
            <a:lvl5pPr marL="2055813" indent="-227013">
              <a:defRPr kumimoji="1">
                <a:solidFill>
                  <a:schemeClr val="tx1"/>
                </a:solidFill>
                <a:latin typeface="Arial" panose="020B0604020202020204" pitchFamily="34" charset="0"/>
                <a:ea typeface="新細明體" panose="02020500000000000000" pitchFamily="18"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ADBEC760-01AD-4FBB-B6B6-F6FE00A15ACF}" type="slidenum">
              <a:rPr kumimoji="0" lang="zh-TW" altLang="en-US" smtClean="0">
                <a:solidFill>
                  <a:srgbClr val="000000"/>
                </a:solidFill>
                <a:latin typeface="Calibri" panose="020F0502020204030204" pitchFamily="34" charset="0"/>
              </a:rPr>
              <a:pPr/>
              <a:t>1</a:t>
            </a:fld>
            <a:endParaRPr kumimoji="0" lang="en-US" altLang="zh-TW">
              <a:solidFill>
                <a:srgbClr val="000000"/>
              </a:solidFill>
              <a:latin typeface="Calibri" panose="020F0502020204030204" pitchFamily="34" charset="0"/>
            </a:endParaRPr>
          </a:p>
        </p:txBody>
      </p:sp>
    </p:spTree>
    <p:extLst>
      <p:ext uri="{BB962C8B-B14F-4D97-AF65-F5344CB8AC3E}">
        <p14:creationId xmlns:p14="http://schemas.microsoft.com/office/powerpoint/2010/main" val="2171699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DE892032-32D4-4F30-BBF1-7DA83CA97E8E}" type="slidenum">
              <a:rPr lang="zh-TW" altLang="en-US" smtClean="0"/>
              <a:pPr>
                <a:defRPr/>
              </a:pPr>
              <a:t>9</a:t>
            </a:fld>
            <a:endParaRPr lang="en-US" altLang="zh-TW"/>
          </a:p>
        </p:txBody>
      </p:sp>
    </p:spTree>
    <p:extLst>
      <p:ext uri="{BB962C8B-B14F-4D97-AF65-F5344CB8AC3E}">
        <p14:creationId xmlns:p14="http://schemas.microsoft.com/office/powerpoint/2010/main" val="1309656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8" descr="淺色水平線">
            <a:extLst/>
          </p:cNvPr>
          <p:cNvSpPr>
            <a:spLocks noChangeArrowheads="1"/>
          </p:cNvSpPr>
          <p:nvPr userDrawn="1"/>
        </p:nvSpPr>
        <p:spPr bwMode="gray">
          <a:xfrm>
            <a:off x="0" y="1341438"/>
            <a:ext cx="12177713" cy="1295400"/>
          </a:xfrm>
          <a:prstGeom prst="rect">
            <a:avLst/>
          </a:prstGeom>
          <a:blipFill dpi="0" rotWithShape="0">
            <a:blip r:embed="rId2" cstate="print"/>
            <a:srcRect/>
            <a:tile tx="0" ty="0" sx="100000" sy="100000" flip="none" algn="tl"/>
          </a:blipFill>
          <a:ln>
            <a:noFill/>
          </a:ln>
          <a:effectLst/>
          <a:extLst/>
        </p:spPr>
        <p:txBody>
          <a:bodyPr wrap="none" anchor="ctr"/>
          <a:lstStyle>
            <a:lvl1pPr eaLnBrk="0" hangingPunct="0">
              <a:defRPr kumimoji="1" sz="3600" b="1">
                <a:solidFill>
                  <a:schemeClr val="tx1"/>
                </a:solidFill>
                <a:latin typeface="Verdana" pitchFamily="34" charset="0"/>
                <a:ea typeface="標楷體" pitchFamily="65" charset="-120"/>
              </a:defRPr>
            </a:lvl1pPr>
            <a:lvl2pPr marL="742950" indent="-285750" eaLnBrk="0" hangingPunct="0">
              <a:defRPr kumimoji="1" sz="3600" b="1">
                <a:solidFill>
                  <a:schemeClr val="tx1"/>
                </a:solidFill>
                <a:latin typeface="Verdana" pitchFamily="34" charset="0"/>
                <a:ea typeface="標楷體" pitchFamily="65" charset="-120"/>
              </a:defRPr>
            </a:lvl2pPr>
            <a:lvl3pPr marL="1143000" indent="-228600" eaLnBrk="0" hangingPunct="0">
              <a:defRPr kumimoji="1" sz="3600" b="1">
                <a:solidFill>
                  <a:schemeClr val="tx1"/>
                </a:solidFill>
                <a:latin typeface="Verdana" pitchFamily="34" charset="0"/>
                <a:ea typeface="標楷體" pitchFamily="65" charset="-120"/>
              </a:defRPr>
            </a:lvl3pPr>
            <a:lvl4pPr marL="1600200" indent="-228600" eaLnBrk="0" hangingPunct="0">
              <a:defRPr kumimoji="1" sz="3600" b="1">
                <a:solidFill>
                  <a:schemeClr val="tx1"/>
                </a:solidFill>
                <a:latin typeface="Verdana" pitchFamily="34" charset="0"/>
                <a:ea typeface="標楷體" pitchFamily="65" charset="-120"/>
              </a:defRPr>
            </a:lvl4pPr>
            <a:lvl5pPr marL="2057400" indent="-228600" eaLnBrk="0" hangingPunct="0">
              <a:defRPr kumimoji="1" sz="3600" b="1">
                <a:solidFill>
                  <a:schemeClr val="tx1"/>
                </a:solidFill>
                <a:latin typeface="Verdana" pitchFamily="34" charset="0"/>
                <a:ea typeface="標楷體" pitchFamily="65" charset="-120"/>
              </a:defRPr>
            </a:lvl5pPr>
            <a:lvl6pPr marL="25146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6pPr>
            <a:lvl7pPr marL="29718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7pPr>
            <a:lvl8pPr marL="34290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8pPr>
            <a:lvl9pPr marL="38862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9pPr>
          </a:lstStyle>
          <a:p>
            <a:pPr algn="ctr" eaLnBrk="1" hangingPunct="1">
              <a:spcBef>
                <a:spcPct val="20000"/>
              </a:spcBef>
              <a:buClr>
                <a:srgbClr val="CC0000"/>
              </a:buClr>
              <a:buFont typeface="Wingdings" panose="05000000000000000000" pitchFamily="2" charset="2"/>
              <a:buNone/>
              <a:defRPr/>
            </a:pPr>
            <a:endParaRPr lang="zh-TW" altLang="en-US" b="0">
              <a:solidFill>
                <a:srgbClr val="000000"/>
              </a:solidFill>
            </a:endParaRPr>
          </a:p>
        </p:txBody>
      </p:sp>
      <p:pic>
        <p:nvPicPr>
          <p:cNvPr id="5"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724275"/>
            <a:ext cx="121920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ctrTitle"/>
          </p:nvPr>
        </p:nvSpPr>
        <p:spPr>
          <a:xfrm>
            <a:off x="814917" y="1484313"/>
            <a:ext cx="10363200" cy="1020762"/>
          </a:xfrm>
        </p:spPr>
        <p:txBody>
          <a:bodyPr/>
          <a:lstStyle>
            <a:lvl1pPr>
              <a:defRPr sz="4000"/>
            </a:lvl1pPr>
          </a:lstStyle>
          <a:p>
            <a:pPr lvl="0"/>
            <a:r>
              <a:rPr lang="zh-TW" altLang="en-US" noProof="0"/>
              <a:t>按一下以編輯母片標題樣式</a:t>
            </a:r>
          </a:p>
        </p:txBody>
      </p:sp>
      <p:sp>
        <p:nvSpPr>
          <p:cNvPr id="12291" name="Rectangle 3"/>
          <p:cNvSpPr>
            <a:spLocks noGrp="1" noChangeArrowheads="1"/>
          </p:cNvSpPr>
          <p:nvPr>
            <p:ph type="subTitle" idx="1"/>
          </p:nvPr>
        </p:nvSpPr>
        <p:spPr>
          <a:xfrm>
            <a:off x="1930400" y="3429000"/>
            <a:ext cx="9347200" cy="1600200"/>
          </a:xfrm>
        </p:spPr>
        <p:txBody>
          <a:bodyPr/>
          <a:lstStyle>
            <a:lvl1pPr marL="0" indent="0">
              <a:buFont typeface="Wingdings" pitchFamily="2" charset="2"/>
              <a:buNone/>
              <a:defRPr sz="2800"/>
            </a:lvl1pPr>
          </a:lstStyle>
          <a:p>
            <a:pPr lvl="0"/>
            <a:r>
              <a:rPr lang="zh-TW" altLang="en-US" noProof="0"/>
              <a:t>按一下以編輯母片副標題樣式</a:t>
            </a:r>
          </a:p>
        </p:txBody>
      </p:sp>
      <p:sp>
        <p:nvSpPr>
          <p:cNvPr id="6" name="Rectangle 4">
            <a:extLst/>
          </p:cNvPr>
          <p:cNvSpPr>
            <a:spLocks noGrp="1" noChangeArrowheads="1"/>
          </p:cNvSpPr>
          <p:nvPr>
            <p:ph type="dt" sz="half" idx="10"/>
          </p:nvPr>
        </p:nvSpPr>
        <p:spPr>
          <a:xfrm>
            <a:off x="914400" y="6248400"/>
            <a:ext cx="2540000" cy="457200"/>
          </a:xfrm>
        </p:spPr>
        <p:txBody>
          <a:bodyPr/>
          <a:lstStyle>
            <a:lvl1pPr fontAlgn="auto">
              <a:spcAft>
                <a:spcPts val="0"/>
              </a:spcAft>
              <a:defRPr/>
            </a:lvl1pPr>
          </a:lstStyle>
          <a:p>
            <a:pPr>
              <a:defRPr/>
            </a:pPr>
            <a:endParaRPr lang="en-US" altLang="zh-TW"/>
          </a:p>
        </p:txBody>
      </p:sp>
      <p:sp>
        <p:nvSpPr>
          <p:cNvPr id="7" name="Rectangle 5">
            <a:extLst/>
          </p:cNvPr>
          <p:cNvSpPr>
            <a:spLocks noGrp="1" noChangeArrowheads="1"/>
          </p:cNvSpPr>
          <p:nvPr>
            <p:ph type="ftr" sz="quarter" idx="11"/>
          </p:nvPr>
        </p:nvSpPr>
        <p:spPr>
          <a:xfrm>
            <a:off x="4165600" y="6248400"/>
            <a:ext cx="3860800" cy="457200"/>
          </a:xfrm>
        </p:spPr>
        <p:txBody>
          <a:bodyPr/>
          <a:lstStyle>
            <a:lvl1pPr fontAlgn="auto">
              <a:spcAft>
                <a:spcPts val="0"/>
              </a:spcAft>
              <a:defRPr/>
            </a:lvl1pPr>
          </a:lstStyle>
          <a:p>
            <a:pPr>
              <a:defRPr/>
            </a:pPr>
            <a:endParaRPr lang="en-US" altLang="zh-TW"/>
          </a:p>
        </p:txBody>
      </p:sp>
      <p:sp>
        <p:nvSpPr>
          <p:cNvPr id="8" name="Rectangle 6">
            <a:extLst/>
          </p:cNvPr>
          <p:cNvSpPr>
            <a:spLocks noGrp="1" noChangeArrowheads="1"/>
          </p:cNvSpPr>
          <p:nvPr>
            <p:ph type="sldNum" sz="quarter" idx="12"/>
          </p:nvPr>
        </p:nvSpPr>
        <p:spPr>
          <a:xfrm>
            <a:off x="9358313" y="6477000"/>
            <a:ext cx="2540000" cy="457200"/>
          </a:xfrm>
        </p:spPr>
        <p:txBody>
          <a:bodyPr/>
          <a:lstStyle>
            <a:lvl1pPr>
              <a:defRPr/>
            </a:lvl1pPr>
          </a:lstStyle>
          <a:p>
            <a:pPr>
              <a:defRPr/>
            </a:pPr>
            <a:fld id="{8079DDDB-C9D8-42CC-B663-69A728993282}" type="slidenum">
              <a:rPr lang="en-US" altLang="zh-TW"/>
              <a:pPr>
                <a:defRPr/>
              </a:pPr>
              <a:t>‹#›</a:t>
            </a:fld>
            <a:endParaRPr lang="en-US" altLang="zh-TW"/>
          </a:p>
        </p:txBody>
      </p:sp>
    </p:spTree>
    <p:extLst>
      <p:ext uri="{BB962C8B-B14F-4D97-AF65-F5344CB8AC3E}">
        <p14:creationId xmlns:p14="http://schemas.microsoft.com/office/powerpoint/2010/main" val="1225179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424988" y="6619875"/>
            <a:ext cx="2641600" cy="476250"/>
          </a:xfrm>
        </p:spPr>
        <p:txBody>
          <a:bodyPr/>
          <a:lstStyle>
            <a:lvl1pPr>
              <a:defRPr/>
            </a:lvl1pPr>
          </a:lstStyle>
          <a:p>
            <a:pPr>
              <a:defRPr/>
            </a:pPr>
            <a:fld id="{D7D4A767-A82D-4010-B00F-6E12074D0791}" type="slidenum">
              <a:rPr lang="en-US" altLang="zh-TW"/>
              <a:pPr>
                <a:defRPr/>
              </a:pPr>
              <a:t>‹#›</a:t>
            </a:fld>
            <a:endParaRPr lang="en-US" altLang="zh-TW"/>
          </a:p>
        </p:txBody>
      </p:sp>
    </p:spTree>
    <p:extLst>
      <p:ext uri="{BB962C8B-B14F-4D97-AF65-F5344CB8AC3E}">
        <p14:creationId xmlns:p14="http://schemas.microsoft.com/office/powerpoint/2010/main" val="339156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p:cNvPr>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ltLang="zh-TW"/>
          </a:p>
        </p:txBody>
      </p:sp>
      <p:sp>
        <p:nvSpPr>
          <p:cNvPr id="6" name="Rectangle 8">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D9C2A176-9FC4-4218-A851-EE93E5BB4EEC}" type="slidenum">
              <a:rPr lang="en-US" altLang="zh-TW"/>
              <a:pPr>
                <a:defRPr/>
              </a:pPr>
              <a:t>‹#›</a:t>
            </a:fld>
            <a:endParaRPr lang="en-US" altLang="zh-TW"/>
          </a:p>
        </p:txBody>
      </p:sp>
    </p:spTree>
    <p:extLst>
      <p:ext uri="{BB962C8B-B14F-4D97-AF65-F5344CB8AC3E}">
        <p14:creationId xmlns:p14="http://schemas.microsoft.com/office/powerpoint/2010/main" val="41917722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3999" b="1" cap="all"/>
            </a:lvl1pPr>
          </a:lstStyle>
          <a:p>
            <a:r>
              <a:rPr lang="zh-TW" altLang="en-US"/>
              <a:t>按一下以編輯母片標題樣式</a:t>
            </a:r>
          </a:p>
        </p:txBody>
      </p:sp>
      <p:sp>
        <p:nvSpPr>
          <p:cNvPr id="3" name="文字版面配置區 2"/>
          <p:cNvSpPr>
            <a:spLocks noGrp="1"/>
          </p:cNvSpPr>
          <p:nvPr>
            <p:ph type="body" idx="1"/>
          </p:nvPr>
        </p:nvSpPr>
        <p:spPr>
          <a:xfrm>
            <a:off x="963084" y="2906715"/>
            <a:ext cx="10363200" cy="1500187"/>
          </a:xfrm>
        </p:spPr>
        <p:txBody>
          <a:bodyPr anchor="b"/>
          <a:lstStyle>
            <a:lvl1pPr marL="0" indent="0">
              <a:buNone/>
              <a:defRPr sz="2000"/>
            </a:lvl1pPr>
            <a:lvl2pPr marL="457109" indent="0">
              <a:buNone/>
              <a:defRPr sz="1800"/>
            </a:lvl2pPr>
            <a:lvl3pPr marL="914217" indent="0">
              <a:buNone/>
              <a:defRPr sz="1600"/>
            </a:lvl3pPr>
            <a:lvl4pPr marL="1371326" indent="0">
              <a:buNone/>
              <a:defRPr sz="1400"/>
            </a:lvl4pPr>
            <a:lvl5pPr marL="1828434" indent="0">
              <a:buNone/>
              <a:defRPr sz="1400"/>
            </a:lvl5pPr>
            <a:lvl6pPr marL="2285543" indent="0">
              <a:buNone/>
              <a:defRPr sz="1400"/>
            </a:lvl6pPr>
            <a:lvl7pPr marL="2742651" indent="0">
              <a:buNone/>
              <a:defRPr sz="1400"/>
            </a:lvl7pPr>
            <a:lvl8pPr marL="3199760" indent="0">
              <a:buNone/>
              <a:defRPr sz="1400"/>
            </a:lvl8pPr>
            <a:lvl9pPr marL="3656868" indent="0">
              <a:buNone/>
              <a:defRPr sz="1400"/>
            </a:lvl9pPr>
          </a:lstStyle>
          <a:p>
            <a:pPr lvl="0"/>
            <a:r>
              <a:rPr lang="zh-TW" altLang="en-US"/>
              <a:t>按一下以編輯母片文字樣式</a:t>
            </a:r>
          </a:p>
        </p:txBody>
      </p:sp>
      <p:sp>
        <p:nvSpPr>
          <p:cNvPr id="4" name="Rectangle 6">
            <a:extLst/>
          </p:cNvPr>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ltLang="zh-TW"/>
          </a:p>
        </p:txBody>
      </p:sp>
      <p:sp>
        <p:nvSpPr>
          <p:cNvPr id="6" name="Rectangle 8">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166D67E4-B708-443E-A493-3BDEC1EB00C8}" type="slidenum">
              <a:rPr lang="en-US" altLang="zh-TW"/>
              <a:pPr>
                <a:defRPr/>
              </a:pPr>
              <a:t>‹#›</a:t>
            </a:fld>
            <a:endParaRPr lang="en-US" altLang="zh-TW"/>
          </a:p>
        </p:txBody>
      </p:sp>
    </p:spTree>
    <p:extLst>
      <p:ext uri="{BB962C8B-B14F-4D97-AF65-F5344CB8AC3E}">
        <p14:creationId xmlns:p14="http://schemas.microsoft.com/office/powerpoint/2010/main" val="14694230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755651" y="1052514"/>
            <a:ext cx="5232400" cy="5113337"/>
          </a:xfr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1251" y="1052514"/>
            <a:ext cx="5232400" cy="5113337"/>
          </a:xfr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a:extLst/>
          </p:cNvPr>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ltLang="zh-TW"/>
          </a:p>
        </p:txBody>
      </p:sp>
      <p:sp>
        <p:nvSpPr>
          <p:cNvPr id="7" name="Rectangle 8">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B33BADB5-E9D5-4553-B891-E5A76D8F185A}" type="slidenum">
              <a:rPr lang="en-US" altLang="zh-TW"/>
              <a:pPr>
                <a:defRPr/>
              </a:pPr>
              <a:t>‹#›</a:t>
            </a:fld>
            <a:endParaRPr lang="en-US" altLang="zh-TW"/>
          </a:p>
        </p:txBody>
      </p:sp>
    </p:spTree>
    <p:extLst>
      <p:ext uri="{BB962C8B-B14F-4D97-AF65-F5344CB8AC3E}">
        <p14:creationId xmlns:p14="http://schemas.microsoft.com/office/powerpoint/2010/main" val="24585544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6"/>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70" y="1535113"/>
            <a:ext cx="5389033" cy="63976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70" y="2174876"/>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6">
            <a:extLst/>
          </p:cNvPr>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ltLang="zh-TW"/>
          </a:p>
        </p:txBody>
      </p:sp>
      <p:sp>
        <p:nvSpPr>
          <p:cNvPr id="8" name="Rectangle 7">
            <a:extLst/>
          </p:cNvPr>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ltLang="zh-TW"/>
          </a:p>
        </p:txBody>
      </p:sp>
      <p:sp>
        <p:nvSpPr>
          <p:cNvPr id="9" name="Rectangle 8">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A7377940-FDF8-4ACB-8DC7-6AE02B6161C6}" type="slidenum">
              <a:rPr lang="en-US" altLang="zh-TW"/>
              <a:pPr>
                <a:defRPr/>
              </a:pPr>
              <a:t>‹#›</a:t>
            </a:fld>
            <a:endParaRPr lang="en-US" altLang="zh-TW"/>
          </a:p>
        </p:txBody>
      </p:sp>
    </p:spTree>
    <p:extLst>
      <p:ext uri="{BB962C8B-B14F-4D97-AF65-F5344CB8AC3E}">
        <p14:creationId xmlns:p14="http://schemas.microsoft.com/office/powerpoint/2010/main" val="11121190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6">
            <a:extLst/>
          </p:cNvPr>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ltLang="zh-TW"/>
          </a:p>
        </p:txBody>
      </p:sp>
      <p:sp>
        <p:nvSpPr>
          <p:cNvPr id="4" name="Rectangle 7">
            <a:extLst/>
          </p:cNvPr>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ltLang="zh-TW"/>
          </a:p>
        </p:txBody>
      </p:sp>
      <p:sp>
        <p:nvSpPr>
          <p:cNvPr id="5" name="Rectangle 8">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8FF14CEC-7E60-48F1-BC05-2B7F1B558737}" type="slidenum">
              <a:rPr lang="en-US" altLang="zh-TW"/>
              <a:pPr>
                <a:defRPr/>
              </a:pPr>
              <a:t>‹#›</a:t>
            </a:fld>
            <a:endParaRPr lang="en-US" altLang="zh-TW"/>
          </a:p>
        </p:txBody>
      </p:sp>
    </p:spTree>
    <p:extLst>
      <p:ext uri="{BB962C8B-B14F-4D97-AF65-F5344CB8AC3E}">
        <p14:creationId xmlns:p14="http://schemas.microsoft.com/office/powerpoint/2010/main" val="3093777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a:extLst/>
          </p:cNvPr>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ltLang="zh-TW"/>
          </a:p>
        </p:txBody>
      </p:sp>
      <p:sp>
        <p:nvSpPr>
          <p:cNvPr id="3" name="Rectangle 7">
            <a:extLst/>
          </p:cNvPr>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ltLang="zh-TW"/>
          </a:p>
        </p:txBody>
      </p:sp>
      <p:sp>
        <p:nvSpPr>
          <p:cNvPr id="4" name="Rectangle 8">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C3A1F434-9A0A-4E67-909A-38C861BA79F1}" type="slidenum">
              <a:rPr lang="en-US" altLang="zh-TW"/>
              <a:pPr>
                <a:defRPr/>
              </a:pPr>
              <a:t>‹#›</a:t>
            </a:fld>
            <a:endParaRPr lang="en-US" altLang="zh-TW"/>
          </a:p>
        </p:txBody>
      </p:sp>
    </p:spTree>
    <p:extLst>
      <p:ext uri="{BB962C8B-B14F-4D97-AF65-F5344CB8AC3E}">
        <p14:creationId xmlns:p14="http://schemas.microsoft.com/office/powerpoint/2010/main" val="17275999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3" y="273050"/>
            <a:ext cx="4011084"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2"/>
            <a:ext cx="6815667" cy="5853113"/>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3" y="1435102"/>
            <a:ext cx="4011084" cy="4691063"/>
          </a:xfrm>
        </p:spPr>
        <p:txBody>
          <a:bodyPr/>
          <a:lstStyle>
            <a:lvl1pPr marL="0" indent="0">
              <a:buNone/>
              <a:defRPr sz="1400"/>
            </a:lvl1pPr>
            <a:lvl2pPr marL="457109" indent="0">
              <a:buNone/>
              <a:defRPr sz="12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8" indent="0">
              <a:buNone/>
              <a:defRPr sz="900"/>
            </a:lvl9pPr>
          </a:lstStyle>
          <a:p>
            <a:pPr lvl="0"/>
            <a:r>
              <a:rPr lang="zh-TW" altLang="en-US"/>
              <a:t>按一下以編輯母片文字樣式</a:t>
            </a:r>
          </a:p>
        </p:txBody>
      </p:sp>
      <p:sp>
        <p:nvSpPr>
          <p:cNvPr id="5" name="Rectangle 6">
            <a:extLst/>
          </p:cNvPr>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ltLang="zh-TW"/>
          </a:p>
        </p:txBody>
      </p:sp>
      <p:sp>
        <p:nvSpPr>
          <p:cNvPr id="7" name="Rectangle 8">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768CB71A-DD82-4D8A-B903-9C986F4FC08D}" type="slidenum">
              <a:rPr lang="en-US" altLang="zh-TW"/>
              <a:pPr>
                <a:defRPr/>
              </a:pPr>
              <a:t>‹#›</a:t>
            </a:fld>
            <a:endParaRPr lang="en-US" altLang="zh-TW"/>
          </a:p>
        </p:txBody>
      </p:sp>
    </p:spTree>
    <p:extLst>
      <p:ext uri="{BB962C8B-B14F-4D97-AF65-F5344CB8AC3E}">
        <p14:creationId xmlns:p14="http://schemas.microsoft.com/office/powerpoint/2010/main" val="16488491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1"/>
            <a:ext cx="73152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6"/>
            <a:ext cx="7315200" cy="4114800"/>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109" indent="0">
              <a:buNone/>
              <a:defRPr sz="12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8" indent="0">
              <a:buNone/>
              <a:defRPr sz="900"/>
            </a:lvl9pPr>
          </a:lstStyle>
          <a:p>
            <a:pPr lvl="0"/>
            <a:r>
              <a:rPr lang="zh-TW" altLang="en-US"/>
              <a:t>按一下以編輯母片文字樣式</a:t>
            </a:r>
          </a:p>
        </p:txBody>
      </p:sp>
      <p:sp>
        <p:nvSpPr>
          <p:cNvPr id="5" name="Rectangle 6">
            <a:extLst/>
          </p:cNvPr>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ltLang="zh-TW"/>
          </a:p>
        </p:txBody>
      </p:sp>
      <p:sp>
        <p:nvSpPr>
          <p:cNvPr id="7" name="Rectangle 8">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6D0F40A3-779C-45D2-9CA1-BF7E08592239}" type="slidenum">
              <a:rPr lang="en-US" altLang="zh-TW"/>
              <a:pPr>
                <a:defRPr/>
              </a:pPr>
              <a:t>‹#›</a:t>
            </a:fld>
            <a:endParaRPr lang="en-US" altLang="zh-TW"/>
          </a:p>
        </p:txBody>
      </p:sp>
    </p:spTree>
    <p:extLst>
      <p:ext uri="{BB962C8B-B14F-4D97-AF65-F5344CB8AC3E}">
        <p14:creationId xmlns:p14="http://schemas.microsoft.com/office/powerpoint/2010/main" val="28261058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p:cNvPr>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ltLang="zh-TW"/>
          </a:p>
        </p:txBody>
      </p:sp>
      <p:sp>
        <p:nvSpPr>
          <p:cNvPr id="6" name="Rectangle 8">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419887AE-D925-4640-8758-43639ABAC4DC}" type="slidenum">
              <a:rPr lang="en-US" altLang="zh-TW"/>
              <a:pPr>
                <a:defRPr/>
              </a:pPr>
              <a:t>‹#›</a:t>
            </a:fld>
            <a:endParaRPr lang="en-US" altLang="zh-TW"/>
          </a:p>
        </p:txBody>
      </p:sp>
    </p:spTree>
    <p:extLst>
      <p:ext uri="{BB962C8B-B14F-4D97-AF65-F5344CB8AC3E}">
        <p14:creationId xmlns:p14="http://schemas.microsoft.com/office/powerpoint/2010/main" val="18273772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48184" y="0"/>
            <a:ext cx="2675467" cy="61658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719667" y="0"/>
            <a:ext cx="7825317" cy="61658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p:cNvPr>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ltLang="zh-TW"/>
          </a:p>
        </p:txBody>
      </p:sp>
      <p:sp>
        <p:nvSpPr>
          <p:cNvPr id="6" name="Rectangle 8">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9A13C290-7314-4B65-BC55-42F330BA5D02}" type="slidenum">
              <a:rPr lang="en-US" altLang="zh-TW"/>
              <a:pPr>
                <a:defRPr/>
              </a:pPr>
              <a:t>‹#›</a:t>
            </a:fld>
            <a:endParaRPr lang="en-US" altLang="zh-TW"/>
          </a:p>
        </p:txBody>
      </p:sp>
    </p:spTree>
    <p:extLst>
      <p:ext uri="{BB962C8B-B14F-4D97-AF65-F5344CB8AC3E}">
        <p14:creationId xmlns:p14="http://schemas.microsoft.com/office/powerpoint/2010/main" val="1236967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48185" y="0"/>
            <a:ext cx="2675467" cy="61658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719668" y="0"/>
            <a:ext cx="7825317" cy="61658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461500" y="6619875"/>
            <a:ext cx="2641600" cy="476250"/>
          </a:xfrm>
        </p:spPr>
        <p:txBody>
          <a:bodyPr/>
          <a:lstStyle>
            <a:lvl1pPr>
              <a:defRPr/>
            </a:lvl1pPr>
          </a:lstStyle>
          <a:p>
            <a:pPr>
              <a:defRPr/>
            </a:pPr>
            <a:fld id="{86501D56-CE63-419E-A1D9-3966E1D1F14D}" type="slidenum">
              <a:rPr lang="en-US" altLang="zh-TW"/>
              <a:pPr>
                <a:defRPr/>
              </a:pPr>
              <a:t>‹#›</a:t>
            </a:fld>
            <a:endParaRPr lang="en-US" altLang="zh-TW"/>
          </a:p>
        </p:txBody>
      </p:sp>
    </p:spTree>
    <p:extLst>
      <p:ext uri="{BB962C8B-B14F-4D97-AF65-F5344CB8AC3E}">
        <p14:creationId xmlns:p14="http://schemas.microsoft.com/office/powerpoint/2010/main" val="16631124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719667" y="2"/>
            <a:ext cx="10668000" cy="836613"/>
          </a:xfrm>
        </p:spPr>
        <p:txBody>
          <a:bodyPr/>
          <a:lstStyle/>
          <a:p>
            <a:r>
              <a:rPr lang="zh-TW" altLang="en-US"/>
              <a:t>按一下以編輯母片標題樣式</a:t>
            </a:r>
          </a:p>
        </p:txBody>
      </p:sp>
      <p:sp>
        <p:nvSpPr>
          <p:cNvPr id="3" name="文字版面配置區 2"/>
          <p:cNvSpPr>
            <a:spLocks noGrp="1"/>
          </p:cNvSpPr>
          <p:nvPr>
            <p:ph type="body" sz="half" idx="1"/>
          </p:nvPr>
        </p:nvSpPr>
        <p:spPr>
          <a:xfrm>
            <a:off x="755651" y="1052514"/>
            <a:ext cx="5232400" cy="51133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1251" y="1052514"/>
            <a:ext cx="5232400" cy="51133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a:extLst/>
          </p:cNvPr>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ltLang="zh-TW"/>
          </a:p>
        </p:txBody>
      </p:sp>
      <p:sp>
        <p:nvSpPr>
          <p:cNvPr id="7" name="Rectangle 8">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9F95F836-B6ED-4303-97A4-FA1550CA70BC}" type="slidenum">
              <a:rPr lang="en-US" altLang="zh-TW"/>
              <a:pPr>
                <a:defRPr/>
              </a:pPr>
              <a:t>‹#›</a:t>
            </a:fld>
            <a:endParaRPr lang="en-US" altLang="zh-TW"/>
          </a:p>
        </p:txBody>
      </p:sp>
    </p:spTree>
    <p:extLst>
      <p:ext uri="{BB962C8B-B14F-4D97-AF65-F5344CB8AC3E}">
        <p14:creationId xmlns:p14="http://schemas.microsoft.com/office/powerpoint/2010/main" val="26283092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719667" y="2"/>
            <a:ext cx="10668000" cy="836613"/>
          </a:xfrm>
        </p:spPr>
        <p:txBody>
          <a:bodyPr/>
          <a:lstStyle/>
          <a:p>
            <a:r>
              <a:rPr lang="zh-TW" altLang="en-US"/>
              <a:t>按一下以編輯母片標題樣式</a:t>
            </a:r>
          </a:p>
        </p:txBody>
      </p:sp>
      <p:sp>
        <p:nvSpPr>
          <p:cNvPr id="3" name="表格版面配置區 2"/>
          <p:cNvSpPr>
            <a:spLocks noGrp="1"/>
          </p:cNvSpPr>
          <p:nvPr>
            <p:ph type="tbl" idx="1"/>
          </p:nvPr>
        </p:nvSpPr>
        <p:spPr>
          <a:xfrm>
            <a:off x="755651" y="1052514"/>
            <a:ext cx="10668000" cy="5113337"/>
          </a:xfrm>
        </p:spPr>
        <p:txBody>
          <a:bodyPr/>
          <a:lstStyle/>
          <a:p>
            <a:pPr lvl="0"/>
            <a:r>
              <a:rPr lang="zh-TW" altLang="en-US" noProof="0"/>
              <a:t>按一下圖示以新增表格</a:t>
            </a:r>
          </a:p>
        </p:txBody>
      </p:sp>
      <p:sp>
        <p:nvSpPr>
          <p:cNvPr id="4" name="Rectangle 6">
            <a:extLst/>
          </p:cNvPr>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ltLang="zh-TW"/>
          </a:p>
        </p:txBody>
      </p:sp>
      <p:sp>
        <p:nvSpPr>
          <p:cNvPr id="6" name="Rectangle 8">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F013591C-74A4-4FFC-BA80-6D776158FF46}" type="slidenum">
              <a:rPr lang="en-US" altLang="zh-TW"/>
              <a:pPr>
                <a:defRPr/>
              </a:pPr>
              <a:t>‹#›</a:t>
            </a:fld>
            <a:endParaRPr lang="en-US" altLang="zh-TW"/>
          </a:p>
        </p:txBody>
      </p:sp>
    </p:spTree>
    <p:extLst>
      <p:ext uri="{BB962C8B-B14F-4D97-AF65-F5344CB8AC3E}">
        <p14:creationId xmlns:p14="http://schemas.microsoft.com/office/powerpoint/2010/main" val="985160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8" descr="淺色水平線">
            <a:extLst/>
          </p:cNvPr>
          <p:cNvSpPr>
            <a:spLocks noChangeArrowheads="1"/>
          </p:cNvSpPr>
          <p:nvPr userDrawn="1"/>
        </p:nvSpPr>
        <p:spPr bwMode="gray">
          <a:xfrm>
            <a:off x="0" y="1341438"/>
            <a:ext cx="12177713" cy="1295400"/>
          </a:xfrm>
          <a:prstGeom prst="rect">
            <a:avLst/>
          </a:prstGeom>
          <a:blipFill dpi="0" rotWithShape="0">
            <a:blip r:embed="rId2" cstate="print">
              <a:extLst>
                <a:ext uri="{28A0092B-C50C-407E-A947-70E740481C1C}">
                  <a14:useLocalDpi xmlns:a14="http://schemas.microsoft.com/office/drawing/2010/main" val="0"/>
                </a:ext>
              </a:extLst>
            </a:blip>
            <a:srcRect/>
            <a:tile tx="0" ty="0" sx="100000" sy="100000" flip="none" algn="tl"/>
          </a:blipFill>
          <a:ln>
            <a:noFill/>
          </a:ln>
          <a:effectLst/>
          <a:extLst/>
        </p:spPr>
        <p:txBody>
          <a:bodyPr wrap="none" anchor="ctr"/>
          <a:lstStyle>
            <a:lvl1pPr eaLnBrk="0" hangingPunct="0">
              <a:defRPr kumimoji="1" sz="3600" b="1">
                <a:solidFill>
                  <a:schemeClr val="tx1"/>
                </a:solidFill>
                <a:latin typeface="Verdana" pitchFamily="34" charset="0"/>
                <a:ea typeface="標楷體" pitchFamily="65" charset="-120"/>
              </a:defRPr>
            </a:lvl1pPr>
            <a:lvl2pPr marL="742950" indent="-285750" eaLnBrk="0" hangingPunct="0">
              <a:defRPr kumimoji="1" sz="3600" b="1">
                <a:solidFill>
                  <a:schemeClr val="tx1"/>
                </a:solidFill>
                <a:latin typeface="Verdana" pitchFamily="34" charset="0"/>
                <a:ea typeface="標楷體" pitchFamily="65" charset="-120"/>
              </a:defRPr>
            </a:lvl2pPr>
            <a:lvl3pPr marL="1143000" indent="-228600" eaLnBrk="0" hangingPunct="0">
              <a:defRPr kumimoji="1" sz="3600" b="1">
                <a:solidFill>
                  <a:schemeClr val="tx1"/>
                </a:solidFill>
                <a:latin typeface="Verdana" pitchFamily="34" charset="0"/>
                <a:ea typeface="標楷體" pitchFamily="65" charset="-120"/>
              </a:defRPr>
            </a:lvl3pPr>
            <a:lvl4pPr marL="1600200" indent="-228600" eaLnBrk="0" hangingPunct="0">
              <a:defRPr kumimoji="1" sz="3600" b="1">
                <a:solidFill>
                  <a:schemeClr val="tx1"/>
                </a:solidFill>
                <a:latin typeface="Verdana" pitchFamily="34" charset="0"/>
                <a:ea typeface="標楷體" pitchFamily="65" charset="-120"/>
              </a:defRPr>
            </a:lvl4pPr>
            <a:lvl5pPr marL="2057400" indent="-228600" eaLnBrk="0" hangingPunct="0">
              <a:defRPr kumimoji="1" sz="3600" b="1">
                <a:solidFill>
                  <a:schemeClr val="tx1"/>
                </a:solidFill>
                <a:latin typeface="Verdana" pitchFamily="34" charset="0"/>
                <a:ea typeface="標楷體" pitchFamily="65" charset="-120"/>
              </a:defRPr>
            </a:lvl5pPr>
            <a:lvl6pPr marL="25146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6pPr>
            <a:lvl7pPr marL="29718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7pPr>
            <a:lvl8pPr marL="34290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8pPr>
            <a:lvl9pPr marL="38862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9pPr>
          </a:lstStyle>
          <a:p>
            <a:pPr algn="ctr" eaLnBrk="1" hangingPunct="1">
              <a:spcBef>
                <a:spcPct val="20000"/>
              </a:spcBef>
              <a:buClr>
                <a:srgbClr val="CC0000"/>
              </a:buClr>
              <a:buFont typeface="Wingdings" panose="05000000000000000000" pitchFamily="2" charset="2"/>
              <a:buNone/>
              <a:defRPr/>
            </a:pPr>
            <a:endParaRPr lang="zh-TW" altLang="en-US" b="0">
              <a:solidFill>
                <a:srgbClr val="000000"/>
              </a:solidFill>
            </a:endParaRPr>
          </a:p>
        </p:txBody>
      </p:sp>
      <p:pic>
        <p:nvPicPr>
          <p:cNvPr id="5"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724275"/>
            <a:ext cx="121920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ctrTitle"/>
          </p:nvPr>
        </p:nvSpPr>
        <p:spPr>
          <a:xfrm>
            <a:off x="814917" y="1484313"/>
            <a:ext cx="10363200" cy="1020762"/>
          </a:xfrm>
        </p:spPr>
        <p:txBody>
          <a:bodyPr/>
          <a:lstStyle>
            <a:lvl1pPr>
              <a:defRPr sz="4000"/>
            </a:lvl1pPr>
          </a:lstStyle>
          <a:p>
            <a:pPr lvl="0"/>
            <a:r>
              <a:rPr lang="zh-TW" altLang="en-US" noProof="0"/>
              <a:t>按一下以編輯母片標題樣式</a:t>
            </a:r>
          </a:p>
        </p:txBody>
      </p:sp>
      <p:sp>
        <p:nvSpPr>
          <p:cNvPr id="12291" name="Rectangle 3"/>
          <p:cNvSpPr>
            <a:spLocks noGrp="1" noChangeArrowheads="1"/>
          </p:cNvSpPr>
          <p:nvPr>
            <p:ph type="subTitle" idx="1"/>
          </p:nvPr>
        </p:nvSpPr>
        <p:spPr>
          <a:xfrm>
            <a:off x="1930400" y="3429000"/>
            <a:ext cx="9347200" cy="1600200"/>
          </a:xfrm>
        </p:spPr>
        <p:txBody>
          <a:bodyPr/>
          <a:lstStyle>
            <a:lvl1pPr marL="0" indent="0">
              <a:buFont typeface="Wingdings" pitchFamily="2" charset="2"/>
              <a:buNone/>
              <a:defRPr sz="2800"/>
            </a:lvl1pPr>
          </a:lstStyle>
          <a:p>
            <a:pPr lvl="0"/>
            <a:r>
              <a:rPr lang="zh-TW" altLang="en-US" noProof="0"/>
              <a:t>按一下以編輯母片副標題樣式</a:t>
            </a:r>
          </a:p>
        </p:txBody>
      </p:sp>
      <p:sp>
        <p:nvSpPr>
          <p:cNvPr id="6" name="Rectangle 4">
            <a:extLst/>
          </p:cNvPr>
          <p:cNvSpPr>
            <a:spLocks noGrp="1" noChangeArrowheads="1"/>
          </p:cNvSpPr>
          <p:nvPr>
            <p:ph type="dt" sz="half" idx="10"/>
          </p:nvPr>
        </p:nvSpPr>
        <p:spPr>
          <a:xfrm>
            <a:off x="914400" y="6248400"/>
            <a:ext cx="2540000" cy="457200"/>
          </a:xfrm>
        </p:spPr>
        <p:txBody>
          <a:bodyPr/>
          <a:lstStyle>
            <a:lvl1pPr fontAlgn="auto">
              <a:spcAft>
                <a:spcPts val="0"/>
              </a:spcAft>
              <a:defRPr/>
            </a:lvl1pPr>
          </a:lstStyle>
          <a:p>
            <a:pPr>
              <a:defRPr/>
            </a:pPr>
            <a:endParaRPr lang="en-US" altLang="zh-TW"/>
          </a:p>
        </p:txBody>
      </p:sp>
      <p:sp>
        <p:nvSpPr>
          <p:cNvPr id="7" name="Rectangle 5">
            <a:extLst/>
          </p:cNvPr>
          <p:cNvSpPr>
            <a:spLocks noGrp="1" noChangeArrowheads="1"/>
          </p:cNvSpPr>
          <p:nvPr>
            <p:ph type="ftr" sz="quarter" idx="11"/>
          </p:nvPr>
        </p:nvSpPr>
        <p:spPr>
          <a:xfrm>
            <a:off x="4165600" y="6248400"/>
            <a:ext cx="3860800" cy="457200"/>
          </a:xfrm>
        </p:spPr>
        <p:txBody>
          <a:bodyPr/>
          <a:lstStyle>
            <a:lvl1pPr fontAlgn="auto">
              <a:spcAft>
                <a:spcPts val="0"/>
              </a:spcAft>
              <a:defRPr/>
            </a:lvl1pPr>
          </a:lstStyle>
          <a:p>
            <a:pPr>
              <a:defRPr/>
            </a:pPr>
            <a:endParaRPr lang="en-US" altLang="zh-TW"/>
          </a:p>
        </p:txBody>
      </p:sp>
      <p:sp>
        <p:nvSpPr>
          <p:cNvPr id="8" name="Rectangle 6">
            <a:extLst/>
          </p:cNvPr>
          <p:cNvSpPr>
            <a:spLocks noGrp="1" noChangeArrowheads="1"/>
          </p:cNvSpPr>
          <p:nvPr>
            <p:ph type="sldNum" sz="quarter" idx="12"/>
          </p:nvPr>
        </p:nvSpPr>
        <p:spPr>
          <a:xfrm>
            <a:off x="9690100" y="6629400"/>
            <a:ext cx="2540000" cy="457200"/>
          </a:xfrm>
        </p:spPr>
        <p:txBody>
          <a:bodyPr/>
          <a:lstStyle>
            <a:lvl1pPr>
              <a:defRPr/>
            </a:lvl1pPr>
          </a:lstStyle>
          <a:p>
            <a:pPr>
              <a:defRPr/>
            </a:pPr>
            <a:fld id="{CB19EFAC-7009-4D0D-B741-B88348D9614E}" type="slidenum">
              <a:rPr lang="en-US" altLang="zh-TW"/>
              <a:pPr>
                <a:defRPr/>
              </a:pPr>
              <a:t>‹#›</a:t>
            </a:fld>
            <a:endParaRPr lang="en-US" altLang="zh-TW"/>
          </a:p>
        </p:txBody>
      </p:sp>
    </p:spTree>
    <p:extLst>
      <p:ext uri="{BB962C8B-B14F-4D97-AF65-F5344CB8AC3E}">
        <p14:creationId xmlns:p14="http://schemas.microsoft.com/office/powerpoint/2010/main" val="396435602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C659D1A2-7498-4B18-995C-2B0241CDDBB4}" type="slidenum">
              <a:rPr lang="en-US" altLang="zh-TW"/>
              <a:pPr>
                <a:defRPr/>
              </a:pPr>
              <a:t>‹#›</a:t>
            </a:fld>
            <a:endParaRPr lang="en-US" altLang="zh-TW"/>
          </a:p>
        </p:txBody>
      </p:sp>
    </p:spTree>
    <p:extLst>
      <p:ext uri="{BB962C8B-B14F-4D97-AF65-F5344CB8AC3E}">
        <p14:creationId xmlns:p14="http://schemas.microsoft.com/office/powerpoint/2010/main" val="8118139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517063" y="6619875"/>
            <a:ext cx="2641600" cy="476250"/>
          </a:xfrm>
        </p:spPr>
        <p:txBody>
          <a:bodyPr/>
          <a:lstStyle>
            <a:lvl1pPr>
              <a:defRPr/>
            </a:lvl1pPr>
          </a:lstStyle>
          <a:p>
            <a:pPr>
              <a:defRPr/>
            </a:pPr>
            <a:fld id="{3ABA20B6-8648-452C-AB13-888CF3DAD4B2}" type="slidenum">
              <a:rPr lang="en-US" altLang="zh-TW"/>
              <a:pPr>
                <a:defRPr/>
              </a:pPr>
              <a:t>‹#›</a:t>
            </a:fld>
            <a:endParaRPr lang="en-US" altLang="zh-TW"/>
          </a:p>
        </p:txBody>
      </p:sp>
    </p:spTree>
    <p:extLst>
      <p:ext uri="{BB962C8B-B14F-4D97-AF65-F5344CB8AC3E}">
        <p14:creationId xmlns:p14="http://schemas.microsoft.com/office/powerpoint/2010/main" val="3255926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755651" y="1052514"/>
            <a:ext cx="52324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1251" y="1052514"/>
            <a:ext cx="52324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450388" y="6619875"/>
            <a:ext cx="2641600" cy="476250"/>
          </a:xfrm>
        </p:spPr>
        <p:txBody>
          <a:bodyPr/>
          <a:lstStyle>
            <a:lvl1pPr>
              <a:defRPr/>
            </a:lvl1pPr>
          </a:lstStyle>
          <a:p>
            <a:pPr>
              <a:defRPr/>
            </a:pPr>
            <a:fld id="{DB4013E3-394F-48AF-9231-DB68574491EC}" type="slidenum">
              <a:rPr lang="en-US" altLang="zh-TW"/>
              <a:pPr>
                <a:defRPr/>
              </a:pPr>
              <a:t>‹#›</a:t>
            </a:fld>
            <a:endParaRPr lang="en-US" altLang="zh-TW"/>
          </a:p>
        </p:txBody>
      </p:sp>
    </p:spTree>
    <p:extLst>
      <p:ext uri="{BB962C8B-B14F-4D97-AF65-F5344CB8AC3E}">
        <p14:creationId xmlns:p14="http://schemas.microsoft.com/office/powerpoint/2010/main" val="29963472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8"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9" name="Rectangle 8">
            <a:extLst/>
          </p:cNvPr>
          <p:cNvSpPr>
            <a:spLocks noGrp="1" noChangeArrowheads="1"/>
          </p:cNvSpPr>
          <p:nvPr>
            <p:ph type="sldNum" sz="quarter" idx="12"/>
          </p:nvPr>
        </p:nvSpPr>
        <p:spPr>
          <a:xfrm>
            <a:off x="9550400" y="6527800"/>
            <a:ext cx="2641600" cy="476250"/>
          </a:xfrm>
        </p:spPr>
        <p:txBody>
          <a:bodyPr/>
          <a:lstStyle>
            <a:lvl1pPr>
              <a:defRPr/>
            </a:lvl1pPr>
          </a:lstStyle>
          <a:p>
            <a:pPr>
              <a:defRPr/>
            </a:pPr>
            <a:fld id="{16F2AA18-66D3-43E6-9F13-62C6F9FB35DC}" type="slidenum">
              <a:rPr lang="en-US" altLang="zh-TW"/>
              <a:pPr>
                <a:defRPr/>
              </a:pPr>
              <a:t>‹#›</a:t>
            </a:fld>
            <a:endParaRPr lang="en-US" altLang="zh-TW"/>
          </a:p>
        </p:txBody>
      </p:sp>
    </p:spTree>
    <p:extLst>
      <p:ext uri="{BB962C8B-B14F-4D97-AF65-F5344CB8AC3E}">
        <p14:creationId xmlns:p14="http://schemas.microsoft.com/office/powerpoint/2010/main" val="101093761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4"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5"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182C0B01-455E-4FC3-830D-84248B3AE047}" type="slidenum">
              <a:rPr lang="en-US" altLang="zh-TW"/>
              <a:pPr>
                <a:defRPr/>
              </a:pPr>
              <a:t>‹#›</a:t>
            </a:fld>
            <a:endParaRPr lang="en-US" altLang="zh-TW"/>
          </a:p>
        </p:txBody>
      </p:sp>
    </p:spTree>
    <p:extLst>
      <p:ext uri="{BB962C8B-B14F-4D97-AF65-F5344CB8AC3E}">
        <p14:creationId xmlns:p14="http://schemas.microsoft.com/office/powerpoint/2010/main" val="472513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3"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4" name="Rectangle 8">
            <a:extLst/>
          </p:cNvPr>
          <p:cNvSpPr>
            <a:spLocks noGrp="1" noChangeArrowheads="1"/>
          </p:cNvSpPr>
          <p:nvPr>
            <p:ph type="sldNum" sz="quarter" idx="12"/>
          </p:nvPr>
        </p:nvSpPr>
        <p:spPr>
          <a:xfrm>
            <a:off x="9461500" y="6662738"/>
            <a:ext cx="2641600" cy="476250"/>
          </a:xfrm>
        </p:spPr>
        <p:txBody>
          <a:bodyPr/>
          <a:lstStyle>
            <a:lvl1pPr>
              <a:defRPr/>
            </a:lvl1pPr>
          </a:lstStyle>
          <a:p>
            <a:pPr>
              <a:defRPr/>
            </a:pPr>
            <a:fld id="{67BFD47B-BC72-424F-9391-7A9A0BEA34B1}" type="slidenum">
              <a:rPr lang="en-US" altLang="zh-TW"/>
              <a:pPr>
                <a:defRPr/>
              </a:pPr>
              <a:t>‹#›</a:t>
            </a:fld>
            <a:endParaRPr lang="en-US" altLang="zh-TW"/>
          </a:p>
        </p:txBody>
      </p:sp>
    </p:spTree>
    <p:extLst>
      <p:ext uri="{BB962C8B-B14F-4D97-AF65-F5344CB8AC3E}">
        <p14:creationId xmlns:p14="http://schemas.microsoft.com/office/powerpoint/2010/main" val="14823495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2" y="273050"/>
            <a:ext cx="4011084"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B7F38B1D-CA13-44EB-A0E7-0673CD697061}" type="slidenum">
              <a:rPr lang="en-US" altLang="zh-TW"/>
              <a:pPr>
                <a:defRPr/>
              </a:pPr>
              <a:t>‹#›</a:t>
            </a:fld>
            <a:endParaRPr lang="en-US" altLang="zh-TW"/>
          </a:p>
        </p:txBody>
      </p:sp>
    </p:spTree>
    <p:extLst>
      <p:ext uri="{BB962C8B-B14F-4D97-AF65-F5344CB8AC3E}">
        <p14:creationId xmlns:p14="http://schemas.microsoft.com/office/powerpoint/2010/main" val="203047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719667" y="3"/>
            <a:ext cx="10668000" cy="836613"/>
          </a:xfrm>
        </p:spPr>
        <p:txBody>
          <a:bodyPr/>
          <a:lstStyle/>
          <a:p>
            <a:r>
              <a:rPr lang="zh-TW" altLang="en-US"/>
              <a:t>按一下以編輯母片標題樣式</a:t>
            </a:r>
          </a:p>
        </p:txBody>
      </p:sp>
      <p:sp>
        <p:nvSpPr>
          <p:cNvPr id="3" name="文字版面配置區 2"/>
          <p:cNvSpPr>
            <a:spLocks noGrp="1"/>
          </p:cNvSpPr>
          <p:nvPr>
            <p:ph type="body" sz="half" idx="1"/>
          </p:nvPr>
        </p:nvSpPr>
        <p:spPr>
          <a:xfrm>
            <a:off x="755651" y="1052514"/>
            <a:ext cx="5232400" cy="51133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55267" y="1052514"/>
            <a:ext cx="5232400" cy="51133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031AEE0F-3294-4E32-B995-148F3509B81E}" type="slidenum">
              <a:rPr lang="en-US" altLang="zh-TW"/>
              <a:pPr>
                <a:defRPr/>
              </a:pPr>
              <a:t>‹#›</a:t>
            </a:fld>
            <a:endParaRPr lang="en-US" altLang="zh-TW"/>
          </a:p>
        </p:txBody>
      </p:sp>
    </p:spTree>
    <p:extLst>
      <p:ext uri="{BB962C8B-B14F-4D97-AF65-F5344CB8AC3E}">
        <p14:creationId xmlns:p14="http://schemas.microsoft.com/office/powerpoint/2010/main" val="223580482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3036A732-DC3E-4B1C-9A5F-64762269511C}" type="slidenum">
              <a:rPr lang="en-US" altLang="zh-TW"/>
              <a:pPr>
                <a:defRPr/>
              </a:pPr>
              <a:t>‹#›</a:t>
            </a:fld>
            <a:endParaRPr lang="en-US" altLang="zh-TW"/>
          </a:p>
        </p:txBody>
      </p:sp>
    </p:spTree>
    <p:extLst>
      <p:ext uri="{BB962C8B-B14F-4D97-AF65-F5344CB8AC3E}">
        <p14:creationId xmlns:p14="http://schemas.microsoft.com/office/powerpoint/2010/main" val="24808126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461500" y="6619875"/>
            <a:ext cx="2641600" cy="476250"/>
          </a:xfrm>
        </p:spPr>
        <p:txBody>
          <a:bodyPr/>
          <a:lstStyle>
            <a:lvl1pPr>
              <a:defRPr/>
            </a:lvl1pPr>
          </a:lstStyle>
          <a:p>
            <a:pPr>
              <a:defRPr/>
            </a:pPr>
            <a:fld id="{4310D991-1BAF-421C-AA96-5012A2F68EBE}" type="slidenum">
              <a:rPr lang="en-US" altLang="zh-TW"/>
              <a:pPr>
                <a:defRPr/>
              </a:pPr>
              <a:t>‹#›</a:t>
            </a:fld>
            <a:endParaRPr lang="en-US" altLang="zh-TW"/>
          </a:p>
        </p:txBody>
      </p:sp>
    </p:spTree>
    <p:extLst>
      <p:ext uri="{BB962C8B-B14F-4D97-AF65-F5344CB8AC3E}">
        <p14:creationId xmlns:p14="http://schemas.microsoft.com/office/powerpoint/2010/main" val="37712464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48185" y="0"/>
            <a:ext cx="2675467" cy="61658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719668" y="0"/>
            <a:ext cx="7825317" cy="61658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437688" y="6619875"/>
            <a:ext cx="2641600" cy="476250"/>
          </a:xfrm>
        </p:spPr>
        <p:txBody>
          <a:bodyPr/>
          <a:lstStyle>
            <a:lvl1pPr>
              <a:defRPr/>
            </a:lvl1pPr>
          </a:lstStyle>
          <a:p>
            <a:pPr>
              <a:defRPr/>
            </a:pPr>
            <a:fld id="{D8AB0603-AC87-4334-BB32-64C12C531809}" type="slidenum">
              <a:rPr lang="en-US" altLang="zh-TW"/>
              <a:pPr>
                <a:defRPr/>
              </a:pPr>
              <a:t>‹#›</a:t>
            </a:fld>
            <a:endParaRPr lang="en-US" altLang="zh-TW"/>
          </a:p>
        </p:txBody>
      </p:sp>
    </p:spTree>
    <p:extLst>
      <p:ext uri="{BB962C8B-B14F-4D97-AF65-F5344CB8AC3E}">
        <p14:creationId xmlns:p14="http://schemas.microsoft.com/office/powerpoint/2010/main" val="17622508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719667" y="3"/>
            <a:ext cx="10668000" cy="836613"/>
          </a:xfrm>
        </p:spPr>
        <p:txBody>
          <a:bodyPr/>
          <a:lstStyle/>
          <a:p>
            <a:r>
              <a:rPr lang="zh-TW" altLang="en-US"/>
              <a:t>按一下以編輯母片標題樣式</a:t>
            </a:r>
          </a:p>
        </p:txBody>
      </p:sp>
      <p:sp>
        <p:nvSpPr>
          <p:cNvPr id="3" name="文字版面配置區 2"/>
          <p:cNvSpPr>
            <a:spLocks noGrp="1"/>
          </p:cNvSpPr>
          <p:nvPr>
            <p:ph type="body" sz="half" idx="1"/>
          </p:nvPr>
        </p:nvSpPr>
        <p:spPr>
          <a:xfrm>
            <a:off x="755651" y="1052514"/>
            <a:ext cx="5232400" cy="51133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1251" y="1052514"/>
            <a:ext cx="5232400" cy="51133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424988" y="6619875"/>
            <a:ext cx="2641600" cy="476250"/>
          </a:xfrm>
        </p:spPr>
        <p:txBody>
          <a:bodyPr/>
          <a:lstStyle>
            <a:lvl1pPr>
              <a:defRPr/>
            </a:lvl1pPr>
          </a:lstStyle>
          <a:p>
            <a:pPr>
              <a:defRPr/>
            </a:pPr>
            <a:fld id="{81A86B4C-3481-40C7-9B9D-8F48CDE37314}" type="slidenum">
              <a:rPr lang="en-US" altLang="zh-TW"/>
              <a:pPr>
                <a:defRPr/>
              </a:pPr>
              <a:t>‹#›</a:t>
            </a:fld>
            <a:endParaRPr lang="en-US" altLang="zh-TW"/>
          </a:p>
        </p:txBody>
      </p:sp>
    </p:spTree>
    <p:extLst>
      <p:ext uri="{BB962C8B-B14F-4D97-AF65-F5344CB8AC3E}">
        <p14:creationId xmlns:p14="http://schemas.microsoft.com/office/powerpoint/2010/main" val="19093142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719667" y="3"/>
            <a:ext cx="10668000" cy="836613"/>
          </a:xfrm>
        </p:spPr>
        <p:txBody>
          <a:bodyPr/>
          <a:lstStyle/>
          <a:p>
            <a:r>
              <a:rPr lang="zh-TW" altLang="en-US"/>
              <a:t>按一下以編輯母片標題樣式</a:t>
            </a:r>
          </a:p>
        </p:txBody>
      </p:sp>
      <p:sp>
        <p:nvSpPr>
          <p:cNvPr id="3" name="表格版面配置區 2"/>
          <p:cNvSpPr>
            <a:spLocks noGrp="1"/>
          </p:cNvSpPr>
          <p:nvPr>
            <p:ph type="tbl" idx="1"/>
          </p:nvPr>
        </p:nvSpPr>
        <p:spPr>
          <a:xfrm>
            <a:off x="755651" y="1052514"/>
            <a:ext cx="10668000" cy="5113337"/>
          </a:xfrm>
        </p:spPr>
        <p:txBody>
          <a:bodyPr/>
          <a:lstStyle/>
          <a:p>
            <a:pPr lvl="0"/>
            <a:r>
              <a:rPr lang="zh-TW" altLang="en-US" noProof="0"/>
              <a:t>按一下圖示以新增表格</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AA8D128F-2F74-4A15-A817-6B8CDE617850}" type="slidenum">
              <a:rPr lang="en-US" altLang="zh-TW"/>
              <a:pPr>
                <a:defRPr/>
              </a:pPr>
              <a:t>‹#›</a:t>
            </a:fld>
            <a:endParaRPr lang="en-US" altLang="zh-TW"/>
          </a:p>
        </p:txBody>
      </p:sp>
    </p:spTree>
    <p:extLst>
      <p:ext uri="{BB962C8B-B14F-4D97-AF65-F5344CB8AC3E}">
        <p14:creationId xmlns:p14="http://schemas.microsoft.com/office/powerpoint/2010/main" val="717753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719667" y="3"/>
            <a:ext cx="10668000" cy="836613"/>
          </a:xfrm>
        </p:spPr>
        <p:txBody>
          <a:bodyPr/>
          <a:lstStyle/>
          <a:p>
            <a:r>
              <a:rPr lang="zh-TW" altLang="en-US"/>
              <a:t>按一下以編輯母片標題樣式</a:t>
            </a:r>
          </a:p>
        </p:txBody>
      </p:sp>
      <p:sp>
        <p:nvSpPr>
          <p:cNvPr id="3" name="表格版面配置區 2"/>
          <p:cNvSpPr>
            <a:spLocks noGrp="1"/>
          </p:cNvSpPr>
          <p:nvPr>
            <p:ph type="tbl" idx="1"/>
          </p:nvPr>
        </p:nvSpPr>
        <p:spPr>
          <a:xfrm>
            <a:off x="755651" y="1052514"/>
            <a:ext cx="10668000" cy="5113337"/>
          </a:xfrm>
        </p:spPr>
        <p:txBody>
          <a:bodyPr/>
          <a:lstStyle/>
          <a:p>
            <a:pPr lvl="0"/>
            <a:r>
              <a:rPr lang="zh-TW" altLang="en-US" noProof="0"/>
              <a:t>按一下圖示以新增表格</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p:txBody>
          <a:bodyPr/>
          <a:lstStyle>
            <a:lvl1pPr>
              <a:defRPr/>
            </a:lvl1pPr>
          </a:lstStyle>
          <a:p>
            <a:pPr>
              <a:defRPr/>
            </a:pPr>
            <a:fld id="{F8267261-F6AC-4E56-AE64-FA3EAAB3EFE9}" type="slidenum">
              <a:rPr lang="en-US" altLang="zh-TW"/>
              <a:pPr>
                <a:defRPr/>
              </a:pPr>
              <a:t>‹#›</a:t>
            </a:fld>
            <a:endParaRPr lang="en-US" altLang="zh-TW"/>
          </a:p>
        </p:txBody>
      </p:sp>
    </p:spTree>
    <p:extLst>
      <p:ext uri="{BB962C8B-B14F-4D97-AF65-F5344CB8AC3E}">
        <p14:creationId xmlns:p14="http://schemas.microsoft.com/office/powerpoint/2010/main" val="1893755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圖片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1288" y="5699125"/>
            <a:ext cx="230822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6778"/>
            <a:ext cx="12192000" cy="1069514"/>
          </a:xfrm>
          <a:prstGeom prst="rect">
            <a:avLst/>
          </a:prstGeom>
        </p:spPr>
        <p:txBody>
          <a:bodyPr anchor="ctr"/>
          <a:lstStyle>
            <a:lvl1pPr>
              <a:defRPr b="1" baseline="0">
                <a:solidFill>
                  <a:schemeClr val="bg1"/>
                </a:solidFill>
                <a:latin typeface="Arial" pitchFamily="34" charset="0"/>
                <a:cs typeface="Arial" pitchFamily="34" charset="0"/>
              </a:defRPr>
            </a:lvl1pPr>
          </a:lstStyle>
          <a:p>
            <a:r>
              <a:rPr lang="en-US" altLang="ko-KR" dirty="0"/>
              <a:t>Click to edit Master title style</a:t>
            </a:r>
            <a:endParaRPr lang="ko-KR" altLang="en-US" dirty="0"/>
          </a:p>
        </p:txBody>
      </p:sp>
      <p:sp>
        <p:nvSpPr>
          <p:cNvPr id="3" name="Content Placeholder 2"/>
          <p:cNvSpPr>
            <a:spLocks noGrp="1"/>
          </p:cNvSpPr>
          <p:nvPr>
            <p:ph idx="1"/>
          </p:nvPr>
        </p:nvSpPr>
        <p:spPr>
          <a:xfrm>
            <a:off x="609600" y="1600201"/>
            <a:ext cx="109728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4" name="Content Placeholder 2"/>
          <p:cNvSpPr>
            <a:spLocks noGrp="1"/>
          </p:cNvSpPr>
          <p:nvPr>
            <p:ph idx="10"/>
          </p:nvPr>
        </p:nvSpPr>
        <p:spPr>
          <a:xfrm>
            <a:off x="623392" y="2276872"/>
            <a:ext cx="10972800" cy="3600400"/>
          </a:xfrm>
          <a:prstGeom prst="rect">
            <a:avLst/>
          </a:prstGeom>
        </p:spPr>
        <p:txBody>
          <a:bodyPr lIns="396000"/>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711383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標題及物件">
    <p:spTree>
      <p:nvGrpSpPr>
        <p:cNvPr id="1" name=""/>
        <p:cNvGrpSpPr/>
        <p:nvPr/>
      </p:nvGrpSpPr>
      <p:grpSpPr>
        <a:xfrm>
          <a:off x="0" y="0"/>
          <a:ext cx="0" cy="0"/>
          <a:chOff x="0" y="0"/>
          <a:chExt cx="0" cy="0"/>
        </a:xfrm>
      </p:grpSpPr>
      <p:sp>
        <p:nvSpPr>
          <p:cNvPr id="3" name="投影片編號版面配置區 4">
            <a:extLst>
              <a:ext uri="{FF2B5EF4-FFF2-40B4-BE49-F238E27FC236}">
                <a16:creationId xmlns="" xmlns:a16="http://schemas.microsoft.com/office/drawing/2014/main" id="{77738D00-2AD6-4663-ABBD-31A7F2620893}"/>
              </a:ext>
            </a:extLst>
          </p:cNvPr>
          <p:cNvSpPr txBox="1">
            <a:spLocks/>
          </p:cNvSpPr>
          <p:nvPr userDrawn="1"/>
        </p:nvSpPr>
        <p:spPr>
          <a:xfrm>
            <a:off x="8737600" y="6356350"/>
            <a:ext cx="2844800" cy="365125"/>
          </a:xfrm>
          <a:prstGeom prst="rect">
            <a:avLst/>
          </a:prstGeom>
        </p:spPr>
        <p:txBody>
          <a:bodyPr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CA9D88D-D6F9-49A0-B53B-EB5B9AB52C52}" type="slidenum">
              <a:rPr lang="zh-TW" altLang="en-US" smtClean="0"/>
              <a:pPr>
                <a:defRPr/>
              </a:pPr>
              <a:t>‹#›</a:t>
            </a:fld>
            <a:endParaRPr lang="zh-TW" altLang="en-US"/>
          </a:p>
        </p:txBody>
      </p:sp>
      <p:sp>
        <p:nvSpPr>
          <p:cNvPr id="4" name="矩形 3">
            <a:extLst>
              <a:ext uri="{FF2B5EF4-FFF2-40B4-BE49-F238E27FC236}">
                <a16:creationId xmlns="" xmlns:a16="http://schemas.microsoft.com/office/drawing/2014/main" id="{64152199-0777-4CBC-91AA-7AC86D2B45D1}"/>
              </a:ext>
            </a:extLst>
          </p:cNvPr>
          <p:cNvSpPr/>
          <p:nvPr userDrawn="1"/>
        </p:nvSpPr>
        <p:spPr>
          <a:xfrm>
            <a:off x="0" y="6705600"/>
            <a:ext cx="5135563" cy="179388"/>
          </a:xfrm>
          <a:prstGeom prst="rect">
            <a:avLst/>
          </a:prstGeom>
          <a:solidFill>
            <a:srgbClr val="00B0F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p>
        </p:txBody>
      </p:sp>
      <p:sp>
        <p:nvSpPr>
          <p:cNvPr id="5" name="矩形 4">
            <a:extLst>
              <a:ext uri="{FF2B5EF4-FFF2-40B4-BE49-F238E27FC236}">
                <a16:creationId xmlns="" xmlns:a16="http://schemas.microsoft.com/office/drawing/2014/main" id="{96F0669B-9D00-48D4-AFA7-B1A968E7549E}"/>
              </a:ext>
            </a:extLst>
          </p:cNvPr>
          <p:cNvSpPr/>
          <p:nvPr userDrawn="1"/>
        </p:nvSpPr>
        <p:spPr>
          <a:xfrm>
            <a:off x="3551238" y="6705600"/>
            <a:ext cx="5137150" cy="179388"/>
          </a:xfrm>
          <a:prstGeom prst="rect">
            <a:avLst/>
          </a:prstGeom>
          <a:solidFill>
            <a:srgbClr val="0000FF"/>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p>
        </p:txBody>
      </p:sp>
      <p:sp>
        <p:nvSpPr>
          <p:cNvPr id="6" name="矩形 5">
            <a:extLst>
              <a:ext uri="{FF2B5EF4-FFF2-40B4-BE49-F238E27FC236}">
                <a16:creationId xmlns="" xmlns:a16="http://schemas.microsoft.com/office/drawing/2014/main" id="{F1DB6A46-881D-489F-8E02-B469FCA749D3}"/>
              </a:ext>
            </a:extLst>
          </p:cNvPr>
          <p:cNvSpPr/>
          <p:nvPr userDrawn="1"/>
        </p:nvSpPr>
        <p:spPr>
          <a:xfrm>
            <a:off x="8496300" y="6705600"/>
            <a:ext cx="1439863" cy="179388"/>
          </a:xfrm>
          <a:prstGeom prst="rect">
            <a:avLst/>
          </a:prstGeom>
          <a:solidFill>
            <a:srgbClr val="FFFF6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p>
        </p:txBody>
      </p:sp>
      <p:sp>
        <p:nvSpPr>
          <p:cNvPr id="7" name="矩形 6">
            <a:extLst>
              <a:ext uri="{FF2B5EF4-FFF2-40B4-BE49-F238E27FC236}">
                <a16:creationId xmlns="" xmlns:a16="http://schemas.microsoft.com/office/drawing/2014/main" id="{20F5013A-A5FC-4D83-A255-88A4D9EF5961}"/>
              </a:ext>
            </a:extLst>
          </p:cNvPr>
          <p:cNvSpPr/>
          <p:nvPr userDrawn="1"/>
        </p:nvSpPr>
        <p:spPr>
          <a:xfrm>
            <a:off x="9840913" y="6705600"/>
            <a:ext cx="2400300" cy="179388"/>
          </a:xfrm>
          <a:prstGeom prst="rect">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p>
        </p:txBody>
      </p:sp>
      <p:sp>
        <p:nvSpPr>
          <p:cNvPr id="8" name="橢圓 7">
            <a:extLst>
              <a:ext uri="{FF2B5EF4-FFF2-40B4-BE49-F238E27FC236}">
                <a16:creationId xmlns="" xmlns:a16="http://schemas.microsoft.com/office/drawing/2014/main" id="{821CDF29-726A-48BE-9158-552D40C0DF16}"/>
              </a:ext>
            </a:extLst>
          </p:cNvPr>
          <p:cNvSpPr/>
          <p:nvPr userDrawn="1"/>
        </p:nvSpPr>
        <p:spPr>
          <a:xfrm>
            <a:off x="431371" y="6284705"/>
            <a:ext cx="576000" cy="385600"/>
          </a:xfrm>
          <a:prstGeom prst="ellipse">
            <a:avLst/>
          </a:prstGeom>
          <a:solidFill>
            <a:srgbClr val="FF9900"/>
          </a:solidFill>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zh-TW" altLang="en-US"/>
          </a:p>
        </p:txBody>
      </p:sp>
      <p:sp>
        <p:nvSpPr>
          <p:cNvPr id="9" name="橢圓 8">
            <a:extLst>
              <a:ext uri="{FF2B5EF4-FFF2-40B4-BE49-F238E27FC236}">
                <a16:creationId xmlns="" xmlns:a16="http://schemas.microsoft.com/office/drawing/2014/main" id="{64F58365-E66C-47FB-8A0E-9DC8669BF41B}"/>
              </a:ext>
            </a:extLst>
          </p:cNvPr>
          <p:cNvSpPr/>
          <p:nvPr userDrawn="1"/>
        </p:nvSpPr>
        <p:spPr>
          <a:xfrm>
            <a:off x="815413" y="6252551"/>
            <a:ext cx="576000" cy="321332"/>
          </a:xfrm>
          <a:prstGeom prst="ellipse">
            <a:avLst/>
          </a:prstGeom>
          <a:solidFill>
            <a:srgbClr val="92D050"/>
          </a:solidFill>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zh-TW" altLang="en-US"/>
          </a:p>
        </p:txBody>
      </p:sp>
      <p:sp>
        <p:nvSpPr>
          <p:cNvPr id="10" name="橢圓 9">
            <a:extLst>
              <a:ext uri="{FF2B5EF4-FFF2-40B4-BE49-F238E27FC236}">
                <a16:creationId xmlns="" xmlns:a16="http://schemas.microsoft.com/office/drawing/2014/main" id="{104E85CA-2D82-4FC7-AD3F-D741E666B9CA}"/>
              </a:ext>
            </a:extLst>
          </p:cNvPr>
          <p:cNvSpPr/>
          <p:nvPr userDrawn="1"/>
        </p:nvSpPr>
        <p:spPr>
          <a:xfrm>
            <a:off x="1199456" y="6381064"/>
            <a:ext cx="576064" cy="321369"/>
          </a:xfrm>
          <a:prstGeom prst="ellipse">
            <a:avLst/>
          </a:prstGeom>
          <a:solidFill>
            <a:srgbClr val="FF6699"/>
          </a:solidFill>
          <a:effectLst>
            <a:outerShdw blurRad="40000" dist="20000" dir="5400000" rotWithShape="0">
              <a:srgbClr val="000000">
                <a:alpha val="38000"/>
              </a:srgbClr>
            </a:outerShdw>
            <a:softEdge rad="31750"/>
          </a:effectLst>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zh-TW" altLang="en-US"/>
          </a:p>
        </p:txBody>
      </p:sp>
      <p:sp>
        <p:nvSpPr>
          <p:cNvPr id="11" name="文字方塊 10">
            <a:extLst>
              <a:ext uri="{FF2B5EF4-FFF2-40B4-BE49-F238E27FC236}">
                <a16:creationId xmlns="" xmlns:a16="http://schemas.microsoft.com/office/drawing/2014/main" id="{385BC197-295E-4671-AAAA-7670D67322B3}"/>
              </a:ext>
            </a:extLst>
          </p:cNvPr>
          <p:cNvSpPr txBox="1">
            <a:spLocks noChangeArrowheads="1"/>
          </p:cNvSpPr>
          <p:nvPr userDrawn="1"/>
        </p:nvSpPr>
        <p:spPr bwMode="auto">
          <a:xfrm>
            <a:off x="63500" y="6303963"/>
            <a:ext cx="1755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r>
              <a:rPr lang="zh-TW" altLang="en-US" sz="1400" b="1">
                <a:latin typeface="微軟正黑體" panose="020B0604030504040204" pitchFamily="34" charset="-120"/>
                <a:ea typeface="微軟正黑體" panose="020B0604030504040204" pitchFamily="34" charset="-120"/>
              </a:rPr>
              <a:t>醫療 傳道 教研 關懷</a:t>
            </a:r>
          </a:p>
        </p:txBody>
      </p:sp>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Tree>
    <p:extLst>
      <p:ext uri="{BB962C8B-B14F-4D97-AF65-F5344CB8AC3E}">
        <p14:creationId xmlns:p14="http://schemas.microsoft.com/office/powerpoint/2010/main" val="3050798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8" descr="淺色水平線">
            <a:extLst/>
          </p:cNvPr>
          <p:cNvSpPr>
            <a:spLocks noChangeArrowheads="1"/>
          </p:cNvSpPr>
          <p:nvPr userDrawn="1"/>
        </p:nvSpPr>
        <p:spPr bwMode="gray">
          <a:xfrm>
            <a:off x="0" y="1341438"/>
            <a:ext cx="12177713" cy="1295400"/>
          </a:xfrm>
          <a:prstGeom prst="rect">
            <a:avLst/>
          </a:prstGeom>
          <a:blipFill dpi="0" rotWithShape="0">
            <a:blip r:embed="rId2" cstate="print"/>
            <a:srcRect/>
            <a:tile tx="0" ty="0" sx="100000" sy="100000" flip="none" algn="tl"/>
          </a:blipFill>
          <a:ln>
            <a:noFill/>
          </a:ln>
          <a:effectLst/>
          <a:extLst/>
        </p:spPr>
        <p:txBody>
          <a:bodyPr wrap="none" anchor="ctr"/>
          <a:lstStyle>
            <a:lvl1pPr eaLnBrk="0" hangingPunct="0">
              <a:defRPr kumimoji="1" sz="3600" b="1">
                <a:solidFill>
                  <a:schemeClr val="tx1"/>
                </a:solidFill>
                <a:latin typeface="Verdana" pitchFamily="34" charset="0"/>
                <a:ea typeface="標楷體" pitchFamily="65" charset="-120"/>
              </a:defRPr>
            </a:lvl1pPr>
            <a:lvl2pPr marL="742950" indent="-285750" eaLnBrk="0" hangingPunct="0">
              <a:defRPr kumimoji="1" sz="3600" b="1">
                <a:solidFill>
                  <a:schemeClr val="tx1"/>
                </a:solidFill>
                <a:latin typeface="Verdana" pitchFamily="34" charset="0"/>
                <a:ea typeface="標楷體" pitchFamily="65" charset="-120"/>
              </a:defRPr>
            </a:lvl2pPr>
            <a:lvl3pPr marL="1143000" indent="-228600" eaLnBrk="0" hangingPunct="0">
              <a:defRPr kumimoji="1" sz="3600" b="1">
                <a:solidFill>
                  <a:schemeClr val="tx1"/>
                </a:solidFill>
                <a:latin typeface="Verdana" pitchFamily="34" charset="0"/>
                <a:ea typeface="標楷體" pitchFamily="65" charset="-120"/>
              </a:defRPr>
            </a:lvl3pPr>
            <a:lvl4pPr marL="1600200" indent="-228600" eaLnBrk="0" hangingPunct="0">
              <a:defRPr kumimoji="1" sz="3600" b="1">
                <a:solidFill>
                  <a:schemeClr val="tx1"/>
                </a:solidFill>
                <a:latin typeface="Verdana" pitchFamily="34" charset="0"/>
                <a:ea typeface="標楷體" pitchFamily="65" charset="-120"/>
              </a:defRPr>
            </a:lvl4pPr>
            <a:lvl5pPr marL="2057400" indent="-228600" eaLnBrk="0" hangingPunct="0">
              <a:defRPr kumimoji="1" sz="3600" b="1">
                <a:solidFill>
                  <a:schemeClr val="tx1"/>
                </a:solidFill>
                <a:latin typeface="Verdana" pitchFamily="34" charset="0"/>
                <a:ea typeface="標楷體" pitchFamily="65" charset="-120"/>
              </a:defRPr>
            </a:lvl5pPr>
            <a:lvl6pPr marL="25146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6pPr>
            <a:lvl7pPr marL="29718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7pPr>
            <a:lvl8pPr marL="34290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8pPr>
            <a:lvl9pPr marL="38862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9pPr>
          </a:lstStyle>
          <a:p>
            <a:pPr algn="ctr" eaLnBrk="1" hangingPunct="1">
              <a:spcBef>
                <a:spcPct val="20000"/>
              </a:spcBef>
              <a:buClr>
                <a:srgbClr val="CC0000"/>
              </a:buClr>
              <a:buFont typeface="Wingdings" panose="05000000000000000000" pitchFamily="2" charset="2"/>
              <a:buNone/>
              <a:defRPr/>
            </a:pPr>
            <a:endParaRPr lang="zh-TW" altLang="en-US" b="0">
              <a:solidFill>
                <a:srgbClr val="000000"/>
              </a:solidFill>
            </a:endParaRPr>
          </a:p>
        </p:txBody>
      </p:sp>
      <p:pic>
        <p:nvPicPr>
          <p:cNvPr id="5"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724275"/>
            <a:ext cx="121920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ctrTitle"/>
          </p:nvPr>
        </p:nvSpPr>
        <p:spPr>
          <a:xfrm>
            <a:off x="814917" y="1484313"/>
            <a:ext cx="10363200" cy="1020762"/>
          </a:xfrm>
        </p:spPr>
        <p:txBody>
          <a:bodyPr/>
          <a:lstStyle>
            <a:lvl1pPr>
              <a:defRPr sz="4000"/>
            </a:lvl1pPr>
          </a:lstStyle>
          <a:p>
            <a:pPr lvl="0"/>
            <a:r>
              <a:rPr lang="zh-TW" altLang="en-US" noProof="0"/>
              <a:t>按一下以編輯母片標題樣式</a:t>
            </a:r>
          </a:p>
        </p:txBody>
      </p:sp>
      <p:sp>
        <p:nvSpPr>
          <p:cNvPr id="12291" name="Rectangle 3"/>
          <p:cNvSpPr>
            <a:spLocks noGrp="1" noChangeArrowheads="1"/>
          </p:cNvSpPr>
          <p:nvPr>
            <p:ph type="subTitle" idx="1"/>
          </p:nvPr>
        </p:nvSpPr>
        <p:spPr>
          <a:xfrm>
            <a:off x="1930400" y="3429000"/>
            <a:ext cx="9347200" cy="1600200"/>
          </a:xfrm>
        </p:spPr>
        <p:txBody>
          <a:bodyPr/>
          <a:lstStyle>
            <a:lvl1pPr marL="0" indent="0">
              <a:buFont typeface="Wingdings" pitchFamily="2" charset="2"/>
              <a:buNone/>
              <a:defRPr sz="2800"/>
            </a:lvl1pPr>
          </a:lstStyle>
          <a:p>
            <a:pPr lvl="0"/>
            <a:r>
              <a:rPr lang="zh-TW" altLang="en-US" noProof="0"/>
              <a:t>按一下以編輯母片副標題樣式</a:t>
            </a:r>
          </a:p>
        </p:txBody>
      </p:sp>
      <p:sp>
        <p:nvSpPr>
          <p:cNvPr id="6" name="Rectangle 4">
            <a:extLst/>
          </p:cNvPr>
          <p:cNvSpPr>
            <a:spLocks noGrp="1" noChangeArrowheads="1"/>
          </p:cNvSpPr>
          <p:nvPr>
            <p:ph type="dt" sz="half" idx="10"/>
          </p:nvPr>
        </p:nvSpPr>
        <p:spPr>
          <a:xfrm>
            <a:off x="914400" y="6248400"/>
            <a:ext cx="2540000" cy="457200"/>
          </a:xfrm>
        </p:spPr>
        <p:txBody>
          <a:bodyPr/>
          <a:lstStyle>
            <a:lvl1pPr fontAlgn="auto">
              <a:spcAft>
                <a:spcPts val="0"/>
              </a:spcAft>
              <a:defRPr/>
            </a:lvl1pPr>
          </a:lstStyle>
          <a:p>
            <a:pPr>
              <a:defRPr/>
            </a:pPr>
            <a:endParaRPr lang="en-US" altLang="zh-TW"/>
          </a:p>
        </p:txBody>
      </p:sp>
      <p:sp>
        <p:nvSpPr>
          <p:cNvPr id="7" name="Rectangle 5">
            <a:extLst/>
          </p:cNvPr>
          <p:cNvSpPr>
            <a:spLocks noGrp="1" noChangeArrowheads="1"/>
          </p:cNvSpPr>
          <p:nvPr>
            <p:ph type="ftr" sz="quarter" idx="11"/>
          </p:nvPr>
        </p:nvSpPr>
        <p:spPr>
          <a:xfrm>
            <a:off x="4165600" y="6248400"/>
            <a:ext cx="3860800" cy="457200"/>
          </a:xfrm>
        </p:spPr>
        <p:txBody>
          <a:bodyPr/>
          <a:lstStyle>
            <a:lvl1pPr fontAlgn="auto">
              <a:spcAft>
                <a:spcPts val="0"/>
              </a:spcAft>
              <a:defRPr/>
            </a:lvl1pPr>
          </a:lstStyle>
          <a:p>
            <a:pPr>
              <a:defRPr/>
            </a:pPr>
            <a:endParaRPr lang="en-US" altLang="zh-TW"/>
          </a:p>
        </p:txBody>
      </p:sp>
      <p:sp>
        <p:nvSpPr>
          <p:cNvPr id="8" name="Rectangle 6">
            <a:extLst/>
          </p:cNvPr>
          <p:cNvSpPr>
            <a:spLocks noGrp="1" noChangeArrowheads="1"/>
          </p:cNvSpPr>
          <p:nvPr>
            <p:ph type="sldNum" sz="quarter" idx="12"/>
          </p:nvPr>
        </p:nvSpPr>
        <p:spPr>
          <a:xfrm>
            <a:off x="8737600" y="6248400"/>
            <a:ext cx="2540000" cy="457200"/>
          </a:xfrm>
        </p:spPr>
        <p:txBody>
          <a:bodyPr/>
          <a:lstStyle>
            <a:lvl1pPr>
              <a:defRPr/>
            </a:lvl1pPr>
          </a:lstStyle>
          <a:p>
            <a:pPr>
              <a:defRPr/>
            </a:pPr>
            <a:fld id="{7B730445-D7CE-4D78-8E6B-720E33ADD9E8}" type="slidenum">
              <a:rPr lang="en-US" altLang="zh-TW"/>
              <a:pPr>
                <a:defRPr/>
              </a:pPr>
              <a:t>‹#›</a:t>
            </a:fld>
            <a:endParaRPr lang="en-US" altLang="zh-TW"/>
          </a:p>
        </p:txBody>
      </p:sp>
    </p:spTree>
    <p:extLst>
      <p:ext uri="{BB962C8B-B14F-4D97-AF65-F5344CB8AC3E}">
        <p14:creationId xmlns:p14="http://schemas.microsoft.com/office/powerpoint/2010/main" val="235835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56A3A66E-D2F0-42A2-BCCC-708C2D50F75E}" type="slidenum">
              <a:rPr lang="en-US" altLang="zh-TW"/>
              <a:pPr>
                <a:defRPr/>
              </a:pPr>
              <a:t>‹#›</a:t>
            </a:fld>
            <a:endParaRPr lang="en-US" altLang="zh-TW"/>
          </a:p>
        </p:txBody>
      </p:sp>
    </p:spTree>
    <p:extLst>
      <p:ext uri="{BB962C8B-B14F-4D97-AF65-F5344CB8AC3E}">
        <p14:creationId xmlns:p14="http://schemas.microsoft.com/office/powerpoint/2010/main" val="3616076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450388" y="6619875"/>
            <a:ext cx="2641600" cy="476250"/>
          </a:xfrm>
        </p:spPr>
        <p:txBody>
          <a:bodyPr/>
          <a:lstStyle>
            <a:lvl1pPr>
              <a:defRPr/>
            </a:lvl1pPr>
          </a:lstStyle>
          <a:p>
            <a:pPr>
              <a:defRPr/>
            </a:pPr>
            <a:fld id="{3EFAD441-242A-4A05-88F7-85904DEAA6AE}" type="slidenum">
              <a:rPr lang="en-US" altLang="zh-TW"/>
              <a:pPr>
                <a:defRPr/>
              </a:pPr>
              <a:t>‹#›</a:t>
            </a:fld>
            <a:endParaRPr lang="en-US" altLang="zh-TW"/>
          </a:p>
        </p:txBody>
      </p:sp>
    </p:spTree>
    <p:extLst>
      <p:ext uri="{BB962C8B-B14F-4D97-AF65-F5344CB8AC3E}">
        <p14:creationId xmlns:p14="http://schemas.microsoft.com/office/powerpoint/2010/main" val="3130501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755651" y="1052514"/>
            <a:ext cx="52324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54739" y="1052514"/>
            <a:ext cx="52324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D07D0251-60DC-4B81-BE3D-EE9952904CC1}" type="slidenum">
              <a:rPr lang="en-US" altLang="zh-TW"/>
              <a:pPr>
                <a:defRPr/>
              </a:pPr>
              <a:t>‹#›</a:t>
            </a:fld>
            <a:endParaRPr lang="en-US" altLang="zh-TW"/>
          </a:p>
        </p:txBody>
      </p:sp>
    </p:spTree>
    <p:extLst>
      <p:ext uri="{BB962C8B-B14F-4D97-AF65-F5344CB8AC3E}">
        <p14:creationId xmlns:p14="http://schemas.microsoft.com/office/powerpoint/2010/main" val="108750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62265F17-AA9F-48CE-A3CB-8C771E6B2136}" type="slidenum">
              <a:rPr lang="en-US" altLang="zh-TW"/>
              <a:pPr>
                <a:defRPr/>
              </a:pPr>
              <a:t>‹#›</a:t>
            </a:fld>
            <a:endParaRPr lang="en-US" altLang="zh-TW"/>
          </a:p>
        </p:txBody>
      </p:sp>
    </p:spTree>
    <p:extLst>
      <p:ext uri="{BB962C8B-B14F-4D97-AF65-F5344CB8AC3E}">
        <p14:creationId xmlns:p14="http://schemas.microsoft.com/office/powerpoint/2010/main" val="1138399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8"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9" name="Rectangle 8">
            <a:extLst/>
          </p:cNvPr>
          <p:cNvSpPr>
            <a:spLocks noGrp="1" noChangeArrowheads="1"/>
          </p:cNvSpPr>
          <p:nvPr>
            <p:ph type="sldNum" sz="quarter" idx="12"/>
          </p:nvPr>
        </p:nvSpPr>
        <p:spPr>
          <a:xfrm>
            <a:off x="9437688" y="6527800"/>
            <a:ext cx="2641600" cy="476250"/>
          </a:xfrm>
        </p:spPr>
        <p:txBody>
          <a:bodyPr/>
          <a:lstStyle>
            <a:lvl1pPr>
              <a:defRPr/>
            </a:lvl1pPr>
          </a:lstStyle>
          <a:p>
            <a:pPr>
              <a:defRPr/>
            </a:pPr>
            <a:fld id="{A575B37B-FF51-4CBB-B8E3-CDD5839BB5E2}" type="slidenum">
              <a:rPr lang="en-US" altLang="zh-TW"/>
              <a:pPr>
                <a:defRPr/>
              </a:pPr>
              <a:t>‹#›</a:t>
            </a:fld>
            <a:endParaRPr lang="en-US" altLang="zh-TW"/>
          </a:p>
        </p:txBody>
      </p:sp>
    </p:spTree>
    <p:extLst>
      <p:ext uri="{BB962C8B-B14F-4D97-AF65-F5344CB8AC3E}">
        <p14:creationId xmlns:p14="http://schemas.microsoft.com/office/powerpoint/2010/main" val="3941621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4"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5"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D93620E7-2330-4A60-A76D-68EE4B6BACF4}" type="slidenum">
              <a:rPr lang="en-US" altLang="zh-TW"/>
              <a:pPr>
                <a:defRPr/>
              </a:pPr>
              <a:t>‹#›</a:t>
            </a:fld>
            <a:endParaRPr lang="en-US" altLang="zh-TW"/>
          </a:p>
        </p:txBody>
      </p:sp>
    </p:spTree>
    <p:extLst>
      <p:ext uri="{BB962C8B-B14F-4D97-AF65-F5344CB8AC3E}">
        <p14:creationId xmlns:p14="http://schemas.microsoft.com/office/powerpoint/2010/main" val="321523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3"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4"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A08680B4-7D7B-4B19-A454-E68D544E7950}" type="slidenum">
              <a:rPr lang="en-US" altLang="zh-TW"/>
              <a:pPr>
                <a:defRPr/>
              </a:pPr>
              <a:t>‹#›</a:t>
            </a:fld>
            <a:endParaRPr lang="en-US" altLang="zh-TW"/>
          </a:p>
        </p:txBody>
      </p:sp>
    </p:spTree>
    <p:extLst>
      <p:ext uri="{BB962C8B-B14F-4D97-AF65-F5344CB8AC3E}">
        <p14:creationId xmlns:p14="http://schemas.microsoft.com/office/powerpoint/2010/main" val="3008781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2" y="273050"/>
            <a:ext cx="4011084"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B1184583-985D-4471-8346-5458AC8CC5EA}" type="slidenum">
              <a:rPr lang="en-US" altLang="zh-TW"/>
              <a:pPr>
                <a:defRPr/>
              </a:pPr>
              <a:t>‹#›</a:t>
            </a:fld>
            <a:endParaRPr lang="en-US" altLang="zh-TW"/>
          </a:p>
        </p:txBody>
      </p:sp>
    </p:spTree>
    <p:extLst>
      <p:ext uri="{BB962C8B-B14F-4D97-AF65-F5344CB8AC3E}">
        <p14:creationId xmlns:p14="http://schemas.microsoft.com/office/powerpoint/2010/main" val="3032791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415463" y="6619875"/>
            <a:ext cx="2641600" cy="476250"/>
          </a:xfrm>
        </p:spPr>
        <p:txBody>
          <a:bodyPr/>
          <a:lstStyle>
            <a:lvl1pPr>
              <a:defRPr/>
            </a:lvl1pPr>
          </a:lstStyle>
          <a:p>
            <a:pPr>
              <a:defRPr/>
            </a:pPr>
            <a:fld id="{F76556AA-F79A-4A46-8DFE-21AF5595BF0B}" type="slidenum">
              <a:rPr lang="en-US" altLang="zh-TW"/>
              <a:pPr>
                <a:defRPr/>
              </a:pPr>
              <a:t>‹#›</a:t>
            </a:fld>
            <a:endParaRPr lang="en-US" altLang="zh-TW"/>
          </a:p>
        </p:txBody>
      </p:sp>
    </p:spTree>
    <p:extLst>
      <p:ext uri="{BB962C8B-B14F-4D97-AF65-F5344CB8AC3E}">
        <p14:creationId xmlns:p14="http://schemas.microsoft.com/office/powerpoint/2010/main" val="2069108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415463" y="6619875"/>
            <a:ext cx="2641600" cy="476250"/>
          </a:xfrm>
        </p:spPr>
        <p:txBody>
          <a:bodyPr/>
          <a:lstStyle>
            <a:lvl1pPr>
              <a:defRPr/>
            </a:lvl1pPr>
          </a:lstStyle>
          <a:p>
            <a:pPr>
              <a:defRPr/>
            </a:pPr>
            <a:fld id="{6F711650-45ED-4202-8D3A-1BD93F837ED3}" type="slidenum">
              <a:rPr lang="en-US" altLang="zh-TW"/>
              <a:pPr>
                <a:defRPr/>
              </a:pPr>
              <a:t>‹#›</a:t>
            </a:fld>
            <a:endParaRPr lang="en-US" altLang="zh-TW"/>
          </a:p>
        </p:txBody>
      </p:sp>
    </p:spTree>
    <p:extLst>
      <p:ext uri="{BB962C8B-B14F-4D97-AF65-F5344CB8AC3E}">
        <p14:creationId xmlns:p14="http://schemas.microsoft.com/office/powerpoint/2010/main" val="449710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688389" y="0"/>
            <a:ext cx="2675467" cy="61658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719668" y="0"/>
            <a:ext cx="7825317" cy="61658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461500" y="6488113"/>
            <a:ext cx="2641600" cy="476250"/>
          </a:xfrm>
        </p:spPr>
        <p:txBody>
          <a:bodyPr/>
          <a:lstStyle>
            <a:lvl1pPr>
              <a:defRPr/>
            </a:lvl1pPr>
          </a:lstStyle>
          <a:p>
            <a:pPr>
              <a:defRPr/>
            </a:pPr>
            <a:fld id="{80D13C6E-AB78-4A18-8A65-785F736D676F}" type="slidenum">
              <a:rPr lang="en-US" altLang="zh-TW"/>
              <a:pPr>
                <a:defRPr/>
              </a:pPr>
              <a:t>‹#›</a:t>
            </a:fld>
            <a:endParaRPr lang="en-US" altLang="zh-TW"/>
          </a:p>
        </p:txBody>
      </p:sp>
    </p:spTree>
    <p:extLst>
      <p:ext uri="{BB962C8B-B14F-4D97-AF65-F5344CB8AC3E}">
        <p14:creationId xmlns:p14="http://schemas.microsoft.com/office/powerpoint/2010/main" val="3714096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719667" y="3"/>
            <a:ext cx="10668000" cy="836613"/>
          </a:xfrm>
        </p:spPr>
        <p:txBody>
          <a:bodyPr/>
          <a:lstStyle/>
          <a:p>
            <a:r>
              <a:rPr lang="zh-TW" altLang="en-US"/>
              <a:t>按一下以編輯母片標題樣式</a:t>
            </a:r>
          </a:p>
        </p:txBody>
      </p:sp>
      <p:sp>
        <p:nvSpPr>
          <p:cNvPr id="3" name="文字版面配置區 2"/>
          <p:cNvSpPr>
            <a:spLocks noGrp="1"/>
          </p:cNvSpPr>
          <p:nvPr>
            <p:ph type="body" sz="half" idx="1"/>
          </p:nvPr>
        </p:nvSpPr>
        <p:spPr>
          <a:xfrm>
            <a:off x="755651" y="1052514"/>
            <a:ext cx="5232400" cy="51133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1251" y="1052514"/>
            <a:ext cx="5232400" cy="51133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550400" y="6483350"/>
            <a:ext cx="2641600" cy="476250"/>
          </a:xfrm>
        </p:spPr>
        <p:txBody>
          <a:bodyPr/>
          <a:lstStyle>
            <a:lvl1pPr>
              <a:defRPr/>
            </a:lvl1pPr>
          </a:lstStyle>
          <a:p>
            <a:pPr>
              <a:defRPr/>
            </a:pPr>
            <a:fld id="{26F06E04-ACAB-49BF-947D-3D9D47A5AA9B}" type="slidenum">
              <a:rPr lang="en-US" altLang="zh-TW"/>
              <a:pPr>
                <a:defRPr/>
              </a:pPr>
              <a:t>‹#›</a:t>
            </a:fld>
            <a:endParaRPr lang="en-US" altLang="zh-TW"/>
          </a:p>
        </p:txBody>
      </p:sp>
    </p:spTree>
    <p:extLst>
      <p:ext uri="{BB962C8B-B14F-4D97-AF65-F5344CB8AC3E}">
        <p14:creationId xmlns:p14="http://schemas.microsoft.com/office/powerpoint/2010/main" val="3633327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719667" y="3"/>
            <a:ext cx="10668000" cy="836613"/>
          </a:xfrm>
        </p:spPr>
        <p:txBody>
          <a:bodyPr/>
          <a:lstStyle/>
          <a:p>
            <a:r>
              <a:rPr lang="zh-TW" altLang="en-US"/>
              <a:t>按一下以編輯母片標題樣式</a:t>
            </a:r>
          </a:p>
        </p:txBody>
      </p:sp>
      <p:sp>
        <p:nvSpPr>
          <p:cNvPr id="3" name="表格版面配置區 2"/>
          <p:cNvSpPr>
            <a:spLocks noGrp="1"/>
          </p:cNvSpPr>
          <p:nvPr>
            <p:ph type="tbl" idx="1"/>
          </p:nvPr>
        </p:nvSpPr>
        <p:spPr>
          <a:xfrm>
            <a:off x="755651" y="1052514"/>
            <a:ext cx="10668000" cy="5113337"/>
          </a:xfrm>
        </p:spPr>
        <p:txBody>
          <a:bodyPr/>
          <a:lstStyle/>
          <a:p>
            <a:pPr lvl="0"/>
            <a:r>
              <a:rPr lang="zh-TW" altLang="en-US" noProof="0"/>
              <a:t>按一下圖示以新增表格</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461500" y="6619875"/>
            <a:ext cx="2641600" cy="476250"/>
          </a:xfrm>
        </p:spPr>
        <p:txBody>
          <a:bodyPr/>
          <a:lstStyle>
            <a:lvl1pPr>
              <a:defRPr/>
            </a:lvl1pPr>
          </a:lstStyle>
          <a:p>
            <a:pPr>
              <a:defRPr/>
            </a:pPr>
            <a:fld id="{908FB47A-9170-490A-AEE8-B943F375E4BA}" type="slidenum">
              <a:rPr lang="en-US" altLang="zh-TW"/>
              <a:pPr>
                <a:defRPr/>
              </a:pPr>
              <a:t>‹#›</a:t>
            </a:fld>
            <a:endParaRPr lang="en-US" altLang="zh-TW"/>
          </a:p>
        </p:txBody>
      </p:sp>
    </p:spTree>
    <p:extLst>
      <p:ext uri="{BB962C8B-B14F-4D97-AF65-F5344CB8AC3E}">
        <p14:creationId xmlns:p14="http://schemas.microsoft.com/office/powerpoint/2010/main" val="1306364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圖片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1288" y="5699125"/>
            <a:ext cx="230822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6778"/>
            <a:ext cx="12192000" cy="1069514"/>
          </a:xfrm>
          <a:prstGeom prst="rect">
            <a:avLst/>
          </a:prstGeom>
        </p:spPr>
        <p:txBody>
          <a:bodyPr anchor="ctr"/>
          <a:lstStyle>
            <a:lvl1pPr>
              <a:defRPr b="1" baseline="0">
                <a:solidFill>
                  <a:schemeClr val="bg1"/>
                </a:solidFill>
                <a:latin typeface="Arial" pitchFamily="34" charset="0"/>
                <a:cs typeface="Arial" pitchFamily="34" charset="0"/>
              </a:defRPr>
            </a:lvl1pPr>
          </a:lstStyle>
          <a:p>
            <a:r>
              <a:rPr lang="en-US" altLang="ko-KR" dirty="0"/>
              <a:t>Click to edit Master title style</a:t>
            </a:r>
            <a:endParaRPr lang="ko-KR" altLang="en-US" dirty="0"/>
          </a:p>
        </p:txBody>
      </p:sp>
      <p:sp>
        <p:nvSpPr>
          <p:cNvPr id="3" name="Content Placeholder 2"/>
          <p:cNvSpPr>
            <a:spLocks noGrp="1"/>
          </p:cNvSpPr>
          <p:nvPr>
            <p:ph idx="1"/>
          </p:nvPr>
        </p:nvSpPr>
        <p:spPr>
          <a:xfrm>
            <a:off x="609600" y="1600201"/>
            <a:ext cx="109728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4" name="Content Placeholder 2"/>
          <p:cNvSpPr>
            <a:spLocks noGrp="1"/>
          </p:cNvSpPr>
          <p:nvPr>
            <p:ph idx="10"/>
          </p:nvPr>
        </p:nvSpPr>
        <p:spPr>
          <a:xfrm>
            <a:off x="623392" y="2276872"/>
            <a:ext cx="10972800" cy="3600400"/>
          </a:xfrm>
          <a:prstGeom prst="rect">
            <a:avLst/>
          </a:prstGeom>
        </p:spPr>
        <p:txBody>
          <a:bodyPr lIns="396000"/>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1102321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420A8AF5-DAD6-4ED0-AA36-F8CB41A260B5}" type="slidenum">
              <a:rPr lang="en-US" altLang="zh-TW"/>
              <a:pPr>
                <a:defRPr/>
              </a:pPr>
              <a:t>‹#›</a:t>
            </a:fld>
            <a:endParaRPr lang="en-US" altLang="zh-TW"/>
          </a:p>
        </p:txBody>
      </p:sp>
    </p:spTree>
    <p:extLst>
      <p:ext uri="{BB962C8B-B14F-4D97-AF65-F5344CB8AC3E}">
        <p14:creationId xmlns:p14="http://schemas.microsoft.com/office/powerpoint/2010/main" val="2499865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8" descr="淺色水平線">
            <a:extLst/>
          </p:cNvPr>
          <p:cNvSpPr>
            <a:spLocks noChangeArrowheads="1"/>
          </p:cNvSpPr>
          <p:nvPr userDrawn="1"/>
        </p:nvSpPr>
        <p:spPr bwMode="gray">
          <a:xfrm>
            <a:off x="0" y="1341438"/>
            <a:ext cx="12177713" cy="1295400"/>
          </a:xfrm>
          <a:prstGeom prst="rect">
            <a:avLst/>
          </a:prstGeom>
          <a:blipFill dpi="0" rotWithShape="0">
            <a:blip r:embed="rId2" cstate="print"/>
            <a:srcRect/>
            <a:tile tx="0" ty="0" sx="100000" sy="100000" flip="none" algn="tl"/>
          </a:blipFill>
          <a:ln>
            <a:noFill/>
          </a:ln>
          <a:effectLst/>
          <a:extLst/>
        </p:spPr>
        <p:txBody>
          <a:bodyPr wrap="none" anchor="ctr"/>
          <a:lstStyle>
            <a:lvl1pPr eaLnBrk="0" hangingPunct="0">
              <a:defRPr kumimoji="1" sz="3600" b="1">
                <a:solidFill>
                  <a:schemeClr val="tx1"/>
                </a:solidFill>
                <a:latin typeface="Verdana" pitchFamily="34" charset="0"/>
                <a:ea typeface="標楷體" pitchFamily="65" charset="-120"/>
              </a:defRPr>
            </a:lvl1pPr>
            <a:lvl2pPr marL="742950" indent="-285750" eaLnBrk="0" hangingPunct="0">
              <a:defRPr kumimoji="1" sz="3600" b="1">
                <a:solidFill>
                  <a:schemeClr val="tx1"/>
                </a:solidFill>
                <a:latin typeface="Verdana" pitchFamily="34" charset="0"/>
                <a:ea typeface="標楷體" pitchFamily="65" charset="-120"/>
              </a:defRPr>
            </a:lvl2pPr>
            <a:lvl3pPr marL="1143000" indent="-228600" eaLnBrk="0" hangingPunct="0">
              <a:defRPr kumimoji="1" sz="3600" b="1">
                <a:solidFill>
                  <a:schemeClr val="tx1"/>
                </a:solidFill>
                <a:latin typeface="Verdana" pitchFamily="34" charset="0"/>
                <a:ea typeface="標楷體" pitchFamily="65" charset="-120"/>
              </a:defRPr>
            </a:lvl3pPr>
            <a:lvl4pPr marL="1600200" indent="-228600" eaLnBrk="0" hangingPunct="0">
              <a:defRPr kumimoji="1" sz="3600" b="1">
                <a:solidFill>
                  <a:schemeClr val="tx1"/>
                </a:solidFill>
                <a:latin typeface="Verdana" pitchFamily="34" charset="0"/>
                <a:ea typeface="標楷體" pitchFamily="65" charset="-120"/>
              </a:defRPr>
            </a:lvl4pPr>
            <a:lvl5pPr marL="2057400" indent="-228600" eaLnBrk="0" hangingPunct="0">
              <a:defRPr kumimoji="1" sz="3600" b="1">
                <a:solidFill>
                  <a:schemeClr val="tx1"/>
                </a:solidFill>
                <a:latin typeface="Verdana" pitchFamily="34" charset="0"/>
                <a:ea typeface="標楷體" pitchFamily="65" charset="-120"/>
              </a:defRPr>
            </a:lvl5pPr>
            <a:lvl6pPr marL="25146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6pPr>
            <a:lvl7pPr marL="29718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7pPr>
            <a:lvl8pPr marL="34290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8pPr>
            <a:lvl9pPr marL="38862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9pPr>
          </a:lstStyle>
          <a:p>
            <a:pPr algn="ctr" eaLnBrk="1" hangingPunct="1">
              <a:spcBef>
                <a:spcPct val="20000"/>
              </a:spcBef>
              <a:buClr>
                <a:srgbClr val="CC0000"/>
              </a:buClr>
              <a:buFont typeface="Wingdings" panose="05000000000000000000" pitchFamily="2" charset="2"/>
              <a:buNone/>
              <a:defRPr/>
            </a:pPr>
            <a:endParaRPr lang="zh-TW" altLang="en-US" b="0">
              <a:solidFill>
                <a:srgbClr val="000000"/>
              </a:solidFill>
            </a:endParaRPr>
          </a:p>
        </p:txBody>
      </p:sp>
      <p:pic>
        <p:nvPicPr>
          <p:cNvPr id="5"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724275"/>
            <a:ext cx="121920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ctrTitle"/>
          </p:nvPr>
        </p:nvSpPr>
        <p:spPr>
          <a:xfrm>
            <a:off x="814917" y="1484313"/>
            <a:ext cx="10363200" cy="1020762"/>
          </a:xfrm>
        </p:spPr>
        <p:txBody>
          <a:bodyPr/>
          <a:lstStyle>
            <a:lvl1pPr>
              <a:defRPr sz="4000"/>
            </a:lvl1pPr>
          </a:lstStyle>
          <a:p>
            <a:pPr lvl="0"/>
            <a:r>
              <a:rPr lang="zh-TW" altLang="en-US" noProof="0"/>
              <a:t>按一下以編輯母片標題樣式</a:t>
            </a:r>
          </a:p>
        </p:txBody>
      </p:sp>
      <p:sp>
        <p:nvSpPr>
          <p:cNvPr id="12291" name="Rectangle 3"/>
          <p:cNvSpPr>
            <a:spLocks noGrp="1" noChangeArrowheads="1"/>
          </p:cNvSpPr>
          <p:nvPr>
            <p:ph type="subTitle" idx="1"/>
          </p:nvPr>
        </p:nvSpPr>
        <p:spPr>
          <a:xfrm>
            <a:off x="1930400" y="3429000"/>
            <a:ext cx="9347200" cy="1600200"/>
          </a:xfrm>
        </p:spPr>
        <p:txBody>
          <a:bodyPr/>
          <a:lstStyle>
            <a:lvl1pPr marL="0" indent="0">
              <a:buFont typeface="Wingdings" pitchFamily="2" charset="2"/>
              <a:buNone/>
              <a:defRPr sz="2800"/>
            </a:lvl1pPr>
          </a:lstStyle>
          <a:p>
            <a:pPr lvl="0"/>
            <a:r>
              <a:rPr lang="zh-TW" altLang="en-US" noProof="0"/>
              <a:t>按一下以編輯母片副標題樣式</a:t>
            </a:r>
          </a:p>
        </p:txBody>
      </p:sp>
      <p:sp>
        <p:nvSpPr>
          <p:cNvPr id="6" name="Rectangle 4">
            <a:extLst/>
          </p:cNvPr>
          <p:cNvSpPr>
            <a:spLocks noGrp="1" noChangeArrowheads="1"/>
          </p:cNvSpPr>
          <p:nvPr>
            <p:ph type="dt" sz="half" idx="10"/>
          </p:nvPr>
        </p:nvSpPr>
        <p:spPr>
          <a:xfrm>
            <a:off x="914400" y="6248400"/>
            <a:ext cx="2540000" cy="457200"/>
          </a:xfrm>
        </p:spPr>
        <p:txBody>
          <a:bodyPr/>
          <a:lstStyle>
            <a:lvl1pPr fontAlgn="auto">
              <a:spcAft>
                <a:spcPts val="0"/>
              </a:spcAft>
              <a:defRPr/>
            </a:lvl1pPr>
          </a:lstStyle>
          <a:p>
            <a:pPr>
              <a:defRPr/>
            </a:pPr>
            <a:endParaRPr lang="en-US" altLang="zh-TW"/>
          </a:p>
        </p:txBody>
      </p:sp>
      <p:sp>
        <p:nvSpPr>
          <p:cNvPr id="7" name="Rectangle 5">
            <a:extLst/>
          </p:cNvPr>
          <p:cNvSpPr>
            <a:spLocks noGrp="1" noChangeArrowheads="1"/>
          </p:cNvSpPr>
          <p:nvPr>
            <p:ph type="ftr" sz="quarter" idx="11"/>
          </p:nvPr>
        </p:nvSpPr>
        <p:spPr>
          <a:xfrm>
            <a:off x="4165600" y="6248400"/>
            <a:ext cx="3860800" cy="457200"/>
          </a:xfrm>
        </p:spPr>
        <p:txBody>
          <a:bodyPr/>
          <a:lstStyle>
            <a:lvl1pPr fontAlgn="auto">
              <a:spcAft>
                <a:spcPts val="0"/>
              </a:spcAft>
              <a:defRPr/>
            </a:lvl1pPr>
          </a:lstStyle>
          <a:p>
            <a:pPr>
              <a:defRPr/>
            </a:pPr>
            <a:endParaRPr lang="en-US" altLang="zh-TW"/>
          </a:p>
        </p:txBody>
      </p:sp>
      <p:sp>
        <p:nvSpPr>
          <p:cNvPr id="8" name="Rectangle 6">
            <a:extLst/>
          </p:cNvPr>
          <p:cNvSpPr>
            <a:spLocks noGrp="1" noChangeArrowheads="1"/>
          </p:cNvSpPr>
          <p:nvPr>
            <p:ph type="sldNum" sz="quarter" idx="12"/>
          </p:nvPr>
        </p:nvSpPr>
        <p:spPr>
          <a:xfrm>
            <a:off x="8737600" y="6248400"/>
            <a:ext cx="2540000" cy="457200"/>
          </a:xfrm>
        </p:spPr>
        <p:txBody>
          <a:bodyPr/>
          <a:lstStyle>
            <a:lvl1pPr>
              <a:defRPr/>
            </a:lvl1pPr>
          </a:lstStyle>
          <a:p>
            <a:pPr>
              <a:defRPr/>
            </a:pPr>
            <a:fld id="{73DB2076-9187-491A-BB81-B44F50955CAD}" type="slidenum">
              <a:rPr lang="en-US" altLang="zh-TW"/>
              <a:pPr>
                <a:defRPr/>
              </a:pPr>
              <a:t>‹#›</a:t>
            </a:fld>
            <a:endParaRPr lang="en-US" altLang="zh-TW"/>
          </a:p>
        </p:txBody>
      </p:sp>
    </p:spTree>
    <p:extLst>
      <p:ext uri="{BB962C8B-B14F-4D97-AF65-F5344CB8AC3E}">
        <p14:creationId xmlns:p14="http://schemas.microsoft.com/office/powerpoint/2010/main" val="430376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p:txBody>
          <a:bodyPr/>
          <a:lstStyle>
            <a:lvl1pPr>
              <a:defRPr/>
            </a:lvl1pPr>
          </a:lstStyle>
          <a:p>
            <a:pPr>
              <a:defRPr/>
            </a:pPr>
            <a:fld id="{001CAC65-2B1D-48CB-ADDE-8642E3BA734B}" type="slidenum">
              <a:rPr lang="en-US" altLang="zh-TW"/>
              <a:pPr>
                <a:defRPr/>
              </a:pPr>
              <a:t>‹#›</a:t>
            </a:fld>
            <a:endParaRPr lang="en-US" altLang="zh-TW"/>
          </a:p>
        </p:txBody>
      </p:sp>
    </p:spTree>
    <p:extLst>
      <p:ext uri="{BB962C8B-B14F-4D97-AF65-F5344CB8AC3E}">
        <p14:creationId xmlns:p14="http://schemas.microsoft.com/office/powerpoint/2010/main" val="3007368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p:txBody>
          <a:bodyPr/>
          <a:lstStyle>
            <a:lvl1pPr>
              <a:defRPr/>
            </a:lvl1pPr>
          </a:lstStyle>
          <a:p>
            <a:pPr>
              <a:defRPr/>
            </a:pPr>
            <a:fld id="{89760AF3-69F9-4D20-964D-FD381A61BB48}" type="slidenum">
              <a:rPr lang="en-US" altLang="zh-TW"/>
              <a:pPr>
                <a:defRPr/>
              </a:pPr>
              <a:t>‹#›</a:t>
            </a:fld>
            <a:endParaRPr lang="en-US" altLang="zh-TW"/>
          </a:p>
        </p:txBody>
      </p:sp>
    </p:spTree>
    <p:extLst>
      <p:ext uri="{BB962C8B-B14F-4D97-AF65-F5344CB8AC3E}">
        <p14:creationId xmlns:p14="http://schemas.microsoft.com/office/powerpoint/2010/main" val="1958887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755651" y="1052514"/>
            <a:ext cx="52324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1251" y="1052514"/>
            <a:ext cx="52324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p:txBody>
          <a:bodyPr/>
          <a:lstStyle>
            <a:lvl1pPr>
              <a:defRPr/>
            </a:lvl1pPr>
          </a:lstStyle>
          <a:p>
            <a:pPr>
              <a:defRPr/>
            </a:pPr>
            <a:fld id="{5E4B40E8-14ED-4DE6-9FAF-33C5C123FC24}" type="slidenum">
              <a:rPr lang="en-US" altLang="zh-TW"/>
              <a:pPr>
                <a:defRPr/>
              </a:pPr>
              <a:t>‹#›</a:t>
            </a:fld>
            <a:endParaRPr lang="en-US" altLang="zh-TW"/>
          </a:p>
        </p:txBody>
      </p:sp>
    </p:spTree>
    <p:extLst>
      <p:ext uri="{BB962C8B-B14F-4D97-AF65-F5344CB8AC3E}">
        <p14:creationId xmlns:p14="http://schemas.microsoft.com/office/powerpoint/2010/main" val="3021778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8"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9" name="Rectangle 8">
            <a:extLst/>
          </p:cNvPr>
          <p:cNvSpPr>
            <a:spLocks noGrp="1" noChangeArrowheads="1"/>
          </p:cNvSpPr>
          <p:nvPr>
            <p:ph type="sldNum" sz="quarter" idx="12"/>
          </p:nvPr>
        </p:nvSpPr>
        <p:spPr/>
        <p:txBody>
          <a:bodyPr/>
          <a:lstStyle>
            <a:lvl1pPr>
              <a:defRPr/>
            </a:lvl1pPr>
          </a:lstStyle>
          <a:p>
            <a:pPr>
              <a:defRPr/>
            </a:pPr>
            <a:fld id="{6516FD05-97D4-48E1-BD61-AA25C07C984B}" type="slidenum">
              <a:rPr lang="en-US" altLang="zh-TW"/>
              <a:pPr>
                <a:defRPr/>
              </a:pPr>
              <a:t>‹#›</a:t>
            </a:fld>
            <a:endParaRPr lang="en-US" altLang="zh-TW"/>
          </a:p>
        </p:txBody>
      </p:sp>
    </p:spTree>
    <p:extLst>
      <p:ext uri="{BB962C8B-B14F-4D97-AF65-F5344CB8AC3E}">
        <p14:creationId xmlns:p14="http://schemas.microsoft.com/office/powerpoint/2010/main" val="42121078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4"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5" name="Rectangle 8">
            <a:extLst/>
          </p:cNvPr>
          <p:cNvSpPr>
            <a:spLocks noGrp="1" noChangeArrowheads="1"/>
          </p:cNvSpPr>
          <p:nvPr>
            <p:ph type="sldNum" sz="quarter" idx="12"/>
          </p:nvPr>
        </p:nvSpPr>
        <p:spPr/>
        <p:txBody>
          <a:bodyPr/>
          <a:lstStyle>
            <a:lvl1pPr>
              <a:defRPr/>
            </a:lvl1pPr>
          </a:lstStyle>
          <a:p>
            <a:pPr>
              <a:defRPr/>
            </a:pPr>
            <a:fld id="{E20BF4F2-4E7C-4914-9E7A-C75FA4118088}" type="slidenum">
              <a:rPr lang="en-US" altLang="zh-TW"/>
              <a:pPr>
                <a:defRPr/>
              </a:pPr>
              <a:t>‹#›</a:t>
            </a:fld>
            <a:endParaRPr lang="en-US" altLang="zh-TW"/>
          </a:p>
        </p:txBody>
      </p:sp>
    </p:spTree>
    <p:extLst>
      <p:ext uri="{BB962C8B-B14F-4D97-AF65-F5344CB8AC3E}">
        <p14:creationId xmlns:p14="http://schemas.microsoft.com/office/powerpoint/2010/main" val="2690075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3"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4" name="Rectangle 8">
            <a:extLst/>
          </p:cNvPr>
          <p:cNvSpPr>
            <a:spLocks noGrp="1" noChangeArrowheads="1"/>
          </p:cNvSpPr>
          <p:nvPr>
            <p:ph type="sldNum" sz="quarter" idx="12"/>
          </p:nvPr>
        </p:nvSpPr>
        <p:spPr/>
        <p:txBody>
          <a:bodyPr/>
          <a:lstStyle>
            <a:lvl1pPr>
              <a:defRPr/>
            </a:lvl1pPr>
          </a:lstStyle>
          <a:p>
            <a:pPr>
              <a:defRPr/>
            </a:pPr>
            <a:fld id="{499A5F91-9CDD-4733-9661-0C4208900AC2}" type="slidenum">
              <a:rPr lang="en-US" altLang="zh-TW"/>
              <a:pPr>
                <a:defRPr/>
              </a:pPr>
              <a:t>‹#›</a:t>
            </a:fld>
            <a:endParaRPr lang="en-US" altLang="zh-TW"/>
          </a:p>
        </p:txBody>
      </p:sp>
    </p:spTree>
    <p:extLst>
      <p:ext uri="{BB962C8B-B14F-4D97-AF65-F5344CB8AC3E}">
        <p14:creationId xmlns:p14="http://schemas.microsoft.com/office/powerpoint/2010/main" val="2160779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2" y="273050"/>
            <a:ext cx="4011084"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p:txBody>
          <a:bodyPr/>
          <a:lstStyle>
            <a:lvl1pPr>
              <a:defRPr/>
            </a:lvl1pPr>
          </a:lstStyle>
          <a:p>
            <a:pPr>
              <a:defRPr/>
            </a:pPr>
            <a:fld id="{08FD0E16-9D3C-457C-BEEC-C87199AFFFD2}" type="slidenum">
              <a:rPr lang="en-US" altLang="zh-TW"/>
              <a:pPr>
                <a:defRPr/>
              </a:pPr>
              <a:t>‹#›</a:t>
            </a:fld>
            <a:endParaRPr lang="en-US" altLang="zh-TW"/>
          </a:p>
        </p:txBody>
      </p:sp>
    </p:spTree>
    <p:extLst>
      <p:ext uri="{BB962C8B-B14F-4D97-AF65-F5344CB8AC3E}">
        <p14:creationId xmlns:p14="http://schemas.microsoft.com/office/powerpoint/2010/main" val="10200503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p:txBody>
          <a:bodyPr/>
          <a:lstStyle>
            <a:lvl1pPr>
              <a:defRPr/>
            </a:lvl1pPr>
          </a:lstStyle>
          <a:p>
            <a:pPr>
              <a:defRPr/>
            </a:pPr>
            <a:fld id="{DC621892-1CCC-4A9A-8ABC-7453FFD0D5E3}" type="slidenum">
              <a:rPr lang="en-US" altLang="zh-TW"/>
              <a:pPr>
                <a:defRPr/>
              </a:pPr>
              <a:t>‹#›</a:t>
            </a:fld>
            <a:endParaRPr lang="en-US" altLang="zh-TW"/>
          </a:p>
        </p:txBody>
      </p:sp>
    </p:spTree>
    <p:extLst>
      <p:ext uri="{BB962C8B-B14F-4D97-AF65-F5344CB8AC3E}">
        <p14:creationId xmlns:p14="http://schemas.microsoft.com/office/powerpoint/2010/main" val="29698658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p:txBody>
          <a:bodyPr/>
          <a:lstStyle>
            <a:lvl1pPr>
              <a:defRPr/>
            </a:lvl1pPr>
          </a:lstStyle>
          <a:p>
            <a:pPr>
              <a:defRPr/>
            </a:pPr>
            <a:fld id="{C24BCE79-7417-45E6-8A90-BA8568E2D145}" type="slidenum">
              <a:rPr lang="en-US" altLang="zh-TW"/>
              <a:pPr>
                <a:defRPr/>
              </a:pPr>
              <a:t>‹#›</a:t>
            </a:fld>
            <a:endParaRPr lang="en-US" altLang="zh-TW"/>
          </a:p>
        </p:txBody>
      </p:sp>
    </p:spTree>
    <p:extLst>
      <p:ext uri="{BB962C8B-B14F-4D97-AF65-F5344CB8AC3E}">
        <p14:creationId xmlns:p14="http://schemas.microsoft.com/office/powerpoint/2010/main" val="1218052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755651" y="1052514"/>
            <a:ext cx="52324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1251" y="1052514"/>
            <a:ext cx="52324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450388" y="6619875"/>
            <a:ext cx="2641600" cy="476250"/>
          </a:xfrm>
        </p:spPr>
        <p:txBody>
          <a:bodyPr/>
          <a:lstStyle>
            <a:lvl1pPr>
              <a:defRPr/>
            </a:lvl1pPr>
          </a:lstStyle>
          <a:p>
            <a:pPr>
              <a:defRPr/>
            </a:pPr>
            <a:fld id="{58082240-D327-4C54-90B9-32C61A858080}" type="slidenum">
              <a:rPr lang="en-US" altLang="zh-TW"/>
              <a:pPr>
                <a:defRPr/>
              </a:pPr>
              <a:t>‹#›</a:t>
            </a:fld>
            <a:endParaRPr lang="en-US" altLang="zh-TW"/>
          </a:p>
        </p:txBody>
      </p:sp>
    </p:spTree>
    <p:extLst>
      <p:ext uri="{BB962C8B-B14F-4D97-AF65-F5344CB8AC3E}">
        <p14:creationId xmlns:p14="http://schemas.microsoft.com/office/powerpoint/2010/main" val="492915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48185" y="0"/>
            <a:ext cx="2675467" cy="61658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719668" y="0"/>
            <a:ext cx="7825317" cy="61658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415463" y="6483350"/>
            <a:ext cx="2641600" cy="476250"/>
          </a:xfrm>
        </p:spPr>
        <p:txBody>
          <a:bodyPr/>
          <a:lstStyle>
            <a:lvl1pPr>
              <a:defRPr/>
            </a:lvl1pPr>
          </a:lstStyle>
          <a:p>
            <a:pPr>
              <a:defRPr/>
            </a:pPr>
            <a:fld id="{4D1923F2-E97C-4176-9E60-55E731738406}" type="slidenum">
              <a:rPr lang="en-US" altLang="zh-TW"/>
              <a:pPr>
                <a:defRPr/>
              </a:pPr>
              <a:t>‹#›</a:t>
            </a:fld>
            <a:endParaRPr lang="en-US" altLang="zh-TW"/>
          </a:p>
        </p:txBody>
      </p:sp>
    </p:spTree>
    <p:extLst>
      <p:ext uri="{BB962C8B-B14F-4D97-AF65-F5344CB8AC3E}">
        <p14:creationId xmlns:p14="http://schemas.microsoft.com/office/powerpoint/2010/main" val="1499877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719667" y="3"/>
            <a:ext cx="10668000" cy="836613"/>
          </a:xfrm>
        </p:spPr>
        <p:txBody>
          <a:bodyPr/>
          <a:lstStyle/>
          <a:p>
            <a:r>
              <a:rPr lang="zh-TW" altLang="en-US"/>
              <a:t>按一下以編輯母片標題樣式</a:t>
            </a:r>
          </a:p>
        </p:txBody>
      </p:sp>
      <p:sp>
        <p:nvSpPr>
          <p:cNvPr id="3" name="文字版面配置區 2"/>
          <p:cNvSpPr>
            <a:spLocks noGrp="1"/>
          </p:cNvSpPr>
          <p:nvPr>
            <p:ph type="body" sz="half" idx="1"/>
          </p:nvPr>
        </p:nvSpPr>
        <p:spPr>
          <a:xfrm>
            <a:off x="755651" y="1052514"/>
            <a:ext cx="5232400" cy="51133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1251" y="1052514"/>
            <a:ext cx="5232400" cy="51133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544050" y="6475413"/>
            <a:ext cx="2641600" cy="476250"/>
          </a:xfrm>
        </p:spPr>
        <p:txBody>
          <a:bodyPr/>
          <a:lstStyle>
            <a:lvl1pPr>
              <a:defRPr/>
            </a:lvl1pPr>
          </a:lstStyle>
          <a:p>
            <a:pPr>
              <a:defRPr/>
            </a:pPr>
            <a:fld id="{F12C5B8E-A6CF-4C5F-82BE-351E64370282}" type="slidenum">
              <a:rPr lang="en-US" altLang="zh-TW"/>
              <a:pPr>
                <a:defRPr/>
              </a:pPr>
              <a:t>‹#›</a:t>
            </a:fld>
            <a:endParaRPr lang="en-US" altLang="zh-TW"/>
          </a:p>
        </p:txBody>
      </p:sp>
    </p:spTree>
    <p:extLst>
      <p:ext uri="{BB962C8B-B14F-4D97-AF65-F5344CB8AC3E}">
        <p14:creationId xmlns:p14="http://schemas.microsoft.com/office/powerpoint/2010/main" val="38787660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719667" y="3"/>
            <a:ext cx="10668000" cy="836613"/>
          </a:xfrm>
        </p:spPr>
        <p:txBody>
          <a:bodyPr/>
          <a:lstStyle/>
          <a:p>
            <a:r>
              <a:rPr lang="zh-TW" altLang="en-US"/>
              <a:t>按一下以編輯母片標題樣式</a:t>
            </a:r>
          </a:p>
        </p:txBody>
      </p:sp>
      <p:sp>
        <p:nvSpPr>
          <p:cNvPr id="3" name="表格版面配置區 2"/>
          <p:cNvSpPr>
            <a:spLocks noGrp="1"/>
          </p:cNvSpPr>
          <p:nvPr>
            <p:ph type="tbl" idx="1"/>
          </p:nvPr>
        </p:nvSpPr>
        <p:spPr>
          <a:xfrm>
            <a:off x="755651" y="1052514"/>
            <a:ext cx="10668000" cy="5113337"/>
          </a:xfrm>
        </p:spPr>
        <p:txBody>
          <a:bodyPr/>
          <a:lstStyle/>
          <a:p>
            <a:pPr lvl="0"/>
            <a:r>
              <a:rPr lang="zh-TW" altLang="en-US" noProof="0"/>
              <a:t>按一下圖示以新增表格</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367838" y="6619875"/>
            <a:ext cx="2641600" cy="476250"/>
          </a:xfrm>
        </p:spPr>
        <p:txBody>
          <a:bodyPr/>
          <a:lstStyle>
            <a:lvl1pPr>
              <a:defRPr/>
            </a:lvl1pPr>
          </a:lstStyle>
          <a:p>
            <a:pPr>
              <a:defRPr/>
            </a:pPr>
            <a:fld id="{C201B381-4784-44CA-9751-66A45A5099A4}" type="slidenum">
              <a:rPr lang="en-US" altLang="zh-TW"/>
              <a:pPr>
                <a:defRPr/>
              </a:pPr>
              <a:t>‹#›</a:t>
            </a:fld>
            <a:endParaRPr lang="en-US" altLang="zh-TW"/>
          </a:p>
        </p:txBody>
      </p:sp>
    </p:spTree>
    <p:extLst>
      <p:ext uri="{BB962C8B-B14F-4D97-AF65-F5344CB8AC3E}">
        <p14:creationId xmlns:p14="http://schemas.microsoft.com/office/powerpoint/2010/main" val="35495578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8" descr="淺色水平線">
            <a:extLst/>
          </p:cNvPr>
          <p:cNvSpPr>
            <a:spLocks noChangeArrowheads="1"/>
          </p:cNvSpPr>
          <p:nvPr userDrawn="1"/>
        </p:nvSpPr>
        <p:spPr bwMode="gray">
          <a:xfrm>
            <a:off x="0" y="1341438"/>
            <a:ext cx="12177713" cy="1295400"/>
          </a:xfrm>
          <a:prstGeom prst="rect">
            <a:avLst/>
          </a:prstGeom>
          <a:blipFill dpi="0" rotWithShape="0">
            <a:blip r:embed="rId2" cstate="print"/>
            <a:srcRect/>
            <a:tile tx="0" ty="0" sx="100000" sy="100000" flip="none" algn="tl"/>
          </a:blipFill>
          <a:ln>
            <a:noFill/>
          </a:ln>
          <a:effectLst/>
          <a:extLst/>
        </p:spPr>
        <p:txBody>
          <a:bodyPr wrap="none" anchor="ctr"/>
          <a:lstStyle>
            <a:lvl1pPr eaLnBrk="0" hangingPunct="0">
              <a:defRPr kumimoji="1" sz="3600" b="1">
                <a:solidFill>
                  <a:schemeClr val="tx1"/>
                </a:solidFill>
                <a:latin typeface="Verdana" pitchFamily="34" charset="0"/>
                <a:ea typeface="標楷體" pitchFamily="65" charset="-120"/>
              </a:defRPr>
            </a:lvl1pPr>
            <a:lvl2pPr marL="742950" indent="-285750" eaLnBrk="0" hangingPunct="0">
              <a:defRPr kumimoji="1" sz="3600" b="1">
                <a:solidFill>
                  <a:schemeClr val="tx1"/>
                </a:solidFill>
                <a:latin typeface="Verdana" pitchFamily="34" charset="0"/>
                <a:ea typeface="標楷體" pitchFamily="65" charset="-120"/>
              </a:defRPr>
            </a:lvl2pPr>
            <a:lvl3pPr marL="1143000" indent="-228600" eaLnBrk="0" hangingPunct="0">
              <a:defRPr kumimoji="1" sz="3600" b="1">
                <a:solidFill>
                  <a:schemeClr val="tx1"/>
                </a:solidFill>
                <a:latin typeface="Verdana" pitchFamily="34" charset="0"/>
                <a:ea typeface="標楷體" pitchFamily="65" charset="-120"/>
              </a:defRPr>
            </a:lvl3pPr>
            <a:lvl4pPr marL="1600200" indent="-228600" eaLnBrk="0" hangingPunct="0">
              <a:defRPr kumimoji="1" sz="3600" b="1">
                <a:solidFill>
                  <a:schemeClr val="tx1"/>
                </a:solidFill>
                <a:latin typeface="Verdana" pitchFamily="34" charset="0"/>
                <a:ea typeface="標楷體" pitchFamily="65" charset="-120"/>
              </a:defRPr>
            </a:lvl4pPr>
            <a:lvl5pPr marL="2057400" indent="-228600" eaLnBrk="0" hangingPunct="0">
              <a:defRPr kumimoji="1" sz="3600" b="1">
                <a:solidFill>
                  <a:schemeClr val="tx1"/>
                </a:solidFill>
                <a:latin typeface="Verdana" pitchFamily="34" charset="0"/>
                <a:ea typeface="標楷體" pitchFamily="65" charset="-120"/>
              </a:defRPr>
            </a:lvl5pPr>
            <a:lvl6pPr marL="25146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6pPr>
            <a:lvl7pPr marL="29718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7pPr>
            <a:lvl8pPr marL="34290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8pPr>
            <a:lvl9pPr marL="38862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9pPr>
          </a:lstStyle>
          <a:p>
            <a:pPr algn="ctr" eaLnBrk="1" hangingPunct="1">
              <a:spcBef>
                <a:spcPct val="20000"/>
              </a:spcBef>
              <a:buClr>
                <a:srgbClr val="CC0000"/>
              </a:buClr>
              <a:buFont typeface="Wingdings" panose="05000000000000000000" pitchFamily="2" charset="2"/>
              <a:buNone/>
              <a:defRPr/>
            </a:pPr>
            <a:endParaRPr lang="zh-TW" altLang="en-US" b="0">
              <a:solidFill>
                <a:srgbClr val="000000"/>
              </a:solidFill>
            </a:endParaRPr>
          </a:p>
        </p:txBody>
      </p:sp>
      <p:pic>
        <p:nvPicPr>
          <p:cNvPr id="5"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724275"/>
            <a:ext cx="121920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ctrTitle"/>
          </p:nvPr>
        </p:nvSpPr>
        <p:spPr>
          <a:xfrm>
            <a:off x="814917" y="1484313"/>
            <a:ext cx="10363200" cy="1020762"/>
          </a:xfrm>
        </p:spPr>
        <p:txBody>
          <a:bodyPr/>
          <a:lstStyle>
            <a:lvl1pPr>
              <a:defRPr sz="4000"/>
            </a:lvl1pPr>
          </a:lstStyle>
          <a:p>
            <a:pPr lvl="0"/>
            <a:r>
              <a:rPr lang="zh-TW" altLang="en-US" noProof="0"/>
              <a:t>按一下以編輯母片標題樣式</a:t>
            </a:r>
          </a:p>
        </p:txBody>
      </p:sp>
      <p:sp>
        <p:nvSpPr>
          <p:cNvPr id="12291" name="Rectangle 3"/>
          <p:cNvSpPr>
            <a:spLocks noGrp="1" noChangeArrowheads="1"/>
          </p:cNvSpPr>
          <p:nvPr>
            <p:ph type="subTitle" idx="1"/>
          </p:nvPr>
        </p:nvSpPr>
        <p:spPr>
          <a:xfrm>
            <a:off x="1930400" y="3429000"/>
            <a:ext cx="9347200" cy="1600200"/>
          </a:xfrm>
        </p:spPr>
        <p:txBody>
          <a:bodyPr/>
          <a:lstStyle>
            <a:lvl1pPr marL="0" indent="0">
              <a:buFont typeface="Wingdings" pitchFamily="2" charset="2"/>
              <a:buNone/>
              <a:defRPr sz="2800"/>
            </a:lvl1pPr>
          </a:lstStyle>
          <a:p>
            <a:pPr lvl="0"/>
            <a:r>
              <a:rPr lang="zh-TW" altLang="en-US" noProof="0"/>
              <a:t>按一下以編輯母片副標題樣式</a:t>
            </a:r>
          </a:p>
        </p:txBody>
      </p:sp>
      <p:sp>
        <p:nvSpPr>
          <p:cNvPr id="6" name="Rectangle 4">
            <a:extLst/>
          </p:cNvPr>
          <p:cNvSpPr>
            <a:spLocks noGrp="1" noChangeArrowheads="1"/>
          </p:cNvSpPr>
          <p:nvPr>
            <p:ph type="dt" sz="half" idx="10"/>
          </p:nvPr>
        </p:nvSpPr>
        <p:spPr>
          <a:xfrm>
            <a:off x="914400" y="6248400"/>
            <a:ext cx="2540000" cy="457200"/>
          </a:xfrm>
        </p:spPr>
        <p:txBody>
          <a:bodyPr/>
          <a:lstStyle>
            <a:lvl1pPr fontAlgn="auto">
              <a:spcAft>
                <a:spcPts val="0"/>
              </a:spcAft>
              <a:defRPr/>
            </a:lvl1pPr>
          </a:lstStyle>
          <a:p>
            <a:pPr>
              <a:defRPr/>
            </a:pPr>
            <a:endParaRPr lang="en-US" altLang="zh-TW"/>
          </a:p>
        </p:txBody>
      </p:sp>
      <p:sp>
        <p:nvSpPr>
          <p:cNvPr id="7" name="Rectangle 5">
            <a:extLst/>
          </p:cNvPr>
          <p:cNvSpPr>
            <a:spLocks noGrp="1" noChangeArrowheads="1"/>
          </p:cNvSpPr>
          <p:nvPr>
            <p:ph type="ftr" sz="quarter" idx="11"/>
          </p:nvPr>
        </p:nvSpPr>
        <p:spPr>
          <a:xfrm>
            <a:off x="4165600" y="6248400"/>
            <a:ext cx="3860800" cy="457200"/>
          </a:xfrm>
        </p:spPr>
        <p:txBody>
          <a:bodyPr/>
          <a:lstStyle>
            <a:lvl1pPr fontAlgn="auto">
              <a:spcAft>
                <a:spcPts val="0"/>
              </a:spcAft>
              <a:defRPr/>
            </a:lvl1pPr>
          </a:lstStyle>
          <a:p>
            <a:pPr>
              <a:defRPr/>
            </a:pPr>
            <a:endParaRPr lang="en-US" altLang="zh-TW"/>
          </a:p>
        </p:txBody>
      </p:sp>
      <p:sp>
        <p:nvSpPr>
          <p:cNvPr id="8" name="Rectangle 6">
            <a:extLst/>
          </p:cNvPr>
          <p:cNvSpPr>
            <a:spLocks noGrp="1" noChangeArrowheads="1"/>
          </p:cNvSpPr>
          <p:nvPr>
            <p:ph type="sldNum" sz="quarter" idx="12"/>
          </p:nvPr>
        </p:nvSpPr>
        <p:spPr>
          <a:xfrm>
            <a:off x="9652000" y="6629400"/>
            <a:ext cx="2540000" cy="457200"/>
          </a:xfrm>
        </p:spPr>
        <p:txBody>
          <a:bodyPr/>
          <a:lstStyle>
            <a:lvl1pPr>
              <a:defRPr/>
            </a:lvl1pPr>
          </a:lstStyle>
          <a:p>
            <a:pPr>
              <a:defRPr/>
            </a:pPr>
            <a:fld id="{1A60E950-2CDE-4C68-9BDD-5E0E60C68C31}" type="slidenum">
              <a:rPr lang="en-US" altLang="zh-TW"/>
              <a:pPr>
                <a:defRPr/>
              </a:pPr>
              <a:t>‹#›</a:t>
            </a:fld>
            <a:endParaRPr lang="en-US" altLang="zh-TW"/>
          </a:p>
        </p:txBody>
      </p:sp>
    </p:spTree>
    <p:extLst>
      <p:ext uri="{BB962C8B-B14F-4D97-AF65-F5344CB8AC3E}">
        <p14:creationId xmlns:p14="http://schemas.microsoft.com/office/powerpoint/2010/main" val="33887906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DF95E9C9-A365-429F-8A4B-A559F276E379}" type="slidenum">
              <a:rPr lang="en-US" altLang="zh-TW"/>
              <a:pPr>
                <a:defRPr/>
              </a:pPr>
              <a:t>‹#›</a:t>
            </a:fld>
            <a:endParaRPr lang="en-US" altLang="zh-TW"/>
          </a:p>
        </p:txBody>
      </p:sp>
    </p:spTree>
    <p:extLst>
      <p:ext uri="{BB962C8B-B14F-4D97-AF65-F5344CB8AC3E}">
        <p14:creationId xmlns:p14="http://schemas.microsoft.com/office/powerpoint/2010/main" val="5155913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550400" y="6483350"/>
            <a:ext cx="2641600" cy="476250"/>
          </a:xfrm>
        </p:spPr>
        <p:txBody>
          <a:bodyPr/>
          <a:lstStyle>
            <a:lvl1pPr>
              <a:defRPr/>
            </a:lvl1pPr>
          </a:lstStyle>
          <a:p>
            <a:pPr>
              <a:defRPr/>
            </a:pPr>
            <a:fld id="{98D41C27-B627-42CF-8B15-D63A8F8C2E92}" type="slidenum">
              <a:rPr lang="en-US" altLang="zh-TW"/>
              <a:pPr>
                <a:defRPr/>
              </a:pPr>
              <a:t>‹#›</a:t>
            </a:fld>
            <a:endParaRPr lang="en-US" altLang="zh-TW"/>
          </a:p>
        </p:txBody>
      </p:sp>
    </p:spTree>
    <p:extLst>
      <p:ext uri="{BB962C8B-B14F-4D97-AF65-F5344CB8AC3E}">
        <p14:creationId xmlns:p14="http://schemas.microsoft.com/office/powerpoint/2010/main" val="28160556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755651" y="1052514"/>
            <a:ext cx="52324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1251" y="1052514"/>
            <a:ext cx="52324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450388" y="6483350"/>
            <a:ext cx="2641600" cy="476250"/>
          </a:xfrm>
        </p:spPr>
        <p:txBody>
          <a:bodyPr/>
          <a:lstStyle>
            <a:lvl1pPr>
              <a:defRPr/>
            </a:lvl1pPr>
          </a:lstStyle>
          <a:p>
            <a:pPr>
              <a:defRPr/>
            </a:pPr>
            <a:fld id="{6EDFD474-166F-44E4-981A-5B16B642B35F}" type="slidenum">
              <a:rPr lang="en-US" altLang="zh-TW"/>
              <a:pPr>
                <a:defRPr/>
              </a:pPr>
              <a:t>‹#›</a:t>
            </a:fld>
            <a:endParaRPr lang="en-US" altLang="zh-TW"/>
          </a:p>
        </p:txBody>
      </p:sp>
    </p:spTree>
    <p:extLst>
      <p:ext uri="{BB962C8B-B14F-4D97-AF65-F5344CB8AC3E}">
        <p14:creationId xmlns:p14="http://schemas.microsoft.com/office/powerpoint/2010/main" val="19862039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8"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9" name="Rectangle 8">
            <a:extLst/>
          </p:cNvPr>
          <p:cNvSpPr>
            <a:spLocks noGrp="1" noChangeArrowheads="1"/>
          </p:cNvSpPr>
          <p:nvPr>
            <p:ph type="sldNum" sz="quarter" idx="12"/>
          </p:nvPr>
        </p:nvSpPr>
        <p:spPr>
          <a:xfrm>
            <a:off x="9424988" y="6619875"/>
            <a:ext cx="2641600" cy="476250"/>
          </a:xfrm>
        </p:spPr>
        <p:txBody>
          <a:bodyPr/>
          <a:lstStyle>
            <a:lvl1pPr>
              <a:defRPr/>
            </a:lvl1pPr>
          </a:lstStyle>
          <a:p>
            <a:pPr>
              <a:defRPr/>
            </a:pPr>
            <a:fld id="{70DEB6E3-7773-4940-B9DE-3900EA19267A}" type="slidenum">
              <a:rPr lang="en-US" altLang="zh-TW"/>
              <a:pPr>
                <a:defRPr/>
              </a:pPr>
              <a:t>‹#›</a:t>
            </a:fld>
            <a:endParaRPr lang="en-US" altLang="zh-TW"/>
          </a:p>
        </p:txBody>
      </p:sp>
    </p:spTree>
    <p:extLst>
      <p:ext uri="{BB962C8B-B14F-4D97-AF65-F5344CB8AC3E}">
        <p14:creationId xmlns:p14="http://schemas.microsoft.com/office/powerpoint/2010/main" val="15772687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4"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5" name="Rectangle 8">
            <a:extLst/>
          </p:cNvPr>
          <p:cNvSpPr>
            <a:spLocks noGrp="1" noChangeArrowheads="1"/>
          </p:cNvSpPr>
          <p:nvPr>
            <p:ph type="sldNum" sz="quarter" idx="12"/>
          </p:nvPr>
        </p:nvSpPr>
        <p:spPr>
          <a:xfrm>
            <a:off x="9550400" y="6461125"/>
            <a:ext cx="2641600" cy="476250"/>
          </a:xfrm>
        </p:spPr>
        <p:txBody>
          <a:bodyPr/>
          <a:lstStyle>
            <a:lvl1pPr>
              <a:defRPr/>
            </a:lvl1pPr>
          </a:lstStyle>
          <a:p>
            <a:pPr>
              <a:defRPr/>
            </a:pPr>
            <a:fld id="{D464AE7A-7339-435D-BD4E-6351BFC4F323}" type="slidenum">
              <a:rPr lang="en-US" altLang="zh-TW"/>
              <a:pPr>
                <a:defRPr/>
              </a:pPr>
              <a:t>‹#›</a:t>
            </a:fld>
            <a:endParaRPr lang="en-US" altLang="zh-TW"/>
          </a:p>
        </p:txBody>
      </p:sp>
    </p:spTree>
    <p:extLst>
      <p:ext uri="{BB962C8B-B14F-4D97-AF65-F5344CB8AC3E}">
        <p14:creationId xmlns:p14="http://schemas.microsoft.com/office/powerpoint/2010/main" val="9976488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3"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4" name="Rectangle 8">
            <a:extLst/>
          </p:cNvPr>
          <p:cNvSpPr>
            <a:spLocks noGrp="1" noChangeArrowheads="1"/>
          </p:cNvSpPr>
          <p:nvPr>
            <p:ph type="sldNum" sz="quarter" idx="12"/>
          </p:nvPr>
        </p:nvSpPr>
        <p:spPr>
          <a:xfrm>
            <a:off x="9450388" y="6619875"/>
            <a:ext cx="2641600" cy="476250"/>
          </a:xfrm>
        </p:spPr>
        <p:txBody>
          <a:bodyPr/>
          <a:lstStyle>
            <a:lvl1pPr>
              <a:defRPr/>
            </a:lvl1pPr>
          </a:lstStyle>
          <a:p>
            <a:pPr>
              <a:defRPr/>
            </a:pPr>
            <a:fld id="{E952721D-33E9-4933-B565-04F9E2B1CA63}" type="slidenum">
              <a:rPr lang="en-US" altLang="zh-TW"/>
              <a:pPr>
                <a:defRPr/>
              </a:pPr>
              <a:t>‹#›</a:t>
            </a:fld>
            <a:endParaRPr lang="en-US" altLang="zh-TW"/>
          </a:p>
        </p:txBody>
      </p:sp>
    </p:spTree>
    <p:extLst>
      <p:ext uri="{BB962C8B-B14F-4D97-AF65-F5344CB8AC3E}">
        <p14:creationId xmlns:p14="http://schemas.microsoft.com/office/powerpoint/2010/main" val="89577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9" y="2148254"/>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8"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9" name="Rectangle 8">
            <a:extLst/>
          </p:cNvPr>
          <p:cNvSpPr>
            <a:spLocks noGrp="1" noChangeArrowheads="1"/>
          </p:cNvSpPr>
          <p:nvPr>
            <p:ph type="sldNum" sz="quarter" idx="12"/>
          </p:nvPr>
        </p:nvSpPr>
        <p:spPr>
          <a:xfrm>
            <a:off x="9550400" y="6591300"/>
            <a:ext cx="2641600" cy="476250"/>
          </a:xfrm>
        </p:spPr>
        <p:txBody>
          <a:bodyPr/>
          <a:lstStyle>
            <a:lvl1pPr>
              <a:defRPr/>
            </a:lvl1pPr>
          </a:lstStyle>
          <a:p>
            <a:pPr>
              <a:defRPr/>
            </a:pPr>
            <a:fld id="{7F47E85D-03FF-45A8-A468-3AEB567DC52B}" type="slidenum">
              <a:rPr lang="en-US" altLang="zh-TW"/>
              <a:pPr>
                <a:defRPr/>
              </a:pPr>
              <a:t>‹#›</a:t>
            </a:fld>
            <a:endParaRPr lang="en-US" altLang="zh-TW"/>
          </a:p>
        </p:txBody>
      </p:sp>
    </p:spTree>
    <p:extLst>
      <p:ext uri="{BB962C8B-B14F-4D97-AF65-F5344CB8AC3E}">
        <p14:creationId xmlns:p14="http://schemas.microsoft.com/office/powerpoint/2010/main" val="22770278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2" y="273050"/>
            <a:ext cx="4011084"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544050" y="6483350"/>
            <a:ext cx="2641600" cy="476250"/>
          </a:xfrm>
        </p:spPr>
        <p:txBody>
          <a:bodyPr/>
          <a:lstStyle>
            <a:lvl1pPr>
              <a:defRPr/>
            </a:lvl1pPr>
          </a:lstStyle>
          <a:p>
            <a:pPr>
              <a:defRPr/>
            </a:pPr>
            <a:fld id="{7193DFF0-790D-47A0-8CF4-A4B301B65290}" type="slidenum">
              <a:rPr lang="en-US" altLang="zh-TW"/>
              <a:pPr>
                <a:defRPr/>
              </a:pPr>
              <a:t>‹#›</a:t>
            </a:fld>
            <a:endParaRPr lang="en-US" altLang="zh-TW"/>
          </a:p>
        </p:txBody>
      </p:sp>
    </p:spTree>
    <p:extLst>
      <p:ext uri="{BB962C8B-B14F-4D97-AF65-F5344CB8AC3E}">
        <p14:creationId xmlns:p14="http://schemas.microsoft.com/office/powerpoint/2010/main" val="26157245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CEFF4FD5-C398-4693-8F98-781243EF780B}" type="slidenum">
              <a:rPr lang="en-US" altLang="zh-TW"/>
              <a:pPr>
                <a:defRPr/>
              </a:pPr>
              <a:t>‹#›</a:t>
            </a:fld>
            <a:endParaRPr lang="en-US" altLang="zh-TW"/>
          </a:p>
        </p:txBody>
      </p:sp>
    </p:spTree>
    <p:extLst>
      <p:ext uri="{BB962C8B-B14F-4D97-AF65-F5344CB8AC3E}">
        <p14:creationId xmlns:p14="http://schemas.microsoft.com/office/powerpoint/2010/main" val="15530437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544050" y="6619875"/>
            <a:ext cx="2641600" cy="476250"/>
          </a:xfrm>
        </p:spPr>
        <p:txBody>
          <a:bodyPr/>
          <a:lstStyle>
            <a:lvl1pPr>
              <a:defRPr/>
            </a:lvl1pPr>
          </a:lstStyle>
          <a:p>
            <a:pPr>
              <a:defRPr/>
            </a:pPr>
            <a:fld id="{D4AAD3A4-7738-49D3-B5EC-5C95096E9A68}" type="slidenum">
              <a:rPr lang="en-US" altLang="zh-TW"/>
              <a:pPr>
                <a:defRPr/>
              </a:pPr>
              <a:t>‹#›</a:t>
            </a:fld>
            <a:endParaRPr lang="en-US" altLang="zh-TW"/>
          </a:p>
        </p:txBody>
      </p:sp>
    </p:spTree>
    <p:extLst>
      <p:ext uri="{BB962C8B-B14F-4D97-AF65-F5344CB8AC3E}">
        <p14:creationId xmlns:p14="http://schemas.microsoft.com/office/powerpoint/2010/main" val="19873596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48185" y="0"/>
            <a:ext cx="2675467" cy="61658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719668" y="0"/>
            <a:ext cx="7825317" cy="61658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450388" y="6619875"/>
            <a:ext cx="2641600" cy="476250"/>
          </a:xfrm>
        </p:spPr>
        <p:txBody>
          <a:bodyPr/>
          <a:lstStyle>
            <a:lvl1pPr>
              <a:defRPr/>
            </a:lvl1pPr>
          </a:lstStyle>
          <a:p>
            <a:pPr>
              <a:defRPr/>
            </a:pPr>
            <a:fld id="{4D8FCD71-4713-4C98-8FD4-B702E12FB14E}" type="slidenum">
              <a:rPr lang="en-US" altLang="zh-TW"/>
              <a:pPr>
                <a:defRPr/>
              </a:pPr>
              <a:t>‹#›</a:t>
            </a:fld>
            <a:endParaRPr lang="en-US" altLang="zh-TW"/>
          </a:p>
        </p:txBody>
      </p:sp>
    </p:spTree>
    <p:extLst>
      <p:ext uri="{BB962C8B-B14F-4D97-AF65-F5344CB8AC3E}">
        <p14:creationId xmlns:p14="http://schemas.microsoft.com/office/powerpoint/2010/main" val="23754266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719667" y="3"/>
            <a:ext cx="10668000" cy="836613"/>
          </a:xfrm>
        </p:spPr>
        <p:txBody>
          <a:bodyPr/>
          <a:lstStyle/>
          <a:p>
            <a:r>
              <a:rPr lang="zh-TW" altLang="en-US"/>
              <a:t>按一下以編輯母片標題樣式</a:t>
            </a:r>
          </a:p>
        </p:txBody>
      </p:sp>
      <p:sp>
        <p:nvSpPr>
          <p:cNvPr id="3" name="文字版面配置區 2"/>
          <p:cNvSpPr>
            <a:spLocks noGrp="1"/>
          </p:cNvSpPr>
          <p:nvPr>
            <p:ph type="body" sz="half" idx="1"/>
          </p:nvPr>
        </p:nvSpPr>
        <p:spPr>
          <a:xfrm>
            <a:off x="755651" y="1052514"/>
            <a:ext cx="5232400" cy="51133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1251" y="1052514"/>
            <a:ext cx="5232400" cy="51133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402763" y="6619875"/>
            <a:ext cx="2641600" cy="476250"/>
          </a:xfrm>
        </p:spPr>
        <p:txBody>
          <a:bodyPr/>
          <a:lstStyle>
            <a:lvl1pPr>
              <a:defRPr/>
            </a:lvl1pPr>
          </a:lstStyle>
          <a:p>
            <a:pPr>
              <a:defRPr/>
            </a:pPr>
            <a:fld id="{14AAC11B-FAD3-4199-8468-E1F81610FABF}" type="slidenum">
              <a:rPr lang="en-US" altLang="zh-TW"/>
              <a:pPr>
                <a:defRPr/>
              </a:pPr>
              <a:t>‹#›</a:t>
            </a:fld>
            <a:endParaRPr lang="en-US" altLang="zh-TW"/>
          </a:p>
        </p:txBody>
      </p:sp>
    </p:spTree>
    <p:extLst>
      <p:ext uri="{BB962C8B-B14F-4D97-AF65-F5344CB8AC3E}">
        <p14:creationId xmlns:p14="http://schemas.microsoft.com/office/powerpoint/2010/main" val="21676383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719667" y="3"/>
            <a:ext cx="10668000" cy="836613"/>
          </a:xfrm>
        </p:spPr>
        <p:txBody>
          <a:bodyPr/>
          <a:lstStyle/>
          <a:p>
            <a:r>
              <a:rPr lang="zh-TW" altLang="en-US"/>
              <a:t>按一下以編輯母片標題樣式</a:t>
            </a:r>
          </a:p>
        </p:txBody>
      </p:sp>
      <p:sp>
        <p:nvSpPr>
          <p:cNvPr id="3" name="表格版面配置區 2"/>
          <p:cNvSpPr>
            <a:spLocks noGrp="1"/>
          </p:cNvSpPr>
          <p:nvPr>
            <p:ph type="tbl" idx="1"/>
          </p:nvPr>
        </p:nvSpPr>
        <p:spPr>
          <a:xfrm>
            <a:off x="755651" y="1052514"/>
            <a:ext cx="10668000" cy="5113337"/>
          </a:xfrm>
        </p:spPr>
        <p:txBody>
          <a:bodyPr/>
          <a:lstStyle/>
          <a:p>
            <a:pPr lvl="0"/>
            <a:r>
              <a:rPr lang="zh-TW" altLang="en-US" noProof="0"/>
              <a:t>按一下圖示以新增表格</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461500" y="6619875"/>
            <a:ext cx="2641600" cy="476250"/>
          </a:xfrm>
        </p:spPr>
        <p:txBody>
          <a:bodyPr/>
          <a:lstStyle>
            <a:lvl1pPr>
              <a:defRPr/>
            </a:lvl1pPr>
          </a:lstStyle>
          <a:p>
            <a:pPr>
              <a:defRPr/>
            </a:pPr>
            <a:fld id="{F15F8ED2-D2B9-4400-A90C-A9363B698922}" type="slidenum">
              <a:rPr lang="en-US" altLang="zh-TW"/>
              <a:pPr>
                <a:defRPr/>
              </a:pPr>
              <a:t>‹#›</a:t>
            </a:fld>
            <a:endParaRPr lang="en-US" altLang="zh-TW"/>
          </a:p>
        </p:txBody>
      </p:sp>
    </p:spTree>
    <p:extLst>
      <p:ext uri="{BB962C8B-B14F-4D97-AF65-F5344CB8AC3E}">
        <p14:creationId xmlns:p14="http://schemas.microsoft.com/office/powerpoint/2010/main" val="4501489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8" descr="淺色水平線">
            <a:extLst/>
          </p:cNvPr>
          <p:cNvSpPr>
            <a:spLocks noChangeArrowheads="1"/>
          </p:cNvSpPr>
          <p:nvPr userDrawn="1"/>
        </p:nvSpPr>
        <p:spPr bwMode="gray">
          <a:xfrm>
            <a:off x="0" y="1341438"/>
            <a:ext cx="12177713" cy="1295400"/>
          </a:xfrm>
          <a:prstGeom prst="rect">
            <a:avLst/>
          </a:prstGeom>
          <a:blipFill dpi="0" rotWithShape="0">
            <a:blip r:embed="rId2" cstate="print"/>
            <a:srcRect/>
            <a:tile tx="0" ty="0" sx="100000" sy="100000" flip="none" algn="tl"/>
          </a:blipFill>
          <a:ln>
            <a:noFill/>
          </a:ln>
          <a:effectLst/>
          <a:extLst/>
        </p:spPr>
        <p:txBody>
          <a:bodyPr wrap="none" anchor="ctr"/>
          <a:lstStyle>
            <a:lvl1pPr eaLnBrk="0" hangingPunct="0">
              <a:defRPr kumimoji="1" sz="3600" b="1">
                <a:solidFill>
                  <a:schemeClr val="tx1"/>
                </a:solidFill>
                <a:latin typeface="Verdana" pitchFamily="34" charset="0"/>
                <a:ea typeface="標楷體" pitchFamily="65" charset="-120"/>
              </a:defRPr>
            </a:lvl1pPr>
            <a:lvl2pPr marL="742950" indent="-285750" eaLnBrk="0" hangingPunct="0">
              <a:defRPr kumimoji="1" sz="3600" b="1">
                <a:solidFill>
                  <a:schemeClr val="tx1"/>
                </a:solidFill>
                <a:latin typeface="Verdana" pitchFamily="34" charset="0"/>
                <a:ea typeface="標楷體" pitchFamily="65" charset="-120"/>
              </a:defRPr>
            </a:lvl2pPr>
            <a:lvl3pPr marL="1143000" indent="-228600" eaLnBrk="0" hangingPunct="0">
              <a:defRPr kumimoji="1" sz="3600" b="1">
                <a:solidFill>
                  <a:schemeClr val="tx1"/>
                </a:solidFill>
                <a:latin typeface="Verdana" pitchFamily="34" charset="0"/>
                <a:ea typeface="標楷體" pitchFamily="65" charset="-120"/>
              </a:defRPr>
            </a:lvl3pPr>
            <a:lvl4pPr marL="1600200" indent="-228600" eaLnBrk="0" hangingPunct="0">
              <a:defRPr kumimoji="1" sz="3600" b="1">
                <a:solidFill>
                  <a:schemeClr val="tx1"/>
                </a:solidFill>
                <a:latin typeface="Verdana" pitchFamily="34" charset="0"/>
                <a:ea typeface="標楷體" pitchFamily="65" charset="-120"/>
              </a:defRPr>
            </a:lvl4pPr>
            <a:lvl5pPr marL="2057400" indent="-228600" eaLnBrk="0" hangingPunct="0">
              <a:defRPr kumimoji="1" sz="3600" b="1">
                <a:solidFill>
                  <a:schemeClr val="tx1"/>
                </a:solidFill>
                <a:latin typeface="Verdana" pitchFamily="34" charset="0"/>
                <a:ea typeface="標楷體" pitchFamily="65" charset="-120"/>
              </a:defRPr>
            </a:lvl5pPr>
            <a:lvl6pPr marL="25146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6pPr>
            <a:lvl7pPr marL="29718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7pPr>
            <a:lvl8pPr marL="34290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8pPr>
            <a:lvl9pPr marL="38862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9pPr>
          </a:lstStyle>
          <a:p>
            <a:pPr algn="ctr" eaLnBrk="1" hangingPunct="1">
              <a:spcBef>
                <a:spcPct val="20000"/>
              </a:spcBef>
              <a:buClr>
                <a:srgbClr val="CC0000"/>
              </a:buClr>
              <a:buFont typeface="Wingdings" panose="05000000000000000000" pitchFamily="2" charset="2"/>
              <a:buNone/>
              <a:defRPr/>
            </a:pPr>
            <a:endParaRPr lang="zh-TW" altLang="en-US" b="0">
              <a:solidFill>
                <a:srgbClr val="000000"/>
              </a:solidFill>
            </a:endParaRPr>
          </a:p>
        </p:txBody>
      </p:sp>
      <p:pic>
        <p:nvPicPr>
          <p:cNvPr id="5"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724275"/>
            <a:ext cx="121920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ctrTitle"/>
          </p:nvPr>
        </p:nvSpPr>
        <p:spPr>
          <a:xfrm>
            <a:off x="814917" y="1484313"/>
            <a:ext cx="10363200" cy="1020762"/>
          </a:xfrm>
        </p:spPr>
        <p:txBody>
          <a:bodyPr/>
          <a:lstStyle>
            <a:lvl1pPr>
              <a:defRPr sz="4000"/>
            </a:lvl1pPr>
          </a:lstStyle>
          <a:p>
            <a:pPr lvl="0"/>
            <a:r>
              <a:rPr lang="zh-TW" altLang="en-US" noProof="0"/>
              <a:t>按一下以編輯母片標題樣式</a:t>
            </a:r>
          </a:p>
        </p:txBody>
      </p:sp>
      <p:sp>
        <p:nvSpPr>
          <p:cNvPr id="12291" name="Rectangle 3"/>
          <p:cNvSpPr>
            <a:spLocks noGrp="1" noChangeArrowheads="1"/>
          </p:cNvSpPr>
          <p:nvPr>
            <p:ph type="subTitle" idx="1"/>
          </p:nvPr>
        </p:nvSpPr>
        <p:spPr>
          <a:xfrm>
            <a:off x="1930400" y="3429000"/>
            <a:ext cx="9347200" cy="1600200"/>
          </a:xfrm>
        </p:spPr>
        <p:txBody>
          <a:bodyPr/>
          <a:lstStyle>
            <a:lvl1pPr marL="0" indent="0">
              <a:buFont typeface="Wingdings" pitchFamily="2" charset="2"/>
              <a:buNone/>
              <a:defRPr sz="2800"/>
            </a:lvl1pPr>
          </a:lstStyle>
          <a:p>
            <a:pPr lvl="0"/>
            <a:r>
              <a:rPr lang="zh-TW" altLang="en-US" noProof="0"/>
              <a:t>按一下以編輯母片副標題樣式</a:t>
            </a:r>
          </a:p>
        </p:txBody>
      </p:sp>
      <p:sp>
        <p:nvSpPr>
          <p:cNvPr id="6" name="Rectangle 4">
            <a:extLst/>
          </p:cNvPr>
          <p:cNvSpPr>
            <a:spLocks noGrp="1" noChangeArrowheads="1"/>
          </p:cNvSpPr>
          <p:nvPr>
            <p:ph type="dt" sz="half" idx="10"/>
          </p:nvPr>
        </p:nvSpPr>
        <p:spPr>
          <a:xfrm>
            <a:off x="914400" y="6248400"/>
            <a:ext cx="2540000" cy="457200"/>
          </a:xfrm>
        </p:spPr>
        <p:txBody>
          <a:bodyPr/>
          <a:lstStyle>
            <a:lvl1pPr fontAlgn="auto">
              <a:spcAft>
                <a:spcPts val="0"/>
              </a:spcAft>
              <a:defRPr/>
            </a:lvl1pPr>
          </a:lstStyle>
          <a:p>
            <a:pPr>
              <a:defRPr/>
            </a:pPr>
            <a:endParaRPr lang="en-US" altLang="zh-TW"/>
          </a:p>
        </p:txBody>
      </p:sp>
      <p:sp>
        <p:nvSpPr>
          <p:cNvPr id="7" name="Rectangle 5">
            <a:extLst/>
          </p:cNvPr>
          <p:cNvSpPr>
            <a:spLocks noGrp="1" noChangeArrowheads="1"/>
          </p:cNvSpPr>
          <p:nvPr>
            <p:ph type="ftr" sz="quarter" idx="11"/>
          </p:nvPr>
        </p:nvSpPr>
        <p:spPr>
          <a:xfrm>
            <a:off x="4165600" y="6248400"/>
            <a:ext cx="3860800" cy="457200"/>
          </a:xfrm>
        </p:spPr>
        <p:txBody>
          <a:bodyPr/>
          <a:lstStyle>
            <a:lvl1pPr fontAlgn="auto">
              <a:spcAft>
                <a:spcPts val="0"/>
              </a:spcAft>
              <a:defRPr/>
            </a:lvl1pPr>
          </a:lstStyle>
          <a:p>
            <a:pPr>
              <a:defRPr/>
            </a:pPr>
            <a:endParaRPr lang="en-US" altLang="zh-TW"/>
          </a:p>
        </p:txBody>
      </p:sp>
      <p:sp>
        <p:nvSpPr>
          <p:cNvPr id="8" name="Rectangle 6">
            <a:extLst/>
          </p:cNvPr>
          <p:cNvSpPr>
            <a:spLocks noGrp="1" noChangeArrowheads="1"/>
          </p:cNvSpPr>
          <p:nvPr>
            <p:ph type="sldNum" sz="quarter" idx="12"/>
          </p:nvPr>
        </p:nvSpPr>
        <p:spPr>
          <a:xfrm>
            <a:off x="9690100" y="6629400"/>
            <a:ext cx="2540000" cy="457200"/>
          </a:xfrm>
        </p:spPr>
        <p:txBody>
          <a:bodyPr/>
          <a:lstStyle>
            <a:lvl1pPr>
              <a:defRPr/>
            </a:lvl1pPr>
          </a:lstStyle>
          <a:p>
            <a:pPr>
              <a:defRPr/>
            </a:pPr>
            <a:fld id="{DF822E49-B4AD-48C8-8753-80ED2218AECF}" type="slidenum">
              <a:rPr lang="en-US" altLang="zh-TW"/>
              <a:pPr>
                <a:defRPr/>
              </a:pPr>
              <a:t>‹#›</a:t>
            </a:fld>
            <a:endParaRPr lang="en-US" altLang="zh-TW"/>
          </a:p>
        </p:txBody>
      </p:sp>
    </p:spTree>
    <p:extLst>
      <p:ext uri="{BB962C8B-B14F-4D97-AF65-F5344CB8AC3E}">
        <p14:creationId xmlns:p14="http://schemas.microsoft.com/office/powerpoint/2010/main" val="30364605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415463" y="6483350"/>
            <a:ext cx="2641600" cy="476250"/>
          </a:xfrm>
        </p:spPr>
        <p:txBody>
          <a:bodyPr/>
          <a:lstStyle>
            <a:lvl1pPr>
              <a:defRPr/>
            </a:lvl1pPr>
          </a:lstStyle>
          <a:p>
            <a:pPr>
              <a:defRPr/>
            </a:pPr>
            <a:fld id="{230C55FF-E46F-4278-8E20-090B50B2D4C4}" type="slidenum">
              <a:rPr lang="en-US" altLang="zh-TW"/>
              <a:pPr>
                <a:defRPr/>
              </a:pPr>
              <a:t>‹#›</a:t>
            </a:fld>
            <a:endParaRPr lang="en-US" altLang="zh-TW"/>
          </a:p>
        </p:txBody>
      </p:sp>
    </p:spTree>
    <p:extLst>
      <p:ext uri="{BB962C8B-B14F-4D97-AF65-F5344CB8AC3E}">
        <p14:creationId xmlns:p14="http://schemas.microsoft.com/office/powerpoint/2010/main" val="798725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461500" y="6483350"/>
            <a:ext cx="2641600" cy="476250"/>
          </a:xfrm>
        </p:spPr>
        <p:txBody>
          <a:bodyPr/>
          <a:lstStyle>
            <a:lvl1pPr>
              <a:defRPr/>
            </a:lvl1pPr>
          </a:lstStyle>
          <a:p>
            <a:pPr>
              <a:defRPr/>
            </a:pPr>
            <a:fld id="{48701264-EF8E-4140-AB4D-E8B29DBCD64D}" type="slidenum">
              <a:rPr lang="en-US" altLang="zh-TW"/>
              <a:pPr>
                <a:defRPr/>
              </a:pPr>
              <a:t>‹#›</a:t>
            </a:fld>
            <a:endParaRPr lang="en-US" altLang="zh-TW"/>
          </a:p>
        </p:txBody>
      </p:sp>
    </p:spTree>
    <p:extLst>
      <p:ext uri="{BB962C8B-B14F-4D97-AF65-F5344CB8AC3E}">
        <p14:creationId xmlns:p14="http://schemas.microsoft.com/office/powerpoint/2010/main" val="18085283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755651" y="1052514"/>
            <a:ext cx="52324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1251" y="1052514"/>
            <a:ext cx="52324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424988" y="6619875"/>
            <a:ext cx="2641600" cy="476250"/>
          </a:xfrm>
        </p:spPr>
        <p:txBody>
          <a:bodyPr/>
          <a:lstStyle>
            <a:lvl1pPr>
              <a:defRPr/>
            </a:lvl1pPr>
          </a:lstStyle>
          <a:p>
            <a:pPr>
              <a:defRPr/>
            </a:pPr>
            <a:fld id="{76D2B26E-671E-4394-A88E-4DD034DAA078}" type="slidenum">
              <a:rPr lang="en-US" altLang="zh-TW"/>
              <a:pPr>
                <a:defRPr/>
              </a:pPr>
              <a:t>‹#›</a:t>
            </a:fld>
            <a:endParaRPr lang="en-US" altLang="zh-TW"/>
          </a:p>
        </p:txBody>
      </p:sp>
    </p:spTree>
    <p:extLst>
      <p:ext uri="{BB962C8B-B14F-4D97-AF65-F5344CB8AC3E}">
        <p14:creationId xmlns:p14="http://schemas.microsoft.com/office/powerpoint/2010/main" val="117474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4"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5"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7359E8E0-E52B-4DF5-AA8D-4306E178B119}" type="slidenum">
              <a:rPr lang="en-US" altLang="zh-TW"/>
              <a:pPr>
                <a:defRPr/>
              </a:pPr>
              <a:t>‹#›</a:t>
            </a:fld>
            <a:endParaRPr lang="en-US" altLang="zh-TW"/>
          </a:p>
        </p:txBody>
      </p:sp>
    </p:spTree>
    <p:extLst>
      <p:ext uri="{BB962C8B-B14F-4D97-AF65-F5344CB8AC3E}">
        <p14:creationId xmlns:p14="http://schemas.microsoft.com/office/powerpoint/2010/main" val="36392844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8"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9" name="Rectangle 8">
            <a:extLst/>
          </p:cNvPr>
          <p:cNvSpPr>
            <a:spLocks noGrp="1" noChangeArrowheads="1"/>
          </p:cNvSpPr>
          <p:nvPr>
            <p:ph type="sldNum" sz="quarter" idx="12"/>
          </p:nvPr>
        </p:nvSpPr>
        <p:spPr>
          <a:xfrm>
            <a:off x="9450388" y="6527800"/>
            <a:ext cx="2641600" cy="476250"/>
          </a:xfrm>
        </p:spPr>
        <p:txBody>
          <a:bodyPr/>
          <a:lstStyle>
            <a:lvl1pPr>
              <a:defRPr/>
            </a:lvl1pPr>
          </a:lstStyle>
          <a:p>
            <a:pPr>
              <a:defRPr/>
            </a:pPr>
            <a:fld id="{C38ED2FD-F68B-4721-A9C2-AAE825E349A2}" type="slidenum">
              <a:rPr lang="en-US" altLang="zh-TW"/>
              <a:pPr>
                <a:defRPr/>
              </a:pPr>
              <a:t>‹#›</a:t>
            </a:fld>
            <a:endParaRPr lang="en-US" altLang="zh-TW"/>
          </a:p>
        </p:txBody>
      </p:sp>
    </p:spTree>
    <p:extLst>
      <p:ext uri="{BB962C8B-B14F-4D97-AF65-F5344CB8AC3E}">
        <p14:creationId xmlns:p14="http://schemas.microsoft.com/office/powerpoint/2010/main" val="37328136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4"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5"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C675CC03-B6E9-4EF5-A100-ACF855AF052A}" type="slidenum">
              <a:rPr lang="en-US" altLang="zh-TW"/>
              <a:pPr>
                <a:defRPr/>
              </a:pPr>
              <a:t>‹#›</a:t>
            </a:fld>
            <a:endParaRPr lang="en-US" altLang="zh-TW"/>
          </a:p>
        </p:txBody>
      </p:sp>
    </p:spTree>
    <p:extLst>
      <p:ext uri="{BB962C8B-B14F-4D97-AF65-F5344CB8AC3E}">
        <p14:creationId xmlns:p14="http://schemas.microsoft.com/office/powerpoint/2010/main" val="24461381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3"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4" name="Rectangle 8">
            <a:extLst/>
          </p:cNvPr>
          <p:cNvSpPr>
            <a:spLocks noGrp="1" noChangeArrowheads="1"/>
          </p:cNvSpPr>
          <p:nvPr>
            <p:ph type="sldNum" sz="quarter" idx="12"/>
          </p:nvPr>
        </p:nvSpPr>
        <p:spPr>
          <a:xfrm>
            <a:off x="9550400" y="6483350"/>
            <a:ext cx="2641600" cy="476250"/>
          </a:xfrm>
        </p:spPr>
        <p:txBody>
          <a:bodyPr/>
          <a:lstStyle>
            <a:lvl1pPr>
              <a:defRPr/>
            </a:lvl1pPr>
          </a:lstStyle>
          <a:p>
            <a:pPr>
              <a:defRPr/>
            </a:pPr>
            <a:fld id="{C382ECB0-A558-4D21-8F4E-CA54B15D7EEE}" type="slidenum">
              <a:rPr lang="en-US" altLang="zh-TW"/>
              <a:pPr>
                <a:defRPr/>
              </a:pPr>
              <a:t>‹#›</a:t>
            </a:fld>
            <a:endParaRPr lang="en-US" altLang="zh-TW"/>
          </a:p>
        </p:txBody>
      </p:sp>
    </p:spTree>
    <p:extLst>
      <p:ext uri="{BB962C8B-B14F-4D97-AF65-F5344CB8AC3E}">
        <p14:creationId xmlns:p14="http://schemas.microsoft.com/office/powerpoint/2010/main" val="461443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2" y="273050"/>
            <a:ext cx="4011084"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402763" y="6619875"/>
            <a:ext cx="2641600" cy="476250"/>
          </a:xfrm>
        </p:spPr>
        <p:txBody>
          <a:bodyPr/>
          <a:lstStyle>
            <a:lvl1pPr>
              <a:defRPr/>
            </a:lvl1pPr>
          </a:lstStyle>
          <a:p>
            <a:pPr>
              <a:defRPr/>
            </a:pPr>
            <a:fld id="{29DB4F3F-F39B-4E2B-8878-1F558FDE2208}" type="slidenum">
              <a:rPr lang="en-US" altLang="zh-TW"/>
              <a:pPr>
                <a:defRPr/>
              </a:pPr>
              <a:t>‹#›</a:t>
            </a:fld>
            <a:endParaRPr lang="en-US" altLang="zh-TW"/>
          </a:p>
        </p:txBody>
      </p:sp>
    </p:spTree>
    <p:extLst>
      <p:ext uri="{BB962C8B-B14F-4D97-AF65-F5344CB8AC3E}">
        <p14:creationId xmlns:p14="http://schemas.microsoft.com/office/powerpoint/2010/main" val="8060534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550400" y="6500813"/>
            <a:ext cx="2641600" cy="476250"/>
          </a:xfrm>
        </p:spPr>
        <p:txBody>
          <a:bodyPr/>
          <a:lstStyle>
            <a:lvl1pPr>
              <a:defRPr/>
            </a:lvl1pPr>
          </a:lstStyle>
          <a:p>
            <a:pPr>
              <a:defRPr/>
            </a:pPr>
            <a:fld id="{8E172F1D-7845-476B-ADD7-D1A3E311A6B1}" type="slidenum">
              <a:rPr lang="en-US" altLang="zh-TW"/>
              <a:pPr>
                <a:defRPr/>
              </a:pPr>
              <a:t>‹#›</a:t>
            </a:fld>
            <a:endParaRPr lang="en-US" altLang="zh-TW"/>
          </a:p>
        </p:txBody>
      </p:sp>
    </p:spTree>
    <p:extLst>
      <p:ext uri="{BB962C8B-B14F-4D97-AF65-F5344CB8AC3E}">
        <p14:creationId xmlns:p14="http://schemas.microsoft.com/office/powerpoint/2010/main" val="33442146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550400" y="6483350"/>
            <a:ext cx="2641600" cy="476250"/>
          </a:xfrm>
        </p:spPr>
        <p:txBody>
          <a:bodyPr/>
          <a:lstStyle>
            <a:lvl1pPr>
              <a:defRPr/>
            </a:lvl1pPr>
          </a:lstStyle>
          <a:p>
            <a:pPr>
              <a:defRPr/>
            </a:pPr>
            <a:fld id="{536EBC73-8AD9-4F9E-90E9-D179244BC312}" type="slidenum">
              <a:rPr lang="en-US" altLang="zh-TW"/>
              <a:pPr>
                <a:defRPr/>
              </a:pPr>
              <a:t>‹#›</a:t>
            </a:fld>
            <a:endParaRPr lang="en-US" altLang="zh-TW"/>
          </a:p>
        </p:txBody>
      </p:sp>
    </p:spTree>
    <p:extLst>
      <p:ext uri="{BB962C8B-B14F-4D97-AF65-F5344CB8AC3E}">
        <p14:creationId xmlns:p14="http://schemas.microsoft.com/office/powerpoint/2010/main" val="9873264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48185" y="0"/>
            <a:ext cx="2675467" cy="61658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719668" y="0"/>
            <a:ext cx="7825317" cy="61658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08B1FBB6-E097-4F44-BF48-0341FB27AE71}" type="slidenum">
              <a:rPr lang="en-US" altLang="zh-TW"/>
              <a:pPr>
                <a:defRPr/>
              </a:pPr>
              <a:t>‹#›</a:t>
            </a:fld>
            <a:endParaRPr lang="en-US" altLang="zh-TW"/>
          </a:p>
        </p:txBody>
      </p:sp>
    </p:spTree>
    <p:extLst>
      <p:ext uri="{BB962C8B-B14F-4D97-AF65-F5344CB8AC3E}">
        <p14:creationId xmlns:p14="http://schemas.microsoft.com/office/powerpoint/2010/main" val="6992768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719667" y="3"/>
            <a:ext cx="10668000" cy="836613"/>
          </a:xfrm>
        </p:spPr>
        <p:txBody>
          <a:bodyPr/>
          <a:lstStyle/>
          <a:p>
            <a:r>
              <a:rPr lang="zh-TW" altLang="en-US"/>
              <a:t>按一下以編輯母片標題樣式</a:t>
            </a:r>
          </a:p>
        </p:txBody>
      </p:sp>
      <p:sp>
        <p:nvSpPr>
          <p:cNvPr id="3" name="文字版面配置區 2"/>
          <p:cNvSpPr>
            <a:spLocks noGrp="1"/>
          </p:cNvSpPr>
          <p:nvPr>
            <p:ph type="body" sz="half" idx="1"/>
          </p:nvPr>
        </p:nvSpPr>
        <p:spPr>
          <a:xfrm>
            <a:off x="755651" y="1052514"/>
            <a:ext cx="5232400" cy="51133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1251" y="1052514"/>
            <a:ext cx="5232400" cy="51133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550400" y="6483350"/>
            <a:ext cx="2641600" cy="476250"/>
          </a:xfrm>
        </p:spPr>
        <p:txBody>
          <a:bodyPr/>
          <a:lstStyle>
            <a:lvl1pPr>
              <a:defRPr/>
            </a:lvl1pPr>
          </a:lstStyle>
          <a:p>
            <a:pPr>
              <a:defRPr/>
            </a:pPr>
            <a:fld id="{87F19C97-3F5B-496C-9EBC-38A429BD0B58}" type="slidenum">
              <a:rPr lang="en-US" altLang="zh-TW"/>
              <a:pPr>
                <a:defRPr/>
              </a:pPr>
              <a:t>‹#›</a:t>
            </a:fld>
            <a:endParaRPr lang="en-US" altLang="zh-TW"/>
          </a:p>
        </p:txBody>
      </p:sp>
    </p:spTree>
    <p:extLst>
      <p:ext uri="{BB962C8B-B14F-4D97-AF65-F5344CB8AC3E}">
        <p14:creationId xmlns:p14="http://schemas.microsoft.com/office/powerpoint/2010/main" val="34946249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719667" y="3"/>
            <a:ext cx="10668000" cy="836613"/>
          </a:xfrm>
        </p:spPr>
        <p:txBody>
          <a:bodyPr/>
          <a:lstStyle/>
          <a:p>
            <a:r>
              <a:rPr lang="zh-TW" altLang="en-US"/>
              <a:t>按一下以編輯母片標題樣式</a:t>
            </a:r>
          </a:p>
        </p:txBody>
      </p:sp>
      <p:sp>
        <p:nvSpPr>
          <p:cNvPr id="3" name="表格版面配置區 2"/>
          <p:cNvSpPr>
            <a:spLocks noGrp="1"/>
          </p:cNvSpPr>
          <p:nvPr>
            <p:ph type="tbl" idx="1"/>
          </p:nvPr>
        </p:nvSpPr>
        <p:spPr>
          <a:xfrm>
            <a:off x="755651" y="1052514"/>
            <a:ext cx="10668000" cy="5113337"/>
          </a:xfrm>
        </p:spPr>
        <p:txBody>
          <a:bodyPr/>
          <a:lstStyle/>
          <a:p>
            <a:pPr lvl="0"/>
            <a:r>
              <a:rPr lang="zh-TW" altLang="en-US" noProof="0"/>
              <a:t>按一下圖示以新增表格</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544050" y="6619875"/>
            <a:ext cx="2641600" cy="476250"/>
          </a:xfrm>
        </p:spPr>
        <p:txBody>
          <a:bodyPr/>
          <a:lstStyle>
            <a:lvl1pPr>
              <a:defRPr/>
            </a:lvl1pPr>
          </a:lstStyle>
          <a:p>
            <a:pPr>
              <a:defRPr/>
            </a:pPr>
            <a:fld id="{04224C04-65E2-46E1-8745-8890A4BB3456}" type="slidenum">
              <a:rPr lang="en-US" altLang="zh-TW"/>
              <a:pPr>
                <a:defRPr/>
              </a:pPr>
              <a:t>‹#›</a:t>
            </a:fld>
            <a:endParaRPr lang="en-US" altLang="zh-TW"/>
          </a:p>
        </p:txBody>
      </p:sp>
    </p:spTree>
    <p:extLst>
      <p:ext uri="{BB962C8B-B14F-4D97-AF65-F5344CB8AC3E}">
        <p14:creationId xmlns:p14="http://schemas.microsoft.com/office/powerpoint/2010/main" val="5097917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8" descr="淺色水平線">
            <a:extLst/>
          </p:cNvPr>
          <p:cNvSpPr>
            <a:spLocks noChangeArrowheads="1"/>
          </p:cNvSpPr>
          <p:nvPr userDrawn="1"/>
        </p:nvSpPr>
        <p:spPr bwMode="gray">
          <a:xfrm>
            <a:off x="0" y="1341438"/>
            <a:ext cx="12177713" cy="1295400"/>
          </a:xfrm>
          <a:prstGeom prst="rect">
            <a:avLst/>
          </a:prstGeom>
          <a:blipFill dpi="0" rotWithShape="0">
            <a:blip r:embed="rId2" cstate="print"/>
            <a:srcRect/>
            <a:tile tx="0" ty="0" sx="100000" sy="100000" flip="none" algn="tl"/>
          </a:blipFill>
          <a:ln>
            <a:noFill/>
          </a:ln>
          <a:effectLst/>
          <a:extLst/>
        </p:spPr>
        <p:txBody>
          <a:bodyPr wrap="none" anchor="ctr"/>
          <a:lstStyle>
            <a:lvl1pPr eaLnBrk="0" hangingPunct="0">
              <a:defRPr kumimoji="1" sz="3600" b="1">
                <a:solidFill>
                  <a:schemeClr val="tx1"/>
                </a:solidFill>
                <a:latin typeface="Verdana" pitchFamily="34" charset="0"/>
                <a:ea typeface="標楷體" pitchFamily="65" charset="-120"/>
              </a:defRPr>
            </a:lvl1pPr>
            <a:lvl2pPr marL="742950" indent="-285750" eaLnBrk="0" hangingPunct="0">
              <a:defRPr kumimoji="1" sz="3600" b="1">
                <a:solidFill>
                  <a:schemeClr val="tx1"/>
                </a:solidFill>
                <a:latin typeface="Verdana" pitchFamily="34" charset="0"/>
                <a:ea typeface="標楷體" pitchFamily="65" charset="-120"/>
              </a:defRPr>
            </a:lvl2pPr>
            <a:lvl3pPr marL="1143000" indent="-228600" eaLnBrk="0" hangingPunct="0">
              <a:defRPr kumimoji="1" sz="3600" b="1">
                <a:solidFill>
                  <a:schemeClr val="tx1"/>
                </a:solidFill>
                <a:latin typeface="Verdana" pitchFamily="34" charset="0"/>
                <a:ea typeface="標楷體" pitchFamily="65" charset="-120"/>
              </a:defRPr>
            </a:lvl3pPr>
            <a:lvl4pPr marL="1600200" indent="-228600" eaLnBrk="0" hangingPunct="0">
              <a:defRPr kumimoji="1" sz="3600" b="1">
                <a:solidFill>
                  <a:schemeClr val="tx1"/>
                </a:solidFill>
                <a:latin typeface="Verdana" pitchFamily="34" charset="0"/>
                <a:ea typeface="標楷體" pitchFamily="65" charset="-120"/>
              </a:defRPr>
            </a:lvl4pPr>
            <a:lvl5pPr marL="2057400" indent="-228600" eaLnBrk="0" hangingPunct="0">
              <a:defRPr kumimoji="1" sz="3600" b="1">
                <a:solidFill>
                  <a:schemeClr val="tx1"/>
                </a:solidFill>
                <a:latin typeface="Verdana" pitchFamily="34" charset="0"/>
                <a:ea typeface="標楷體" pitchFamily="65" charset="-120"/>
              </a:defRPr>
            </a:lvl5pPr>
            <a:lvl6pPr marL="25146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6pPr>
            <a:lvl7pPr marL="29718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7pPr>
            <a:lvl8pPr marL="34290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8pPr>
            <a:lvl9pPr marL="38862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9pPr>
          </a:lstStyle>
          <a:p>
            <a:pPr algn="ctr" eaLnBrk="1" hangingPunct="1">
              <a:spcBef>
                <a:spcPct val="20000"/>
              </a:spcBef>
              <a:buClr>
                <a:srgbClr val="CC0000"/>
              </a:buClr>
              <a:buFont typeface="Wingdings" panose="05000000000000000000" pitchFamily="2" charset="2"/>
              <a:buNone/>
              <a:defRPr/>
            </a:pPr>
            <a:endParaRPr lang="zh-TW" altLang="en-US" b="0">
              <a:solidFill>
                <a:srgbClr val="000000"/>
              </a:solidFill>
            </a:endParaRPr>
          </a:p>
        </p:txBody>
      </p:sp>
      <p:pic>
        <p:nvPicPr>
          <p:cNvPr id="5"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724275"/>
            <a:ext cx="121920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ctrTitle"/>
          </p:nvPr>
        </p:nvSpPr>
        <p:spPr>
          <a:xfrm>
            <a:off x="814917" y="1484313"/>
            <a:ext cx="10363200" cy="1020762"/>
          </a:xfrm>
        </p:spPr>
        <p:txBody>
          <a:bodyPr/>
          <a:lstStyle>
            <a:lvl1pPr>
              <a:defRPr sz="4000"/>
            </a:lvl1pPr>
          </a:lstStyle>
          <a:p>
            <a:pPr lvl="0"/>
            <a:r>
              <a:rPr lang="zh-TW" altLang="en-US" noProof="0"/>
              <a:t>按一下以編輯母片標題樣式</a:t>
            </a:r>
          </a:p>
        </p:txBody>
      </p:sp>
      <p:sp>
        <p:nvSpPr>
          <p:cNvPr id="12291" name="Rectangle 3"/>
          <p:cNvSpPr>
            <a:spLocks noGrp="1" noChangeArrowheads="1"/>
          </p:cNvSpPr>
          <p:nvPr>
            <p:ph type="subTitle" idx="1"/>
          </p:nvPr>
        </p:nvSpPr>
        <p:spPr>
          <a:xfrm>
            <a:off x="1930400" y="3429000"/>
            <a:ext cx="9347200" cy="1600200"/>
          </a:xfrm>
        </p:spPr>
        <p:txBody>
          <a:bodyPr/>
          <a:lstStyle>
            <a:lvl1pPr marL="0" indent="0">
              <a:buFont typeface="Wingdings" pitchFamily="2" charset="2"/>
              <a:buNone/>
              <a:defRPr sz="2800"/>
            </a:lvl1pPr>
          </a:lstStyle>
          <a:p>
            <a:pPr lvl="0"/>
            <a:r>
              <a:rPr lang="zh-TW" altLang="en-US" noProof="0"/>
              <a:t>按一下以編輯母片副標題樣式</a:t>
            </a:r>
          </a:p>
        </p:txBody>
      </p:sp>
      <p:sp>
        <p:nvSpPr>
          <p:cNvPr id="6" name="Rectangle 4">
            <a:extLst/>
          </p:cNvPr>
          <p:cNvSpPr>
            <a:spLocks noGrp="1" noChangeArrowheads="1"/>
          </p:cNvSpPr>
          <p:nvPr>
            <p:ph type="dt" sz="half" idx="10"/>
          </p:nvPr>
        </p:nvSpPr>
        <p:spPr>
          <a:xfrm>
            <a:off x="914400" y="6248400"/>
            <a:ext cx="2540000" cy="457200"/>
          </a:xfrm>
        </p:spPr>
        <p:txBody>
          <a:bodyPr/>
          <a:lstStyle>
            <a:lvl1pPr fontAlgn="auto">
              <a:spcAft>
                <a:spcPts val="0"/>
              </a:spcAft>
              <a:defRPr/>
            </a:lvl1pPr>
          </a:lstStyle>
          <a:p>
            <a:pPr>
              <a:defRPr/>
            </a:pPr>
            <a:endParaRPr lang="en-US" altLang="zh-TW"/>
          </a:p>
        </p:txBody>
      </p:sp>
      <p:sp>
        <p:nvSpPr>
          <p:cNvPr id="7" name="Rectangle 5">
            <a:extLst/>
          </p:cNvPr>
          <p:cNvSpPr>
            <a:spLocks noGrp="1" noChangeArrowheads="1"/>
          </p:cNvSpPr>
          <p:nvPr>
            <p:ph type="ftr" sz="quarter" idx="11"/>
          </p:nvPr>
        </p:nvSpPr>
        <p:spPr>
          <a:xfrm>
            <a:off x="4165600" y="6248400"/>
            <a:ext cx="3860800" cy="457200"/>
          </a:xfrm>
        </p:spPr>
        <p:txBody>
          <a:bodyPr/>
          <a:lstStyle>
            <a:lvl1pPr fontAlgn="auto">
              <a:spcAft>
                <a:spcPts val="0"/>
              </a:spcAft>
              <a:defRPr/>
            </a:lvl1pPr>
          </a:lstStyle>
          <a:p>
            <a:pPr>
              <a:defRPr/>
            </a:pPr>
            <a:endParaRPr lang="en-US" altLang="zh-TW"/>
          </a:p>
        </p:txBody>
      </p:sp>
      <p:sp>
        <p:nvSpPr>
          <p:cNvPr id="8" name="Rectangle 6">
            <a:extLst/>
          </p:cNvPr>
          <p:cNvSpPr>
            <a:spLocks noGrp="1" noChangeArrowheads="1"/>
          </p:cNvSpPr>
          <p:nvPr>
            <p:ph type="sldNum" sz="quarter" idx="12"/>
          </p:nvPr>
        </p:nvSpPr>
        <p:spPr>
          <a:xfrm>
            <a:off x="9690100" y="6629400"/>
            <a:ext cx="2540000" cy="457200"/>
          </a:xfrm>
        </p:spPr>
        <p:txBody>
          <a:bodyPr/>
          <a:lstStyle>
            <a:lvl1pPr>
              <a:defRPr/>
            </a:lvl1pPr>
          </a:lstStyle>
          <a:p>
            <a:pPr>
              <a:defRPr/>
            </a:pPr>
            <a:fld id="{D1C7BBE8-793F-463E-9AA4-4D83F81CFAA9}" type="slidenum">
              <a:rPr lang="en-US" altLang="zh-TW"/>
              <a:pPr>
                <a:defRPr/>
              </a:pPr>
              <a:t>‹#›</a:t>
            </a:fld>
            <a:endParaRPr lang="en-US" altLang="zh-TW"/>
          </a:p>
        </p:txBody>
      </p:sp>
    </p:spTree>
    <p:extLst>
      <p:ext uri="{BB962C8B-B14F-4D97-AF65-F5344CB8AC3E}">
        <p14:creationId xmlns:p14="http://schemas.microsoft.com/office/powerpoint/2010/main" val="2560022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3"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4"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C542D343-7DD4-4476-A6CE-9B2944C60C77}" type="slidenum">
              <a:rPr lang="en-US" altLang="zh-TW"/>
              <a:pPr>
                <a:defRPr/>
              </a:pPr>
              <a:t>‹#›</a:t>
            </a:fld>
            <a:endParaRPr lang="en-US" altLang="zh-TW"/>
          </a:p>
        </p:txBody>
      </p:sp>
    </p:spTree>
    <p:extLst>
      <p:ext uri="{BB962C8B-B14F-4D97-AF65-F5344CB8AC3E}">
        <p14:creationId xmlns:p14="http://schemas.microsoft.com/office/powerpoint/2010/main" val="30835380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36715E94-B096-463D-89CA-47F55619034D}" type="slidenum">
              <a:rPr lang="en-US" altLang="zh-TW"/>
              <a:pPr>
                <a:defRPr/>
              </a:pPr>
              <a:t>‹#›</a:t>
            </a:fld>
            <a:endParaRPr lang="en-US" altLang="zh-TW"/>
          </a:p>
        </p:txBody>
      </p:sp>
    </p:spTree>
    <p:extLst>
      <p:ext uri="{BB962C8B-B14F-4D97-AF65-F5344CB8AC3E}">
        <p14:creationId xmlns:p14="http://schemas.microsoft.com/office/powerpoint/2010/main" val="8832137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517063" y="6619875"/>
            <a:ext cx="2641600" cy="476250"/>
          </a:xfrm>
        </p:spPr>
        <p:txBody>
          <a:bodyPr/>
          <a:lstStyle>
            <a:lvl1pPr>
              <a:defRPr/>
            </a:lvl1pPr>
          </a:lstStyle>
          <a:p>
            <a:pPr>
              <a:defRPr/>
            </a:pPr>
            <a:fld id="{20347EAE-A4E5-4D3D-A8EE-D9BCEFD5E86D}" type="slidenum">
              <a:rPr lang="en-US" altLang="zh-TW"/>
              <a:pPr>
                <a:defRPr/>
              </a:pPr>
              <a:t>‹#›</a:t>
            </a:fld>
            <a:endParaRPr lang="en-US" altLang="zh-TW"/>
          </a:p>
        </p:txBody>
      </p:sp>
    </p:spTree>
    <p:extLst>
      <p:ext uri="{BB962C8B-B14F-4D97-AF65-F5344CB8AC3E}">
        <p14:creationId xmlns:p14="http://schemas.microsoft.com/office/powerpoint/2010/main" val="12063387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755651" y="1052514"/>
            <a:ext cx="52324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1251" y="1052514"/>
            <a:ext cx="52324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450388" y="6619875"/>
            <a:ext cx="2641600" cy="476250"/>
          </a:xfrm>
        </p:spPr>
        <p:txBody>
          <a:bodyPr/>
          <a:lstStyle>
            <a:lvl1pPr>
              <a:defRPr/>
            </a:lvl1pPr>
          </a:lstStyle>
          <a:p>
            <a:pPr>
              <a:defRPr/>
            </a:pPr>
            <a:fld id="{3D5F04A5-AD14-4BA1-BDC2-8CDFB34DA560}" type="slidenum">
              <a:rPr lang="en-US" altLang="zh-TW"/>
              <a:pPr>
                <a:defRPr/>
              </a:pPr>
              <a:t>‹#›</a:t>
            </a:fld>
            <a:endParaRPr lang="en-US" altLang="zh-TW"/>
          </a:p>
        </p:txBody>
      </p:sp>
    </p:spTree>
    <p:extLst>
      <p:ext uri="{BB962C8B-B14F-4D97-AF65-F5344CB8AC3E}">
        <p14:creationId xmlns:p14="http://schemas.microsoft.com/office/powerpoint/2010/main" val="40435663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8"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9" name="Rectangle 8">
            <a:extLst/>
          </p:cNvPr>
          <p:cNvSpPr>
            <a:spLocks noGrp="1" noChangeArrowheads="1"/>
          </p:cNvSpPr>
          <p:nvPr>
            <p:ph type="sldNum" sz="quarter" idx="12"/>
          </p:nvPr>
        </p:nvSpPr>
        <p:spPr>
          <a:xfrm>
            <a:off x="9550400" y="6527800"/>
            <a:ext cx="2641600" cy="476250"/>
          </a:xfrm>
        </p:spPr>
        <p:txBody>
          <a:bodyPr/>
          <a:lstStyle>
            <a:lvl1pPr>
              <a:defRPr/>
            </a:lvl1pPr>
          </a:lstStyle>
          <a:p>
            <a:pPr>
              <a:defRPr/>
            </a:pPr>
            <a:fld id="{7E45AC98-8713-4D52-BD94-A4A52FACB5BD}" type="slidenum">
              <a:rPr lang="en-US" altLang="zh-TW"/>
              <a:pPr>
                <a:defRPr/>
              </a:pPr>
              <a:t>‹#›</a:t>
            </a:fld>
            <a:endParaRPr lang="en-US" altLang="zh-TW"/>
          </a:p>
        </p:txBody>
      </p:sp>
    </p:spTree>
    <p:extLst>
      <p:ext uri="{BB962C8B-B14F-4D97-AF65-F5344CB8AC3E}">
        <p14:creationId xmlns:p14="http://schemas.microsoft.com/office/powerpoint/2010/main" val="5722796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4"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5"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55441291-290C-4609-93FA-79D496695BEE}" type="slidenum">
              <a:rPr lang="en-US" altLang="zh-TW"/>
              <a:pPr>
                <a:defRPr/>
              </a:pPr>
              <a:t>‹#›</a:t>
            </a:fld>
            <a:endParaRPr lang="en-US" altLang="zh-TW"/>
          </a:p>
        </p:txBody>
      </p:sp>
    </p:spTree>
    <p:extLst>
      <p:ext uri="{BB962C8B-B14F-4D97-AF65-F5344CB8AC3E}">
        <p14:creationId xmlns:p14="http://schemas.microsoft.com/office/powerpoint/2010/main" val="28545848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3"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4" name="Rectangle 8">
            <a:extLst/>
          </p:cNvPr>
          <p:cNvSpPr>
            <a:spLocks noGrp="1" noChangeArrowheads="1"/>
          </p:cNvSpPr>
          <p:nvPr>
            <p:ph type="sldNum" sz="quarter" idx="12"/>
          </p:nvPr>
        </p:nvSpPr>
        <p:spPr>
          <a:xfrm>
            <a:off x="9461500" y="6662738"/>
            <a:ext cx="2641600" cy="476250"/>
          </a:xfrm>
        </p:spPr>
        <p:txBody>
          <a:bodyPr/>
          <a:lstStyle>
            <a:lvl1pPr>
              <a:defRPr/>
            </a:lvl1pPr>
          </a:lstStyle>
          <a:p>
            <a:pPr>
              <a:defRPr/>
            </a:pPr>
            <a:fld id="{AD66D41B-9E22-413E-A600-F927A53FB5DD}" type="slidenum">
              <a:rPr lang="en-US" altLang="zh-TW"/>
              <a:pPr>
                <a:defRPr/>
              </a:pPr>
              <a:t>‹#›</a:t>
            </a:fld>
            <a:endParaRPr lang="en-US" altLang="zh-TW"/>
          </a:p>
        </p:txBody>
      </p:sp>
    </p:spTree>
    <p:extLst>
      <p:ext uri="{BB962C8B-B14F-4D97-AF65-F5344CB8AC3E}">
        <p14:creationId xmlns:p14="http://schemas.microsoft.com/office/powerpoint/2010/main" val="21745328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2" y="273050"/>
            <a:ext cx="4011084"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D3B69880-FD23-496C-AA7C-06B1FDFEE86C}" type="slidenum">
              <a:rPr lang="en-US" altLang="zh-TW"/>
              <a:pPr>
                <a:defRPr/>
              </a:pPr>
              <a:t>‹#›</a:t>
            </a:fld>
            <a:endParaRPr lang="en-US" altLang="zh-TW"/>
          </a:p>
        </p:txBody>
      </p:sp>
    </p:spTree>
    <p:extLst>
      <p:ext uri="{BB962C8B-B14F-4D97-AF65-F5344CB8AC3E}">
        <p14:creationId xmlns:p14="http://schemas.microsoft.com/office/powerpoint/2010/main" val="17566840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29BED613-9A8E-4D99-8F67-5E956E052CE3}" type="slidenum">
              <a:rPr lang="en-US" altLang="zh-TW"/>
              <a:pPr>
                <a:defRPr/>
              </a:pPr>
              <a:t>‹#›</a:t>
            </a:fld>
            <a:endParaRPr lang="en-US" altLang="zh-TW"/>
          </a:p>
        </p:txBody>
      </p:sp>
    </p:spTree>
    <p:extLst>
      <p:ext uri="{BB962C8B-B14F-4D97-AF65-F5344CB8AC3E}">
        <p14:creationId xmlns:p14="http://schemas.microsoft.com/office/powerpoint/2010/main" val="628573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461500" y="6619875"/>
            <a:ext cx="2641600" cy="476250"/>
          </a:xfrm>
        </p:spPr>
        <p:txBody>
          <a:bodyPr/>
          <a:lstStyle>
            <a:lvl1pPr>
              <a:defRPr/>
            </a:lvl1pPr>
          </a:lstStyle>
          <a:p>
            <a:pPr>
              <a:defRPr/>
            </a:pPr>
            <a:fld id="{A163FF5E-5CE0-47AD-9AF0-739D105678A8}" type="slidenum">
              <a:rPr lang="en-US" altLang="zh-TW"/>
              <a:pPr>
                <a:defRPr/>
              </a:pPr>
              <a:t>‹#›</a:t>
            </a:fld>
            <a:endParaRPr lang="en-US" altLang="zh-TW"/>
          </a:p>
        </p:txBody>
      </p:sp>
    </p:spTree>
    <p:extLst>
      <p:ext uri="{BB962C8B-B14F-4D97-AF65-F5344CB8AC3E}">
        <p14:creationId xmlns:p14="http://schemas.microsoft.com/office/powerpoint/2010/main" val="7333120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48185" y="0"/>
            <a:ext cx="2675467" cy="61658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719668" y="0"/>
            <a:ext cx="7825317" cy="61658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437688" y="6619875"/>
            <a:ext cx="2641600" cy="476250"/>
          </a:xfrm>
        </p:spPr>
        <p:txBody>
          <a:bodyPr/>
          <a:lstStyle>
            <a:lvl1pPr>
              <a:defRPr/>
            </a:lvl1pPr>
          </a:lstStyle>
          <a:p>
            <a:pPr>
              <a:defRPr/>
            </a:pPr>
            <a:fld id="{A6D5E576-9742-4C81-816C-E6E4B396CFDC}" type="slidenum">
              <a:rPr lang="en-US" altLang="zh-TW"/>
              <a:pPr>
                <a:defRPr/>
              </a:pPr>
              <a:t>‹#›</a:t>
            </a:fld>
            <a:endParaRPr lang="en-US" altLang="zh-TW"/>
          </a:p>
        </p:txBody>
      </p:sp>
    </p:spTree>
    <p:extLst>
      <p:ext uri="{BB962C8B-B14F-4D97-AF65-F5344CB8AC3E}">
        <p14:creationId xmlns:p14="http://schemas.microsoft.com/office/powerpoint/2010/main" val="3277462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2" y="273050"/>
            <a:ext cx="4011084"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5B359222-62D2-46B5-A848-3EE116359D5A}" type="slidenum">
              <a:rPr lang="en-US" altLang="zh-TW"/>
              <a:pPr>
                <a:defRPr/>
              </a:pPr>
              <a:t>‹#›</a:t>
            </a:fld>
            <a:endParaRPr lang="en-US" altLang="zh-TW"/>
          </a:p>
        </p:txBody>
      </p:sp>
    </p:spTree>
    <p:extLst>
      <p:ext uri="{BB962C8B-B14F-4D97-AF65-F5344CB8AC3E}">
        <p14:creationId xmlns:p14="http://schemas.microsoft.com/office/powerpoint/2010/main" val="17392315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719667" y="3"/>
            <a:ext cx="10668000" cy="836613"/>
          </a:xfrm>
        </p:spPr>
        <p:txBody>
          <a:bodyPr/>
          <a:lstStyle/>
          <a:p>
            <a:r>
              <a:rPr lang="zh-TW" altLang="en-US"/>
              <a:t>按一下以編輯母片標題樣式</a:t>
            </a:r>
          </a:p>
        </p:txBody>
      </p:sp>
      <p:sp>
        <p:nvSpPr>
          <p:cNvPr id="3" name="文字版面配置區 2"/>
          <p:cNvSpPr>
            <a:spLocks noGrp="1"/>
          </p:cNvSpPr>
          <p:nvPr>
            <p:ph type="body" sz="half" idx="1"/>
          </p:nvPr>
        </p:nvSpPr>
        <p:spPr>
          <a:xfrm>
            <a:off x="755651" y="1052514"/>
            <a:ext cx="5232400" cy="51133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1251" y="1052514"/>
            <a:ext cx="5232400" cy="51133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424988" y="6619875"/>
            <a:ext cx="2641600" cy="476250"/>
          </a:xfrm>
        </p:spPr>
        <p:txBody>
          <a:bodyPr/>
          <a:lstStyle>
            <a:lvl1pPr>
              <a:defRPr/>
            </a:lvl1pPr>
          </a:lstStyle>
          <a:p>
            <a:pPr>
              <a:defRPr/>
            </a:pPr>
            <a:fld id="{33B35210-4D32-46E6-B10E-350A4CF0FD65}" type="slidenum">
              <a:rPr lang="en-US" altLang="zh-TW"/>
              <a:pPr>
                <a:defRPr/>
              </a:pPr>
              <a:t>‹#›</a:t>
            </a:fld>
            <a:endParaRPr lang="en-US" altLang="zh-TW"/>
          </a:p>
        </p:txBody>
      </p:sp>
    </p:spTree>
    <p:extLst>
      <p:ext uri="{BB962C8B-B14F-4D97-AF65-F5344CB8AC3E}">
        <p14:creationId xmlns:p14="http://schemas.microsoft.com/office/powerpoint/2010/main" val="527015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719667" y="3"/>
            <a:ext cx="10668000" cy="836613"/>
          </a:xfrm>
        </p:spPr>
        <p:txBody>
          <a:bodyPr/>
          <a:lstStyle/>
          <a:p>
            <a:r>
              <a:rPr lang="zh-TW" altLang="en-US"/>
              <a:t>按一下以編輯母片標題樣式</a:t>
            </a:r>
          </a:p>
        </p:txBody>
      </p:sp>
      <p:sp>
        <p:nvSpPr>
          <p:cNvPr id="3" name="表格版面配置區 2"/>
          <p:cNvSpPr>
            <a:spLocks noGrp="1"/>
          </p:cNvSpPr>
          <p:nvPr>
            <p:ph type="tbl" idx="1"/>
          </p:nvPr>
        </p:nvSpPr>
        <p:spPr>
          <a:xfrm>
            <a:off x="755651" y="1052514"/>
            <a:ext cx="10668000" cy="5113337"/>
          </a:xfrm>
        </p:spPr>
        <p:txBody>
          <a:bodyPr/>
          <a:lstStyle/>
          <a:p>
            <a:pPr lvl="0"/>
            <a:r>
              <a:rPr lang="zh-TW" altLang="en-US" noProof="0"/>
              <a:t>按一下圖示以新增表格</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B6319E4B-F7D5-4E12-BCFA-AF8E30525793}" type="slidenum">
              <a:rPr lang="en-US" altLang="zh-TW"/>
              <a:pPr>
                <a:defRPr/>
              </a:pPr>
              <a:t>‹#›</a:t>
            </a:fld>
            <a:endParaRPr lang="en-US" altLang="zh-TW"/>
          </a:p>
        </p:txBody>
      </p:sp>
    </p:spTree>
    <p:extLst>
      <p:ext uri="{BB962C8B-B14F-4D97-AF65-F5344CB8AC3E}">
        <p14:creationId xmlns:p14="http://schemas.microsoft.com/office/powerpoint/2010/main" val="10541854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8" descr="淺色水平線">
            <a:extLst/>
          </p:cNvPr>
          <p:cNvSpPr>
            <a:spLocks noChangeArrowheads="1"/>
          </p:cNvSpPr>
          <p:nvPr userDrawn="1"/>
        </p:nvSpPr>
        <p:spPr bwMode="gray">
          <a:xfrm>
            <a:off x="0" y="1341438"/>
            <a:ext cx="12177713" cy="1295400"/>
          </a:xfrm>
          <a:prstGeom prst="rect">
            <a:avLst/>
          </a:prstGeom>
          <a:pattFill prst="ltHorz">
            <a:fgClr>
              <a:srgbClr val="C0C0C0"/>
            </a:fgClr>
            <a:bgClr>
              <a:schemeClr val="bg1"/>
            </a:bgClr>
          </a:pattFill>
          <a:ln>
            <a:noFill/>
          </a:ln>
          <a:effectLst/>
          <a:extLst/>
        </p:spPr>
        <p:txBody>
          <a:bodyPr wrap="none" anchor="ctr"/>
          <a:lstStyle>
            <a:lvl1pPr eaLnBrk="0" hangingPunct="0">
              <a:defRPr kumimoji="1" sz="3600">
                <a:solidFill>
                  <a:schemeClr val="tx1"/>
                </a:solidFill>
                <a:latin typeface="Verdana" pitchFamily="34" charset="0"/>
                <a:ea typeface="標楷體" pitchFamily="65" charset="-120"/>
              </a:defRPr>
            </a:lvl1pPr>
            <a:lvl2pPr marL="742950" indent="-285750" eaLnBrk="0" hangingPunct="0">
              <a:defRPr kumimoji="1" sz="3600">
                <a:solidFill>
                  <a:schemeClr val="tx1"/>
                </a:solidFill>
                <a:latin typeface="Verdana" pitchFamily="34" charset="0"/>
                <a:ea typeface="標楷體" pitchFamily="65" charset="-120"/>
              </a:defRPr>
            </a:lvl2pPr>
            <a:lvl3pPr marL="1143000" indent="-228600" eaLnBrk="0" hangingPunct="0">
              <a:defRPr kumimoji="1" sz="3600">
                <a:solidFill>
                  <a:schemeClr val="tx1"/>
                </a:solidFill>
                <a:latin typeface="Verdana" pitchFamily="34" charset="0"/>
                <a:ea typeface="標楷體" pitchFamily="65" charset="-120"/>
              </a:defRPr>
            </a:lvl3pPr>
            <a:lvl4pPr marL="1600200" indent="-228600" eaLnBrk="0" hangingPunct="0">
              <a:defRPr kumimoji="1" sz="3600">
                <a:solidFill>
                  <a:schemeClr val="tx1"/>
                </a:solidFill>
                <a:latin typeface="Verdana" pitchFamily="34" charset="0"/>
                <a:ea typeface="標楷體" pitchFamily="65" charset="-120"/>
              </a:defRPr>
            </a:lvl4pPr>
            <a:lvl5pPr marL="2057400" indent="-228600" eaLnBrk="0" hangingPunct="0">
              <a:defRPr kumimoji="1" sz="3600">
                <a:solidFill>
                  <a:schemeClr val="tx1"/>
                </a:solidFill>
                <a:latin typeface="Verdana" pitchFamily="34" charset="0"/>
                <a:ea typeface="標楷體" pitchFamily="65" charset="-120"/>
              </a:defRPr>
            </a:lvl5pPr>
            <a:lvl6pPr marL="2514600" indent="-228600" eaLnBrk="0" fontAlgn="base" hangingPunct="0">
              <a:spcBef>
                <a:spcPct val="0"/>
              </a:spcBef>
              <a:spcAft>
                <a:spcPct val="0"/>
              </a:spcAft>
              <a:defRPr kumimoji="1" sz="3600">
                <a:solidFill>
                  <a:schemeClr val="tx1"/>
                </a:solidFill>
                <a:latin typeface="Verdana" pitchFamily="34" charset="0"/>
                <a:ea typeface="標楷體" pitchFamily="65" charset="-120"/>
              </a:defRPr>
            </a:lvl6pPr>
            <a:lvl7pPr marL="2971800" indent="-228600" eaLnBrk="0" fontAlgn="base" hangingPunct="0">
              <a:spcBef>
                <a:spcPct val="0"/>
              </a:spcBef>
              <a:spcAft>
                <a:spcPct val="0"/>
              </a:spcAft>
              <a:defRPr kumimoji="1" sz="3600">
                <a:solidFill>
                  <a:schemeClr val="tx1"/>
                </a:solidFill>
                <a:latin typeface="Verdana" pitchFamily="34" charset="0"/>
                <a:ea typeface="標楷體" pitchFamily="65" charset="-120"/>
              </a:defRPr>
            </a:lvl7pPr>
            <a:lvl8pPr marL="3429000" indent="-228600" eaLnBrk="0" fontAlgn="base" hangingPunct="0">
              <a:spcBef>
                <a:spcPct val="0"/>
              </a:spcBef>
              <a:spcAft>
                <a:spcPct val="0"/>
              </a:spcAft>
              <a:defRPr kumimoji="1" sz="3600">
                <a:solidFill>
                  <a:schemeClr val="tx1"/>
                </a:solidFill>
                <a:latin typeface="Verdana" pitchFamily="34" charset="0"/>
                <a:ea typeface="標楷體" pitchFamily="65" charset="-120"/>
              </a:defRPr>
            </a:lvl8pPr>
            <a:lvl9pPr marL="3886200" indent="-228600" eaLnBrk="0" fontAlgn="base" hangingPunct="0">
              <a:spcBef>
                <a:spcPct val="0"/>
              </a:spcBef>
              <a:spcAft>
                <a:spcPct val="0"/>
              </a:spcAft>
              <a:defRPr kumimoji="1" sz="3600">
                <a:solidFill>
                  <a:schemeClr val="tx1"/>
                </a:solidFill>
                <a:latin typeface="Verdana" pitchFamily="34" charset="0"/>
                <a:ea typeface="標楷體" pitchFamily="65" charset="-120"/>
              </a:defRPr>
            </a:lvl9pPr>
          </a:lstStyle>
          <a:p>
            <a:pPr algn="ctr" eaLnBrk="1" hangingPunct="1">
              <a:spcBef>
                <a:spcPct val="20000"/>
              </a:spcBef>
              <a:buClr>
                <a:srgbClr val="CC0000"/>
              </a:buClr>
              <a:buFont typeface="Wingdings" pitchFamily="2" charset="2"/>
              <a:buNone/>
              <a:defRPr/>
            </a:pPr>
            <a:endParaRPr lang="zh-TW" altLang="en-US" sz="3599">
              <a:solidFill>
                <a:srgbClr val="000000"/>
              </a:solidFill>
            </a:endParaRPr>
          </a:p>
        </p:txBody>
      </p:sp>
      <p:pic>
        <p:nvPicPr>
          <p:cNvPr id="5"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722688"/>
            <a:ext cx="12192000"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ctrTitle"/>
          </p:nvPr>
        </p:nvSpPr>
        <p:spPr>
          <a:xfrm>
            <a:off x="814917" y="1483969"/>
            <a:ext cx="10363200" cy="1020526"/>
          </a:xfrm>
        </p:spPr>
        <p:txBody>
          <a:bodyPr/>
          <a:lstStyle>
            <a:lvl1pPr>
              <a:defRPr sz="3999"/>
            </a:lvl1pPr>
          </a:lstStyle>
          <a:p>
            <a:pPr lvl="0"/>
            <a:r>
              <a:rPr lang="zh-TW" altLang="en-US" noProof="0"/>
              <a:t>按一下以編輯母片標題樣式</a:t>
            </a:r>
          </a:p>
        </p:txBody>
      </p:sp>
      <p:sp>
        <p:nvSpPr>
          <p:cNvPr id="12291" name="Rectangle 3"/>
          <p:cNvSpPr>
            <a:spLocks noGrp="1" noChangeArrowheads="1"/>
          </p:cNvSpPr>
          <p:nvPr>
            <p:ph type="subTitle" idx="1"/>
          </p:nvPr>
        </p:nvSpPr>
        <p:spPr>
          <a:xfrm>
            <a:off x="1930400" y="3428206"/>
            <a:ext cx="9347200" cy="1599830"/>
          </a:xfrm>
        </p:spPr>
        <p:txBody>
          <a:bodyPr/>
          <a:lstStyle>
            <a:lvl1pPr marL="0" indent="0">
              <a:buFont typeface="Wingdings" pitchFamily="2" charset="2"/>
              <a:buNone/>
              <a:defRPr sz="2799"/>
            </a:lvl1pPr>
          </a:lstStyle>
          <a:p>
            <a:pPr lvl="0"/>
            <a:r>
              <a:rPr lang="zh-TW" altLang="en-US" noProof="0"/>
              <a:t>按一下以編輯母片副標題樣式</a:t>
            </a:r>
          </a:p>
        </p:txBody>
      </p:sp>
      <p:sp>
        <p:nvSpPr>
          <p:cNvPr id="6" name="Rectangle 4">
            <a:extLst/>
          </p:cNvPr>
          <p:cNvSpPr>
            <a:spLocks noGrp="1" noChangeArrowheads="1"/>
          </p:cNvSpPr>
          <p:nvPr>
            <p:ph type="dt" sz="half" idx="10"/>
          </p:nvPr>
        </p:nvSpPr>
        <p:spPr>
          <a:xfrm>
            <a:off x="914400" y="6248400"/>
            <a:ext cx="2540000" cy="457200"/>
          </a:xfrm>
        </p:spPr>
        <p:txBody>
          <a:bodyPr/>
          <a:lstStyle>
            <a:lvl1pPr fontAlgn="auto">
              <a:spcAft>
                <a:spcPts val="0"/>
              </a:spcAft>
              <a:defRPr/>
            </a:lvl1pPr>
          </a:lstStyle>
          <a:p>
            <a:pPr>
              <a:defRPr/>
            </a:pPr>
            <a:endParaRPr lang="en-US" altLang="zh-TW"/>
          </a:p>
        </p:txBody>
      </p:sp>
      <p:sp>
        <p:nvSpPr>
          <p:cNvPr id="7" name="Rectangle 5">
            <a:extLst/>
          </p:cNvPr>
          <p:cNvSpPr>
            <a:spLocks noGrp="1" noChangeArrowheads="1"/>
          </p:cNvSpPr>
          <p:nvPr>
            <p:ph type="ftr" sz="quarter" idx="11"/>
          </p:nvPr>
        </p:nvSpPr>
        <p:spPr>
          <a:xfrm>
            <a:off x="4165600" y="6248400"/>
            <a:ext cx="3860800" cy="457200"/>
          </a:xfrm>
        </p:spPr>
        <p:txBody>
          <a:bodyPr/>
          <a:lstStyle>
            <a:lvl1pPr fontAlgn="auto">
              <a:spcAft>
                <a:spcPts val="0"/>
              </a:spcAft>
              <a:defRPr/>
            </a:lvl1pPr>
          </a:lstStyle>
          <a:p>
            <a:pPr>
              <a:defRPr/>
            </a:pPr>
            <a:endParaRPr lang="en-US" altLang="zh-TW"/>
          </a:p>
        </p:txBody>
      </p:sp>
      <p:sp>
        <p:nvSpPr>
          <p:cNvPr id="8" name="Rectangle 6">
            <a:extLst/>
          </p:cNvPr>
          <p:cNvSpPr>
            <a:spLocks noGrp="1" noChangeArrowheads="1"/>
          </p:cNvSpPr>
          <p:nvPr>
            <p:ph type="sldNum" sz="quarter" idx="12"/>
          </p:nvPr>
        </p:nvSpPr>
        <p:spPr>
          <a:xfrm>
            <a:off x="9652000" y="6629400"/>
            <a:ext cx="2540000" cy="457200"/>
          </a:xfrm>
        </p:spPr>
        <p:txBody>
          <a:bodyPr/>
          <a:lstStyle>
            <a:lvl1pPr>
              <a:defRPr/>
            </a:lvl1pPr>
          </a:lstStyle>
          <a:p>
            <a:pPr>
              <a:defRPr/>
            </a:pPr>
            <a:fld id="{84AA1658-3504-4EBC-AD04-33A76593A92A}" type="slidenum">
              <a:rPr lang="en-US" altLang="zh-TW"/>
              <a:pPr>
                <a:defRPr/>
              </a:pPr>
              <a:t>‹#›</a:t>
            </a:fld>
            <a:endParaRPr lang="en-US" altLang="zh-TW"/>
          </a:p>
        </p:txBody>
      </p:sp>
    </p:spTree>
    <p:extLst>
      <p:ext uri="{BB962C8B-B14F-4D97-AF65-F5344CB8AC3E}">
        <p14:creationId xmlns:p14="http://schemas.microsoft.com/office/powerpoint/2010/main" val="15661029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674688" y="914526"/>
            <a:ext cx="10668000" cy="51133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D58A0F4F-5719-49AA-85F4-E09DAD4DE5CF}" type="slidenum">
              <a:rPr lang="en-US" altLang="zh-TW"/>
              <a:pPr>
                <a:defRPr/>
              </a:pPr>
              <a:t>‹#›</a:t>
            </a:fld>
            <a:endParaRPr lang="en-US" altLang="zh-TW"/>
          </a:p>
        </p:txBody>
      </p:sp>
    </p:spTree>
    <p:extLst>
      <p:ext uri="{BB962C8B-B14F-4D97-AF65-F5344CB8AC3E}">
        <p14:creationId xmlns:p14="http://schemas.microsoft.com/office/powerpoint/2010/main" val="9490265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5880"/>
            <a:ext cx="10363200" cy="1361760"/>
          </a:xfrm>
        </p:spPr>
        <p:txBody>
          <a:bodyPr anchor="t"/>
          <a:lstStyle>
            <a:lvl1pPr algn="l">
              <a:defRPr sz="3999" b="1" cap="all"/>
            </a:lvl1pPr>
          </a:lstStyle>
          <a:p>
            <a:r>
              <a:rPr lang="zh-TW" altLang="en-US"/>
              <a:t>按一下以編輯母片標題樣式</a:t>
            </a:r>
          </a:p>
        </p:txBody>
      </p:sp>
      <p:sp>
        <p:nvSpPr>
          <p:cNvPr id="3" name="文字版面配置區 2"/>
          <p:cNvSpPr>
            <a:spLocks noGrp="1"/>
          </p:cNvSpPr>
          <p:nvPr>
            <p:ph type="body" idx="1"/>
          </p:nvPr>
        </p:nvSpPr>
        <p:spPr>
          <a:xfrm>
            <a:off x="963084" y="2906040"/>
            <a:ext cx="10363200" cy="1499840"/>
          </a:xfrm>
        </p:spPr>
        <p:txBody>
          <a:bodyPr anchor="b"/>
          <a:lstStyle>
            <a:lvl1pPr marL="0" indent="0">
              <a:buNone/>
              <a:defRPr sz="2000"/>
            </a:lvl1pPr>
            <a:lvl2pPr marL="457109" indent="0">
              <a:buNone/>
              <a:defRPr sz="1800"/>
            </a:lvl2pPr>
            <a:lvl3pPr marL="914217" indent="0">
              <a:buNone/>
              <a:defRPr sz="1600"/>
            </a:lvl3pPr>
            <a:lvl4pPr marL="1371326" indent="0">
              <a:buNone/>
              <a:defRPr sz="1400"/>
            </a:lvl4pPr>
            <a:lvl5pPr marL="1828434" indent="0">
              <a:buNone/>
              <a:defRPr sz="1400"/>
            </a:lvl5pPr>
            <a:lvl6pPr marL="2285543" indent="0">
              <a:buNone/>
              <a:defRPr sz="1400"/>
            </a:lvl6pPr>
            <a:lvl7pPr marL="2742651" indent="0">
              <a:buNone/>
              <a:defRPr sz="1400"/>
            </a:lvl7pPr>
            <a:lvl8pPr marL="3199760" indent="0">
              <a:buNone/>
              <a:defRPr sz="1400"/>
            </a:lvl8pPr>
            <a:lvl9pPr marL="3656868" indent="0">
              <a:buNone/>
              <a:defRPr sz="1400"/>
            </a:lvl9pPr>
          </a:lstStyle>
          <a:p>
            <a:pPr lvl="0"/>
            <a:r>
              <a:rPr lang="zh-TW" altLang="en-US"/>
              <a:t>按一下以編輯母片文字樣式</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51DAC576-BDAD-4FB2-A3B6-570D3E2D858A}" type="slidenum">
              <a:rPr lang="en-US" altLang="zh-TW"/>
              <a:pPr>
                <a:defRPr/>
              </a:pPr>
              <a:t>‹#›</a:t>
            </a:fld>
            <a:endParaRPr lang="en-US" altLang="zh-TW"/>
          </a:p>
        </p:txBody>
      </p:sp>
    </p:spTree>
    <p:extLst>
      <p:ext uri="{BB962C8B-B14F-4D97-AF65-F5344CB8AC3E}">
        <p14:creationId xmlns:p14="http://schemas.microsoft.com/office/powerpoint/2010/main" val="18991894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755651" y="1052270"/>
            <a:ext cx="5232400" cy="5112153"/>
          </a:xfr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1251" y="1052270"/>
            <a:ext cx="5232400" cy="5112153"/>
          </a:xfr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246145B9-705B-4E20-8F84-AEF8F63BEDFC}" type="slidenum">
              <a:rPr lang="en-US" altLang="zh-TW"/>
              <a:pPr>
                <a:defRPr/>
              </a:pPr>
              <a:t>‹#›</a:t>
            </a:fld>
            <a:endParaRPr lang="en-US" altLang="zh-TW"/>
          </a:p>
        </p:txBody>
      </p:sp>
    </p:spTree>
    <p:extLst>
      <p:ext uri="{BB962C8B-B14F-4D97-AF65-F5344CB8AC3E}">
        <p14:creationId xmlns:p14="http://schemas.microsoft.com/office/powerpoint/2010/main" val="13945142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577"/>
            <a:ext cx="10972800" cy="1142735"/>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4758"/>
            <a:ext cx="5386917" cy="639614"/>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374"/>
            <a:ext cx="5386917" cy="39503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9" y="1534758"/>
            <a:ext cx="5389033" cy="639614"/>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9" y="2174374"/>
            <a:ext cx="5389033" cy="39503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8"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9" name="Rectangle 8">
            <a:extLst/>
          </p:cNvPr>
          <p:cNvSpPr>
            <a:spLocks noGrp="1" noChangeArrowheads="1"/>
          </p:cNvSpPr>
          <p:nvPr>
            <p:ph type="sldNum" sz="quarter" idx="12"/>
          </p:nvPr>
        </p:nvSpPr>
        <p:spPr>
          <a:xfrm>
            <a:off x="9550400" y="6526213"/>
            <a:ext cx="2641600" cy="476250"/>
          </a:xfrm>
        </p:spPr>
        <p:txBody>
          <a:bodyPr/>
          <a:lstStyle>
            <a:lvl1pPr>
              <a:defRPr/>
            </a:lvl1pPr>
          </a:lstStyle>
          <a:p>
            <a:pPr>
              <a:defRPr/>
            </a:pPr>
            <a:fld id="{CDC996CE-1A93-4D04-BC91-35FE96A992C7}" type="slidenum">
              <a:rPr lang="en-US" altLang="zh-TW"/>
              <a:pPr>
                <a:defRPr/>
              </a:pPr>
              <a:t>‹#›</a:t>
            </a:fld>
            <a:endParaRPr lang="en-US" altLang="zh-TW"/>
          </a:p>
        </p:txBody>
      </p:sp>
    </p:spTree>
    <p:extLst>
      <p:ext uri="{BB962C8B-B14F-4D97-AF65-F5344CB8AC3E}">
        <p14:creationId xmlns:p14="http://schemas.microsoft.com/office/powerpoint/2010/main" val="19297974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4"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5"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F7E1FB62-41B8-45CC-93CA-60F14C906D33}" type="slidenum">
              <a:rPr lang="en-US" altLang="zh-TW"/>
              <a:pPr>
                <a:defRPr/>
              </a:pPr>
              <a:t>‹#›</a:t>
            </a:fld>
            <a:endParaRPr lang="en-US" altLang="zh-TW"/>
          </a:p>
        </p:txBody>
      </p:sp>
    </p:spTree>
    <p:extLst>
      <p:ext uri="{BB962C8B-B14F-4D97-AF65-F5344CB8AC3E}">
        <p14:creationId xmlns:p14="http://schemas.microsoft.com/office/powerpoint/2010/main" val="379490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3"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4"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34C7E239-6F8E-4F6C-B117-A4E3C3BB61D2}" type="slidenum">
              <a:rPr lang="en-US" altLang="zh-TW"/>
              <a:pPr>
                <a:defRPr/>
              </a:pPr>
              <a:t>‹#›</a:t>
            </a:fld>
            <a:endParaRPr lang="en-US" altLang="zh-TW"/>
          </a:p>
        </p:txBody>
      </p:sp>
    </p:spTree>
    <p:extLst>
      <p:ext uri="{BB962C8B-B14F-4D97-AF65-F5344CB8AC3E}">
        <p14:creationId xmlns:p14="http://schemas.microsoft.com/office/powerpoint/2010/main" val="29203567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2" y="272989"/>
            <a:ext cx="4011084" cy="1161781"/>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2987"/>
            <a:ext cx="6815667" cy="5851758"/>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2" y="1434770"/>
            <a:ext cx="4011084" cy="4689977"/>
          </a:xfrm>
        </p:spPr>
        <p:txBody>
          <a:bodyPr/>
          <a:lstStyle>
            <a:lvl1pPr marL="0" indent="0">
              <a:buNone/>
              <a:defRPr sz="1400"/>
            </a:lvl1pPr>
            <a:lvl2pPr marL="457109" indent="0">
              <a:buNone/>
              <a:defRPr sz="12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8" indent="0">
              <a:buNone/>
              <a:defRPr sz="900"/>
            </a:lvl9pPr>
          </a:lstStyle>
          <a:p>
            <a:pPr lvl="0"/>
            <a:r>
              <a:rPr lang="zh-TW" altLang="en-US"/>
              <a:t>按一下以編輯母片文字樣式</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590E7CFC-4AB0-4D1A-8166-AA8DDC8D9A60}" type="slidenum">
              <a:rPr lang="en-US" altLang="zh-TW"/>
              <a:pPr>
                <a:defRPr/>
              </a:pPr>
              <a:t>‹#›</a:t>
            </a:fld>
            <a:endParaRPr lang="en-US" altLang="zh-TW"/>
          </a:p>
        </p:txBody>
      </p:sp>
    </p:spTree>
    <p:extLst>
      <p:ext uri="{BB962C8B-B14F-4D97-AF65-F5344CB8AC3E}">
        <p14:creationId xmlns:p14="http://schemas.microsoft.com/office/powerpoint/2010/main" val="1473470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461500" y="6619875"/>
            <a:ext cx="2641600" cy="476250"/>
          </a:xfrm>
        </p:spPr>
        <p:txBody>
          <a:bodyPr/>
          <a:lstStyle>
            <a:lvl1pPr>
              <a:defRPr/>
            </a:lvl1pPr>
          </a:lstStyle>
          <a:p>
            <a:pPr>
              <a:defRPr/>
            </a:pPr>
            <a:fld id="{6761491C-DAA3-4C4E-AE17-14F5D7F3A8D8}" type="slidenum">
              <a:rPr lang="en-US" altLang="zh-TW"/>
              <a:pPr>
                <a:defRPr/>
              </a:pPr>
              <a:t>‹#›</a:t>
            </a:fld>
            <a:endParaRPr lang="en-US" altLang="zh-TW"/>
          </a:p>
        </p:txBody>
      </p:sp>
    </p:spTree>
    <p:extLst>
      <p:ext uri="{BB962C8B-B14F-4D97-AF65-F5344CB8AC3E}">
        <p14:creationId xmlns:p14="http://schemas.microsoft.com/office/powerpoint/2010/main" val="8522736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799491"/>
            <a:ext cx="7315200" cy="566607"/>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635"/>
            <a:ext cx="7315200" cy="4113847"/>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2389717" y="5366095"/>
            <a:ext cx="7315200" cy="804676"/>
          </a:xfrm>
        </p:spPr>
        <p:txBody>
          <a:bodyPr/>
          <a:lstStyle>
            <a:lvl1pPr marL="0" indent="0">
              <a:buNone/>
              <a:defRPr sz="1400"/>
            </a:lvl1pPr>
            <a:lvl2pPr marL="457109" indent="0">
              <a:buNone/>
              <a:defRPr sz="12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8" indent="0">
              <a:buNone/>
              <a:defRPr sz="900"/>
            </a:lvl9pPr>
          </a:lstStyle>
          <a:p>
            <a:pPr lvl="0"/>
            <a:r>
              <a:rPr lang="zh-TW" altLang="en-US"/>
              <a:t>按一下以編輯母片文字樣式</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3C3DAFE7-ECE0-462C-AA2D-B5622DAAFD74}" type="slidenum">
              <a:rPr lang="en-US" altLang="zh-TW"/>
              <a:pPr>
                <a:defRPr/>
              </a:pPr>
              <a:t>‹#›</a:t>
            </a:fld>
            <a:endParaRPr lang="en-US" altLang="zh-TW"/>
          </a:p>
        </p:txBody>
      </p:sp>
    </p:spTree>
    <p:extLst>
      <p:ext uri="{BB962C8B-B14F-4D97-AF65-F5344CB8AC3E}">
        <p14:creationId xmlns:p14="http://schemas.microsoft.com/office/powerpoint/2010/main" val="39272585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p:txBody>
          <a:bodyPr/>
          <a:lstStyle>
            <a:lvl1pPr>
              <a:defRPr/>
            </a:lvl1pPr>
          </a:lstStyle>
          <a:p>
            <a:pPr>
              <a:defRPr/>
            </a:pPr>
            <a:fld id="{4D893941-3256-4133-97C2-6B55C7E6912E}" type="slidenum">
              <a:rPr lang="en-US" altLang="zh-TW"/>
              <a:pPr>
                <a:defRPr/>
              </a:pPr>
              <a:t>‹#›</a:t>
            </a:fld>
            <a:endParaRPr lang="en-US" altLang="zh-TW"/>
          </a:p>
        </p:txBody>
      </p:sp>
    </p:spTree>
    <p:extLst>
      <p:ext uri="{BB962C8B-B14F-4D97-AF65-F5344CB8AC3E}">
        <p14:creationId xmlns:p14="http://schemas.microsoft.com/office/powerpoint/2010/main" val="4182168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48185" y="2"/>
            <a:ext cx="2675467" cy="616442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719668" y="2"/>
            <a:ext cx="7825317" cy="616442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DF6B3A70-1483-4FFC-B981-7153B655A228}" type="slidenum">
              <a:rPr lang="en-US" altLang="zh-TW"/>
              <a:pPr>
                <a:defRPr/>
              </a:pPr>
              <a:t>‹#›</a:t>
            </a:fld>
            <a:endParaRPr lang="en-US" altLang="zh-TW"/>
          </a:p>
        </p:txBody>
      </p:sp>
    </p:spTree>
    <p:extLst>
      <p:ext uri="{BB962C8B-B14F-4D97-AF65-F5344CB8AC3E}">
        <p14:creationId xmlns:p14="http://schemas.microsoft.com/office/powerpoint/2010/main" val="14220825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719667" y="3"/>
            <a:ext cx="10668000" cy="836419"/>
          </a:xfrm>
        </p:spPr>
        <p:txBody>
          <a:bodyPr/>
          <a:lstStyle/>
          <a:p>
            <a:r>
              <a:rPr lang="zh-TW" altLang="en-US"/>
              <a:t>按一下以編輯母片標題樣式</a:t>
            </a:r>
          </a:p>
        </p:txBody>
      </p:sp>
      <p:sp>
        <p:nvSpPr>
          <p:cNvPr id="3" name="文字版面配置區 2"/>
          <p:cNvSpPr>
            <a:spLocks noGrp="1"/>
          </p:cNvSpPr>
          <p:nvPr>
            <p:ph type="body" sz="half" idx="1"/>
          </p:nvPr>
        </p:nvSpPr>
        <p:spPr>
          <a:xfrm>
            <a:off x="755651" y="1052270"/>
            <a:ext cx="5232400" cy="511215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1251" y="1052270"/>
            <a:ext cx="5232400" cy="511215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6"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7" name="Rectangle 8">
            <a:extLst/>
          </p:cNvPr>
          <p:cNvSpPr>
            <a:spLocks noGrp="1" noChangeArrowheads="1"/>
          </p:cNvSpPr>
          <p:nvPr>
            <p:ph type="sldNum" sz="quarter" idx="12"/>
          </p:nvPr>
        </p:nvSpPr>
        <p:spPr>
          <a:xfrm>
            <a:off x="9550400" y="6596063"/>
            <a:ext cx="2641600" cy="476250"/>
          </a:xfrm>
        </p:spPr>
        <p:txBody>
          <a:bodyPr/>
          <a:lstStyle>
            <a:lvl1pPr>
              <a:defRPr/>
            </a:lvl1pPr>
          </a:lstStyle>
          <a:p>
            <a:pPr>
              <a:defRPr/>
            </a:pPr>
            <a:fld id="{0F7F4B77-7E3A-4DC9-985D-23CF039E25F0}" type="slidenum">
              <a:rPr lang="en-US" altLang="zh-TW"/>
              <a:pPr>
                <a:defRPr/>
              </a:pPr>
              <a:t>‹#›</a:t>
            </a:fld>
            <a:endParaRPr lang="en-US" altLang="zh-TW"/>
          </a:p>
        </p:txBody>
      </p:sp>
    </p:spTree>
    <p:extLst>
      <p:ext uri="{BB962C8B-B14F-4D97-AF65-F5344CB8AC3E}">
        <p14:creationId xmlns:p14="http://schemas.microsoft.com/office/powerpoint/2010/main" val="30178609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719667" y="2"/>
            <a:ext cx="10668000" cy="1141149"/>
          </a:xfrm>
        </p:spPr>
        <p:txBody>
          <a:bodyPr/>
          <a:lstStyle/>
          <a:p>
            <a:r>
              <a:rPr lang="zh-TW" altLang="en-US"/>
              <a:t>按一下以編輯母片標題樣式</a:t>
            </a:r>
          </a:p>
        </p:txBody>
      </p:sp>
      <p:sp>
        <p:nvSpPr>
          <p:cNvPr id="3" name="表格版面配置區 2"/>
          <p:cNvSpPr>
            <a:spLocks noGrp="1"/>
          </p:cNvSpPr>
          <p:nvPr>
            <p:ph type="tbl" idx="1"/>
          </p:nvPr>
        </p:nvSpPr>
        <p:spPr>
          <a:xfrm>
            <a:off x="755651" y="1436358"/>
            <a:ext cx="10668000" cy="6978621"/>
          </a:xfrm>
        </p:spPr>
        <p:txBody>
          <a:bodyPr/>
          <a:lstStyle/>
          <a:p>
            <a:pPr lvl="0"/>
            <a:r>
              <a:rPr lang="zh-TW" altLang="en-US" noProof="0"/>
              <a:t>按一下圖示以新增表格</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4EE81B75-2FA7-4C9F-9AD5-64C90C6DDCE3}" type="slidenum">
              <a:rPr lang="en-US" altLang="zh-TW"/>
              <a:pPr>
                <a:defRPr/>
              </a:pPr>
              <a:t>‹#›</a:t>
            </a:fld>
            <a:endParaRPr lang="en-US" altLang="zh-TW"/>
          </a:p>
        </p:txBody>
      </p:sp>
    </p:spTree>
    <p:extLst>
      <p:ext uri="{BB962C8B-B14F-4D97-AF65-F5344CB8AC3E}">
        <p14:creationId xmlns:p14="http://schemas.microsoft.com/office/powerpoint/2010/main" val="18776720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719667" y="0"/>
            <a:ext cx="10703984" cy="616601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4"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5"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9C7FADDC-CC5C-4943-BFC3-EE5A415878DD}" type="slidenum">
              <a:rPr lang="en-US" altLang="zh-TW"/>
              <a:pPr>
                <a:defRPr/>
              </a:pPr>
              <a:t>‹#›</a:t>
            </a:fld>
            <a:endParaRPr lang="en-US" altLang="zh-TW"/>
          </a:p>
        </p:txBody>
      </p:sp>
    </p:spTree>
    <p:extLst>
      <p:ext uri="{BB962C8B-B14F-4D97-AF65-F5344CB8AC3E}">
        <p14:creationId xmlns:p14="http://schemas.microsoft.com/office/powerpoint/2010/main" val="783347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日期版面配置區 3">
            <a:extLst/>
          </p:cNvPr>
          <p:cNvSpPr>
            <a:spLocks noGrp="1"/>
          </p:cNvSpPr>
          <p:nvPr>
            <p:ph type="dt" sz="half" idx="10"/>
          </p:nvPr>
        </p:nvSpPr>
        <p:spPr/>
        <p:txBody>
          <a:bodyPr/>
          <a:lstStyle>
            <a:lvl1pPr fontAlgn="auto">
              <a:spcAft>
                <a:spcPts val="0"/>
              </a:spcAft>
              <a:defRPr/>
            </a:lvl1pPr>
          </a:lstStyle>
          <a:p>
            <a:pPr>
              <a:defRPr/>
            </a:pPr>
            <a:endParaRPr lang="en-US" altLang="zh-TW"/>
          </a:p>
        </p:txBody>
      </p:sp>
      <p:sp>
        <p:nvSpPr>
          <p:cNvPr id="5" name="頁尾版面配置區 4">
            <a:extLst/>
          </p:cNvPr>
          <p:cNvSpPr>
            <a:spLocks noGrp="1"/>
          </p:cNvSpPr>
          <p:nvPr>
            <p:ph type="ftr" sz="quarter" idx="11"/>
          </p:nvPr>
        </p:nvSpPr>
        <p:spPr/>
        <p:txBody>
          <a:bodyPr/>
          <a:lstStyle>
            <a:lvl1pPr fontAlgn="auto">
              <a:spcAft>
                <a:spcPts val="0"/>
              </a:spcAft>
              <a:defRPr/>
            </a:lvl1pPr>
          </a:lstStyle>
          <a:p>
            <a:pPr>
              <a:defRPr/>
            </a:pPr>
            <a:endParaRPr lang="en-US" altLang="zh-TW"/>
          </a:p>
        </p:txBody>
      </p:sp>
      <p:sp>
        <p:nvSpPr>
          <p:cNvPr id="6" name="投影片編號版面配置區 5">
            <a:extLst/>
          </p:cNvPr>
          <p:cNvSpPr>
            <a:spLocks noGrp="1"/>
          </p:cNvSpPr>
          <p:nvPr>
            <p:ph type="sldNum" sz="quarter" idx="12"/>
          </p:nvPr>
        </p:nvSpPr>
        <p:spPr>
          <a:xfrm>
            <a:off x="9424988" y="6619875"/>
            <a:ext cx="2641600" cy="476250"/>
          </a:xfrm>
        </p:spPr>
        <p:txBody>
          <a:bodyPr/>
          <a:lstStyle>
            <a:lvl1pPr>
              <a:defRPr/>
            </a:lvl1pPr>
          </a:lstStyle>
          <a:p>
            <a:pPr>
              <a:defRPr/>
            </a:pPr>
            <a:fld id="{F8DC4251-F356-41A3-9651-55934CAD081B}" type="slidenum">
              <a:rPr lang="zh-TW" altLang="en-US"/>
              <a:pPr>
                <a:defRPr/>
              </a:pPr>
              <a:t>‹#›</a:t>
            </a:fld>
            <a:endParaRPr lang="en-US" altLang="zh-TW"/>
          </a:p>
        </p:txBody>
      </p:sp>
    </p:spTree>
    <p:extLst>
      <p:ext uri="{BB962C8B-B14F-4D97-AF65-F5344CB8AC3E}">
        <p14:creationId xmlns:p14="http://schemas.microsoft.com/office/powerpoint/2010/main" val="21113630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719667" y="3"/>
            <a:ext cx="10668000" cy="836419"/>
          </a:xfrm>
        </p:spPr>
        <p:txBody>
          <a:bodyPr/>
          <a:lstStyle/>
          <a:p>
            <a:r>
              <a:rPr lang="zh-TW" altLang="en-US"/>
              <a:t>按一下以編輯母片標題樣式</a:t>
            </a:r>
          </a:p>
        </p:txBody>
      </p:sp>
      <p:sp>
        <p:nvSpPr>
          <p:cNvPr id="3" name="內容版面配置區 2"/>
          <p:cNvSpPr>
            <a:spLocks noGrp="1"/>
          </p:cNvSpPr>
          <p:nvPr>
            <p:ph sz="half" idx="1"/>
          </p:nvPr>
        </p:nvSpPr>
        <p:spPr>
          <a:xfrm>
            <a:off x="755651" y="1052272"/>
            <a:ext cx="5232400" cy="511374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6191251" y="1052269"/>
            <a:ext cx="5232400" cy="24806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6191251" y="3685324"/>
            <a:ext cx="5232400" cy="248068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7"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8" name="Rectangle 8">
            <a:extLst/>
          </p:cNvPr>
          <p:cNvSpPr>
            <a:spLocks noGrp="1" noChangeArrowheads="1"/>
          </p:cNvSpPr>
          <p:nvPr>
            <p:ph type="sldNum" sz="quarter" idx="12"/>
          </p:nvPr>
        </p:nvSpPr>
        <p:spPr>
          <a:xfrm>
            <a:off x="9550400" y="6619875"/>
            <a:ext cx="2641600" cy="476250"/>
          </a:xfrm>
        </p:spPr>
        <p:txBody>
          <a:bodyPr/>
          <a:lstStyle>
            <a:lvl1pPr>
              <a:defRPr/>
            </a:lvl1pPr>
          </a:lstStyle>
          <a:p>
            <a:pPr>
              <a:defRPr/>
            </a:pPr>
            <a:fld id="{8E44AE1C-BF30-47D9-8B5F-1E92A0E2963D}" type="slidenum">
              <a:rPr lang="en-US" altLang="zh-TW"/>
              <a:pPr>
                <a:defRPr/>
              </a:pPr>
              <a:t>‹#›</a:t>
            </a:fld>
            <a:endParaRPr lang="en-US" altLang="zh-TW"/>
          </a:p>
        </p:txBody>
      </p:sp>
    </p:spTree>
    <p:extLst>
      <p:ext uri="{BB962C8B-B14F-4D97-AF65-F5344CB8AC3E}">
        <p14:creationId xmlns:p14="http://schemas.microsoft.com/office/powerpoint/2010/main" val="26355227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104"/>
            <a:ext cx="9144000" cy="2388634"/>
          </a:xfrm>
        </p:spPr>
        <p:txBody>
          <a:bodyPr/>
          <a:lstStyle>
            <a:lvl1pPr algn="ctr">
              <a:defRPr sz="5999"/>
            </a:lvl1pPr>
          </a:lstStyle>
          <a:p>
            <a:r>
              <a:rPr lang="zh-TW" altLang="en-US"/>
              <a:t>按一下以編輯母片標題樣式</a:t>
            </a:r>
          </a:p>
        </p:txBody>
      </p:sp>
      <p:sp>
        <p:nvSpPr>
          <p:cNvPr id="3" name="副標題 2"/>
          <p:cNvSpPr>
            <a:spLocks noGrp="1"/>
          </p:cNvSpPr>
          <p:nvPr>
            <p:ph type="subTitle" idx="1"/>
          </p:nvPr>
        </p:nvSpPr>
        <p:spPr>
          <a:xfrm>
            <a:off x="1524000" y="3602791"/>
            <a:ext cx="9144000" cy="1655380"/>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TW" altLang="en-US"/>
              <a:t>按一下以編輯母片副標題樣式</a:t>
            </a:r>
          </a:p>
        </p:txBody>
      </p:sp>
      <p:sp>
        <p:nvSpPr>
          <p:cNvPr id="4" name="Rectangle 6">
            <a:extLst/>
          </p:cNvPr>
          <p:cNvSpPr>
            <a:spLocks noGrp="1" noChangeArrowheads="1"/>
          </p:cNvSpPr>
          <p:nvPr>
            <p:ph type="dt" sz="half" idx="10"/>
          </p:nvPr>
        </p:nvSpPr>
        <p:spPr/>
        <p:txBody>
          <a:bodyPr/>
          <a:lstStyle>
            <a:lvl1pPr fontAlgn="auto">
              <a:spcAft>
                <a:spcPts val="0"/>
              </a:spcAft>
              <a:defRPr/>
            </a:lvl1pPr>
          </a:lstStyle>
          <a:p>
            <a:pPr>
              <a:defRPr/>
            </a:pPr>
            <a:endParaRPr lang="en-US" altLang="zh-TW"/>
          </a:p>
        </p:txBody>
      </p:sp>
      <p:sp>
        <p:nvSpPr>
          <p:cNvPr id="5" name="Rectangle 7">
            <a:extLst/>
          </p:cNvPr>
          <p:cNvSpPr>
            <a:spLocks noGrp="1" noChangeArrowheads="1"/>
          </p:cNvSpPr>
          <p:nvPr>
            <p:ph type="ftr" sz="quarter" idx="11"/>
          </p:nvPr>
        </p:nvSpPr>
        <p:spPr/>
        <p:txBody>
          <a:bodyPr/>
          <a:lstStyle>
            <a:lvl1pPr fontAlgn="auto">
              <a:spcAft>
                <a:spcPts val="0"/>
              </a:spcAft>
              <a:defRPr/>
            </a:lvl1pPr>
          </a:lstStyle>
          <a:p>
            <a:pPr>
              <a:defRPr/>
            </a:pPr>
            <a:endParaRPr lang="en-US" altLang="zh-TW"/>
          </a:p>
        </p:txBody>
      </p:sp>
      <p:sp>
        <p:nvSpPr>
          <p:cNvPr id="6" name="Rectangle 8">
            <a:extLst/>
          </p:cNvPr>
          <p:cNvSpPr>
            <a:spLocks noGrp="1" noChangeArrowheads="1"/>
          </p:cNvSpPr>
          <p:nvPr>
            <p:ph type="sldNum" sz="quarter" idx="12"/>
          </p:nvPr>
        </p:nvSpPr>
        <p:spPr>
          <a:xfrm>
            <a:off x="9450388" y="6619875"/>
            <a:ext cx="2641600" cy="476250"/>
          </a:xfrm>
        </p:spPr>
        <p:txBody>
          <a:bodyPr/>
          <a:lstStyle>
            <a:lvl1pPr>
              <a:defRPr/>
            </a:lvl1pPr>
          </a:lstStyle>
          <a:p>
            <a:pPr>
              <a:defRPr/>
            </a:pPr>
            <a:fld id="{D5891996-CD56-41C9-9B46-841DA8424070}" type="slidenum">
              <a:rPr lang="en-US" altLang="zh-TW"/>
              <a:pPr>
                <a:defRPr/>
              </a:pPr>
              <a:t>‹#›</a:t>
            </a:fld>
            <a:endParaRPr lang="en-US" altLang="zh-TW"/>
          </a:p>
        </p:txBody>
      </p:sp>
    </p:spTree>
    <p:extLst>
      <p:ext uri="{BB962C8B-B14F-4D97-AF65-F5344CB8AC3E}">
        <p14:creationId xmlns:p14="http://schemas.microsoft.com/office/powerpoint/2010/main" val="26780496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8" descr="淺色水平線">
            <a:extLst/>
          </p:cNvPr>
          <p:cNvSpPr>
            <a:spLocks noChangeArrowheads="1"/>
          </p:cNvSpPr>
          <p:nvPr userDrawn="1"/>
        </p:nvSpPr>
        <p:spPr bwMode="gray">
          <a:xfrm>
            <a:off x="0" y="1341438"/>
            <a:ext cx="12177713" cy="1295400"/>
          </a:xfrm>
          <a:prstGeom prst="rect">
            <a:avLst/>
          </a:prstGeom>
          <a:blipFill dpi="0" rotWithShape="0">
            <a:blip r:embed="rId2" cstate="print"/>
            <a:srcRect/>
            <a:tile tx="0" ty="0" sx="100000" sy="100000" flip="none" algn="tl"/>
          </a:blipFill>
          <a:ln>
            <a:noFill/>
          </a:ln>
          <a:effectLst/>
          <a:extLst/>
        </p:spPr>
        <p:txBody>
          <a:bodyPr wrap="none" anchor="ctr"/>
          <a:lstStyle>
            <a:lvl1pPr eaLnBrk="0" hangingPunct="0">
              <a:defRPr kumimoji="1" sz="3600" b="1">
                <a:solidFill>
                  <a:schemeClr val="tx1"/>
                </a:solidFill>
                <a:latin typeface="Verdana" pitchFamily="34" charset="0"/>
                <a:ea typeface="標楷體" pitchFamily="65" charset="-120"/>
              </a:defRPr>
            </a:lvl1pPr>
            <a:lvl2pPr marL="742950" indent="-285750" eaLnBrk="0" hangingPunct="0">
              <a:defRPr kumimoji="1" sz="3600" b="1">
                <a:solidFill>
                  <a:schemeClr val="tx1"/>
                </a:solidFill>
                <a:latin typeface="Verdana" pitchFamily="34" charset="0"/>
                <a:ea typeface="標楷體" pitchFamily="65" charset="-120"/>
              </a:defRPr>
            </a:lvl2pPr>
            <a:lvl3pPr marL="1143000" indent="-228600" eaLnBrk="0" hangingPunct="0">
              <a:defRPr kumimoji="1" sz="3600" b="1">
                <a:solidFill>
                  <a:schemeClr val="tx1"/>
                </a:solidFill>
                <a:latin typeface="Verdana" pitchFamily="34" charset="0"/>
                <a:ea typeface="標楷體" pitchFamily="65" charset="-120"/>
              </a:defRPr>
            </a:lvl3pPr>
            <a:lvl4pPr marL="1600200" indent="-228600" eaLnBrk="0" hangingPunct="0">
              <a:defRPr kumimoji="1" sz="3600" b="1">
                <a:solidFill>
                  <a:schemeClr val="tx1"/>
                </a:solidFill>
                <a:latin typeface="Verdana" pitchFamily="34" charset="0"/>
                <a:ea typeface="標楷體" pitchFamily="65" charset="-120"/>
              </a:defRPr>
            </a:lvl4pPr>
            <a:lvl5pPr marL="2057400" indent="-228600" eaLnBrk="0" hangingPunct="0">
              <a:defRPr kumimoji="1" sz="3600" b="1">
                <a:solidFill>
                  <a:schemeClr val="tx1"/>
                </a:solidFill>
                <a:latin typeface="Verdana" pitchFamily="34" charset="0"/>
                <a:ea typeface="標楷體" pitchFamily="65" charset="-120"/>
              </a:defRPr>
            </a:lvl5pPr>
            <a:lvl6pPr marL="25146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6pPr>
            <a:lvl7pPr marL="29718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7pPr>
            <a:lvl8pPr marL="34290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8pPr>
            <a:lvl9pPr marL="38862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9pPr>
          </a:lstStyle>
          <a:p>
            <a:pPr algn="ctr" eaLnBrk="1" hangingPunct="1">
              <a:spcBef>
                <a:spcPct val="20000"/>
              </a:spcBef>
              <a:buClr>
                <a:srgbClr val="009DD9"/>
              </a:buClr>
              <a:buFont typeface="Wingdings" panose="05000000000000000000" pitchFamily="2" charset="2"/>
              <a:buNone/>
              <a:defRPr/>
            </a:pPr>
            <a:endParaRPr lang="zh-TW" altLang="en-US" sz="3599" b="0">
              <a:solidFill>
                <a:prstClr val="black"/>
              </a:solidFill>
            </a:endParaRPr>
          </a:p>
        </p:txBody>
      </p:sp>
      <p:pic>
        <p:nvPicPr>
          <p:cNvPr id="5"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724275"/>
            <a:ext cx="121920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290" name="Rectangle 2"/>
          <p:cNvSpPr>
            <a:spLocks noGrp="1" noChangeArrowheads="1"/>
          </p:cNvSpPr>
          <p:nvPr>
            <p:ph type="ctrTitle"/>
          </p:nvPr>
        </p:nvSpPr>
        <p:spPr>
          <a:xfrm>
            <a:off x="814917" y="1484313"/>
            <a:ext cx="10363200" cy="1020762"/>
          </a:xfrm>
        </p:spPr>
        <p:txBody>
          <a:bodyPr/>
          <a:lstStyle>
            <a:lvl1pPr>
              <a:defRPr sz="3999"/>
            </a:lvl1pPr>
          </a:lstStyle>
          <a:p>
            <a:pPr lvl="0"/>
            <a:r>
              <a:rPr lang="zh-TW" altLang="en-US" noProof="0"/>
              <a:t>按一下以編輯母片標題樣式</a:t>
            </a:r>
          </a:p>
        </p:txBody>
      </p:sp>
      <p:sp>
        <p:nvSpPr>
          <p:cNvPr id="12291" name="Rectangle 3"/>
          <p:cNvSpPr>
            <a:spLocks noGrp="1" noChangeArrowheads="1"/>
          </p:cNvSpPr>
          <p:nvPr>
            <p:ph type="subTitle" idx="1"/>
          </p:nvPr>
        </p:nvSpPr>
        <p:spPr>
          <a:xfrm>
            <a:off x="1930400" y="3429001"/>
            <a:ext cx="9347200" cy="1600200"/>
          </a:xfrm>
        </p:spPr>
        <p:txBody>
          <a:bodyPr/>
          <a:lstStyle>
            <a:lvl1pPr marL="0" indent="0">
              <a:buFont typeface="Wingdings" pitchFamily="2" charset="2"/>
              <a:buNone/>
              <a:defRPr sz="2799"/>
            </a:lvl1pPr>
          </a:lstStyle>
          <a:p>
            <a:pPr lvl="0"/>
            <a:r>
              <a:rPr lang="zh-TW" altLang="en-US" noProof="0"/>
              <a:t>按一下以編輯母片副標題樣式</a:t>
            </a:r>
          </a:p>
        </p:txBody>
      </p:sp>
      <p:sp>
        <p:nvSpPr>
          <p:cNvPr id="6" name="Rectangle 4">
            <a:extLst/>
          </p:cNvPr>
          <p:cNvSpPr>
            <a:spLocks noGrp="1" noChangeArrowheads="1"/>
          </p:cNvSpPr>
          <p:nvPr>
            <p:ph type="dt" sz="half" idx="10"/>
          </p:nvPr>
        </p:nvSpPr>
        <p:spPr>
          <a:xfrm>
            <a:off x="914400" y="6248400"/>
            <a:ext cx="2540000" cy="457200"/>
          </a:xfrm>
        </p:spPr>
        <p:txBody>
          <a:bodyPr/>
          <a:lstStyle>
            <a:lvl1pPr>
              <a:defRPr>
                <a:latin typeface="Arial" panose="020B0604020202020204" pitchFamily="34" charset="0"/>
              </a:defRPr>
            </a:lvl1pPr>
          </a:lstStyle>
          <a:p>
            <a:pPr>
              <a:defRPr/>
            </a:pPr>
            <a:endParaRPr lang="en-US" altLang="zh-TW"/>
          </a:p>
        </p:txBody>
      </p:sp>
      <p:sp>
        <p:nvSpPr>
          <p:cNvPr id="7" name="Rectangle 5">
            <a:extLst/>
          </p:cNvPr>
          <p:cNvSpPr>
            <a:spLocks noGrp="1" noChangeArrowheads="1"/>
          </p:cNvSpPr>
          <p:nvPr>
            <p:ph type="ftr" sz="quarter" idx="11"/>
          </p:nvPr>
        </p:nvSpPr>
        <p:spPr>
          <a:xfrm>
            <a:off x="4165600" y="6248400"/>
            <a:ext cx="3860800" cy="457200"/>
          </a:xfrm>
        </p:spPr>
        <p:txBody>
          <a:bodyPr/>
          <a:lstStyle>
            <a:lvl1pPr>
              <a:defRPr>
                <a:latin typeface="Arial" panose="020B0604020202020204" pitchFamily="34" charset="0"/>
              </a:defRPr>
            </a:lvl1pPr>
          </a:lstStyle>
          <a:p>
            <a:pPr>
              <a:defRPr/>
            </a:pPr>
            <a:endParaRPr lang="en-US" altLang="zh-TW"/>
          </a:p>
        </p:txBody>
      </p:sp>
      <p:sp>
        <p:nvSpPr>
          <p:cNvPr id="8" name="Rectangle 6">
            <a:extLst/>
          </p:cNvPr>
          <p:cNvSpPr>
            <a:spLocks noGrp="1" noChangeArrowheads="1"/>
          </p:cNvSpPr>
          <p:nvPr>
            <p:ph type="sldNum" sz="quarter" idx="12"/>
          </p:nvPr>
        </p:nvSpPr>
        <p:spPr>
          <a:xfrm>
            <a:off x="8737600" y="6248400"/>
            <a:ext cx="2540000" cy="457200"/>
          </a:xfrm>
        </p:spPr>
        <p:txBody>
          <a:bodyPr/>
          <a:lstStyle>
            <a:lvl1pPr>
              <a:defRPr>
                <a:latin typeface="Arial" panose="020B0604020202020204" pitchFamily="34" charset="0"/>
              </a:defRPr>
            </a:lvl1pPr>
          </a:lstStyle>
          <a:p>
            <a:pPr>
              <a:defRPr/>
            </a:pPr>
            <a:fld id="{70FBFAAA-42E9-4A3D-B5E6-599A51677042}" type="slidenum">
              <a:rPr lang="en-US" altLang="zh-TW"/>
              <a:pPr>
                <a:defRPr/>
              </a:pPr>
              <a:t>‹#›</a:t>
            </a:fld>
            <a:endParaRPr lang="en-US" altLang="zh-TW"/>
          </a:p>
        </p:txBody>
      </p:sp>
    </p:spTree>
    <p:extLst>
      <p:ext uri="{BB962C8B-B14F-4D97-AF65-F5344CB8AC3E}">
        <p14:creationId xmlns:p14="http://schemas.microsoft.com/office/powerpoint/2010/main" val="377186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png"/><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2.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2.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1.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image" Target="../media/image2.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image" Target="../media/image2.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1.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theme" Target="../theme/theme7.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19" Type="http://schemas.openxmlformats.org/officeDocument/2006/relationships/image" Target="../media/image7.jpeg"/><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6" Type="http://schemas.openxmlformats.org/officeDocument/2006/relationships/image" Target="../media/image2.png"/><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image" Target="../media/image1.png"/><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6" Type="http://schemas.openxmlformats.org/officeDocument/2006/relationships/image" Target="../media/image2.png"/><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image" Target="../media/image1.png"/><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0"/>
            <a:ext cx="10668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755650" y="1052513"/>
            <a:ext cx="1066800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1270" name="Rectangle 6">
            <a:extLst/>
          </p:cNvPr>
          <p:cNvSpPr>
            <a:spLocks noGrp="1" noChangeArrowheads="1"/>
          </p:cNvSpPr>
          <p:nvPr>
            <p:ph type="dt" sz="half" idx="2"/>
          </p:nvPr>
        </p:nvSpPr>
        <p:spPr bwMode="auto">
          <a:xfrm>
            <a:off x="812800" y="6245225"/>
            <a:ext cx="2641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spcBef>
                <a:spcPct val="0"/>
              </a:spcBef>
              <a:buClrTx/>
              <a:buFontTx/>
              <a:buNone/>
              <a:defRPr kumimoji="0" sz="1200" b="0">
                <a:solidFill>
                  <a:srgbClr val="000000"/>
                </a:solidFill>
                <a:latin typeface="+mn-lt"/>
                <a:ea typeface="新細明體" pitchFamily="18" charset="-120"/>
              </a:defRPr>
            </a:lvl1pPr>
          </a:lstStyle>
          <a:p>
            <a:pPr>
              <a:defRPr/>
            </a:pPr>
            <a:endParaRPr lang="en-US" altLang="zh-TW"/>
          </a:p>
        </p:txBody>
      </p:sp>
      <p:sp>
        <p:nvSpPr>
          <p:cNvPr id="11271" name="Rectangle 7">
            <a:extLst/>
          </p:cNvPr>
          <p:cNvSpPr>
            <a:spLocks noGrp="1" noChangeArrowheads="1"/>
          </p:cNvSpPr>
          <p:nvPr>
            <p:ph type="ftr" sz="quarter" idx="3"/>
          </p:nvPr>
        </p:nvSpPr>
        <p:spPr bwMode="auto">
          <a:xfrm>
            <a:off x="4078288" y="6237288"/>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spcBef>
                <a:spcPct val="0"/>
              </a:spcBef>
              <a:buClrTx/>
              <a:buFontTx/>
              <a:buNone/>
              <a:defRPr kumimoji="0" sz="1200" b="0">
                <a:solidFill>
                  <a:srgbClr val="000000"/>
                </a:solidFill>
                <a:latin typeface="+mn-lt"/>
                <a:ea typeface="新細明體" pitchFamily="18" charset="-120"/>
              </a:defRPr>
            </a:lvl1pPr>
          </a:lstStyle>
          <a:p>
            <a:pPr>
              <a:defRPr/>
            </a:pPr>
            <a:endParaRPr lang="en-US" altLang="zh-TW"/>
          </a:p>
        </p:txBody>
      </p:sp>
      <p:sp>
        <p:nvSpPr>
          <p:cNvPr id="11272" name="Rectangle 8">
            <a:extLst/>
          </p:cNvPr>
          <p:cNvSpPr>
            <a:spLocks noGrp="1" noChangeArrowheads="1"/>
          </p:cNvSpPr>
          <p:nvPr>
            <p:ph type="sldNum" sz="quarter" idx="4"/>
          </p:nvPr>
        </p:nvSpPr>
        <p:spPr bwMode="auto">
          <a:xfrm>
            <a:off x="8688388" y="6237288"/>
            <a:ext cx="2641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0" sz="1200">
                <a:solidFill>
                  <a:srgbClr val="000000"/>
                </a:solidFill>
                <a:latin typeface="Verdana" panose="020B0604030504040204" pitchFamily="34" charset="0"/>
              </a:defRPr>
            </a:lvl1pPr>
          </a:lstStyle>
          <a:p>
            <a:pPr>
              <a:defRPr/>
            </a:pPr>
            <a:fld id="{9F5C33F5-0607-46A7-8C3B-8BB27905A91B}" type="slidenum">
              <a:rPr lang="en-US" altLang="zh-TW"/>
              <a:pPr>
                <a:defRPr/>
              </a:pPr>
              <a:t>‹#›</a:t>
            </a:fld>
            <a:endParaRPr lang="en-US" altLang="zh-TW"/>
          </a:p>
        </p:txBody>
      </p:sp>
      <p:pic>
        <p:nvPicPr>
          <p:cNvPr id="1031" name="Picture 12" descr="CYCH-logo橫式"/>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359900" y="6453188"/>
            <a:ext cx="23479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3" descr="淺色水平線">
            <a:extLst/>
          </p:cNvPr>
          <p:cNvSpPr>
            <a:spLocks noChangeArrowheads="1"/>
          </p:cNvSpPr>
          <p:nvPr/>
        </p:nvSpPr>
        <p:spPr bwMode="gray">
          <a:xfrm>
            <a:off x="0" y="0"/>
            <a:ext cx="12192000" cy="981075"/>
          </a:xfrm>
          <a:prstGeom prst="rect">
            <a:avLst/>
          </a:prstGeom>
          <a:blipFill dpi="0" rotWithShape="0">
            <a:blip r:embed="rId18" cstate="print"/>
            <a:srcRect/>
            <a:tile tx="0" ty="0" sx="100000" sy="100000" flip="none" algn="tl"/>
          </a:blipFill>
          <a:ln>
            <a:noFill/>
          </a:ln>
          <a:effectLst/>
          <a:extLst/>
        </p:spPr>
        <p:txBody>
          <a:bodyPr wrap="none" anchor="ctr"/>
          <a:lstStyle>
            <a:lvl1pPr eaLnBrk="0" hangingPunct="0">
              <a:defRPr kumimoji="1" sz="3600" b="1">
                <a:solidFill>
                  <a:schemeClr val="tx1"/>
                </a:solidFill>
                <a:latin typeface="Verdana" pitchFamily="34" charset="0"/>
                <a:ea typeface="標楷體" pitchFamily="65" charset="-120"/>
              </a:defRPr>
            </a:lvl1pPr>
            <a:lvl2pPr marL="742950" indent="-285750" eaLnBrk="0" hangingPunct="0">
              <a:defRPr kumimoji="1" sz="3600" b="1">
                <a:solidFill>
                  <a:schemeClr val="tx1"/>
                </a:solidFill>
                <a:latin typeface="Verdana" pitchFamily="34" charset="0"/>
                <a:ea typeface="標楷體" pitchFamily="65" charset="-120"/>
              </a:defRPr>
            </a:lvl2pPr>
            <a:lvl3pPr marL="1143000" indent="-228600" eaLnBrk="0" hangingPunct="0">
              <a:defRPr kumimoji="1" sz="3600" b="1">
                <a:solidFill>
                  <a:schemeClr val="tx1"/>
                </a:solidFill>
                <a:latin typeface="Verdana" pitchFamily="34" charset="0"/>
                <a:ea typeface="標楷體" pitchFamily="65" charset="-120"/>
              </a:defRPr>
            </a:lvl3pPr>
            <a:lvl4pPr marL="1600200" indent="-228600" eaLnBrk="0" hangingPunct="0">
              <a:defRPr kumimoji="1" sz="3600" b="1">
                <a:solidFill>
                  <a:schemeClr val="tx1"/>
                </a:solidFill>
                <a:latin typeface="Verdana" pitchFamily="34" charset="0"/>
                <a:ea typeface="標楷體" pitchFamily="65" charset="-120"/>
              </a:defRPr>
            </a:lvl4pPr>
            <a:lvl5pPr marL="2057400" indent="-228600" eaLnBrk="0" hangingPunct="0">
              <a:defRPr kumimoji="1" sz="3600" b="1">
                <a:solidFill>
                  <a:schemeClr val="tx1"/>
                </a:solidFill>
                <a:latin typeface="Verdana" pitchFamily="34" charset="0"/>
                <a:ea typeface="標楷體" pitchFamily="65" charset="-120"/>
              </a:defRPr>
            </a:lvl5pPr>
            <a:lvl6pPr marL="25146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6pPr>
            <a:lvl7pPr marL="29718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7pPr>
            <a:lvl8pPr marL="34290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8pPr>
            <a:lvl9pPr marL="38862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9pPr>
          </a:lstStyle>
          <a:p>
            <a:pPr algn="ctr" eaLnBrk="1" hangingPunct="1">
              <a:spcBef>
                <a:spcPct val="20000"/>
              </a:spcBef>
              <a:buClr>
                <a:srgbClr val="CC0000"/>
              </a:buClr>
              <a:buFont typeface="Wingdings" panose="05000000000000000000" pitchFamily="2" charset="2"/>
              <a:buNone/>
              <a:defRPr/>
            </a:pPr>
            <a:endParaRPr lang="zh-TW" altLang="en-US" b="0">
              <a:solidFill>
                <a:srgbClr val="000000"/>
              </a:solidFill>
            </a:endParaRPr>
          </a:p>
        </p:txBody>
      </p:sp>
      <p:sp>
        <p:nvSpPr>
          <p:cNvPr id="1033" name="Line 14"/>
          <p:cNvSpPr>
            <a:spLocks noChangeShapeType="1"/>
          </p:cNvSpPr>
          <p:nvPr/>
        </p:nvSpPr>
        <p:spPr bwMode="gray">
          <a:xfrm>
            <a:off x="0" y="6597650"/>
            <a:ext cx="9247188" cy="0"/>
          </a:xfrm>
          <a:prstGeom prst="line">
            <a:avLst/>
          </a:prstGeom>
          <a:noFill/>
          <a:ln w="95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Tree>
  </p:cSld>
  <p:clrMap bg1="lt1" tx1="dk1" bg2="lt2" tx2="dk2" accent1="accent1" accent2="accent2" accent3="accent3" accent4="accent4" accent5="accent5" accent6="accent6" hlink="hlink" folHlink="folHlink"/>
  <p:sldLayoutIdLst>
    <p:sldLayoutId id="2147536143" r:id="rId1"/>
    <p:sldLayoutId id="2147536144" r:id="rId2"/>
    <p:sldLayoutId id="2147536145" r:id="rId3"/>
    <p:sldLayoutId id="2147536146" r:id="rId4"/>
    <p:sldLayoutId id="2147536147" r:id="rId5"/>
    <p:sldLayoutId id="2147536148" r:id="rId6"/>
    <p:sldLayoutId id="2147536149" r:id="rId7"/>
    <p:sldLayoutId id="2147536150" r:id="rId8"/>
    <p:sldLayoutId id="2147536151" r:id="rId9"/>
    <p:sldLayoutId id="2147536152" r:id="rId10"/>
    <p:sldLayoutId id="2147536153" r:id="rId11"/>
    <p:sldLayoutId id="2147536154" r:id="rId12"/>
    <p:sldLayoutId id="2147536155" r:id="rId13"/>
    <p:sldLayoutId id="2147536156" r:id="rId14"/>
    <p:sldLayoutId id="2147536268" r:id="rId15"/>
  </p:sldLayoutIdLst>
  <p:hf hdr="0" ftr="0" dt="0"/>
  <p:txStyles>
    <p:titleStyle>
      <a:lvl1pPr algn="l" rtl="0" eaLnBrk="0" fontAlgn="base" hangingPunct="0">
        <a:spcBef>
          <a:spcPct val="0"/>
        </a:spcBef>
        <a:spcAft>
          <a:spcPct val="0"/>
        </a:spcAft>
        <a:defRPr kumimoji="1" sz="3800">
          <a:solidFill>
            <a:srgbClr val="003300"/>
          </a:solidFill>
          <a:latin typeface="+mj-lt"/>
          <a:ea typeface="+mj-ea"/>
          <a:cs typeface="+mj-cs"/>
        </a:defRPr>
      </a:lvl1pPr>
      <a:lvl2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2pPr>
      <a:lvl3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3pPr>
      <a:lvl4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4pPr>
      <a:lvl5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5pPr>
      <a:lvl6pPr marL="457200" algn="l" rtl="0" eaLnBrk="1" fontAlgn="base" hangingPunct="1">
        <a:spcBef>
          <a:spcPct val="0"/>
        </a:spcBef>
        <a:spcAft>
          <a:spcPct val="0"/>
        </a:spcAft>
        <a:defRPr kumimoji="1" sz="3800">
          <a:solidFill>
            <a:srgbClr val="003300"/>
          </a:solidFill>
          <a:latin typeface="Verdana" pitchFamily="34" charset="0"/>
          <a:ea typeface="標楷體" pitchFamily="65" charset="-120"/>
        </a:defRPr>
      </a:lvl6pPr>
      <a:lvl7pPr marL="914400" algn="l" rtl="0" eaLnBrk="1" fontAlgn="base" hangingPunct="1">
        <a:spcBef>
          <a:spcPct val="0"/>
        </a:spcBef>
        <a:spcAft>
          <a:spcPct val="0"/>
        </a:spcAft>
        <a:defRPr kumimoji="1" sz="3800">
          <a:solidFill>
            <a:srgbClr val="003300"/>
          </a:solidFill>
          <a:latin typeface="Verdana" pitchFamily="34" charset="0"/>
          <a:ea typeface="標楷體" pitchFamily="65" charset="-120"/>
        </a:defRPr>
      </a:lvl7pPr>
      <a:lvl8pPr marL="1371600" algn="l" rtl="0" eaLnBrk="1" fontAlgn="base" hangingPunct="1">
        <a:spcBef>
          <a:spcPct val="0"/>
        </a:spcBef>
        <a:spcAft>
          <a:spcPct val="0"/>
        </a:spcAft>
        <a:defRPr kumimoji="1" sz="3800">
          <a:solidFill>
            <a:srgbClr val="003300"/>
          </a:solidFill>
          <a:latin typeface="Verdana" pitchFamily="34" charset="0"/>
          <a:ea typeface="標楷體" pitchFamily="65" charset="-120"/>
        </a:defRPr>
      </a:lvl8pPr>
      <a:lvl9pPr marL="1828800" algn="l" rtl="0" eaLnBrk="1" fontAlgn="base" hangingPunct="1">
        <a:spcBef>
          <a:spcPct val="0"/>
        </a:spcBef>
        <a:spcAft>
          <a:spcPct val="0"/>
        </a:spcAft>
        <a:defRPr kumimoji="1" sz="3800">
          <a:solidFill>
            <a:srgbClr val="003300"/>
          </a:solidFill>
          <a:latin typeface="Verdana" pitchFamily="34" charset="0"/>
          <a:ea typeface="標楷體" pitchFamily="65" charset="-12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19138" y="0"/>
            <a:ext cx="10668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2051" name="Rectangle 3"/>
          <p:cNvSpPr>
            <a:spLocks noGrp="1" noChangeArrowheads="1"/>
          </p:cNvSpPr>
          <p:nvPr>
            <p:ph type="body" idx="1"/>
          </p:nvPr>
        </p:nvSpPr>
        <p:spPr bwMode="auto">
          <a:xfrm>
            <a:off x="755650" y="1052513"/>
            <a:ext cx="1066800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1270" name="Rectangle 6">
            <a:extLst/>
          </p:cNvPr>
          <p:cNvSpPr>
            <a:spLocks noGrp="1" noChangeArrowheads="1"/>
          </p:cNvSpPr>
          <p:nvPr>
            <p:ph type="dt" sz="half" idx="2"/>
          </p:nvPr>
        </p:nvSpPr>
        <p:spPr bwMode="auto">
          <a:xfrm>
            <a:off x="812800" y="6245225"/>
            <a:ext cx="2641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spcBef>
                <a:spcPct val="0"/>
              </a:spcBef>
              <a:buClrTx/>
              <a:buFontTx/>
              <a:buNone/>
              <a:defRPr kumimoji="0" sz="1200" b="0">
                <a:solidFill>
                  <a:srgbClr val="000000"/>
                </a:solidFill>
                <a:latin typeface="+mn-lt"/>
                <a:ea typeface="新細明體" pitchFamily="18" charset="-120"/>
              </a:defRPr>
            </a:lvl1pPr>
          </a:lstStyle>
          <a:p>
            <a:pPr>
              <a:defRPr/>
            </a:pPr>
            <a:endParaRPr lang="en-US" altLang="zh-TW"/>
          </a:p>
        </p:txBody>
      </p:sp>
      <p:sp>
        <p:nvSpPr>
          <p:cNvPr id="11271" name="Rectangle 7">
            <a:extLst/>
          </p:cNvPr>
          <p:cNvSpPr>
            <a:spLocks noGrp="1" noChangeArrowheads="1"/>
          </p:cNvSpPr>
          <p:nvPr>
            <p:ph type="ftr" sz="quarter" idx="3"/>
          </p:nvPr>
        </p:nvSpPr>
        <p:spPr bwMode="auto">
          <a:xfrm>
            <a:off x="4078288" y="6237288"/>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spcBef>
                <a:spcPct val="0"/>
              </a:spcBef>
              <a:buClrTx/>
              <a:buFontTx/>
              <a:buNone/>
              <a:defRPr kumimoji="0" sz="1200" b="0">
                <a:solidFill>
                  <a:srgbClr val="000000"/>
                </a:solidFill>
                <a:latin typeface="+mn-lt"/>
                <a:ea typeface="新細明體" pitchFamily="18" charset="-120"/>
              </a:defRPr>
            </a:lvl1pPr>
          </a:lstStyle>
          <a:p>
            <a:pPr>
              <a:defRPr/>
            </a:pPr>
            <a:endParaRPr lang="en-US" altLang="zh-TW"/>
          </a:p>
        </p:txBody>
      </p:sp>
      <p:sp>
        <p:nvSpPr>
          <p:cNvPr id="11272" name="Rectangle 8">
            <a:extLst/>
          </p:cNvPr>
          <p:cNvSpPr>
            <a:spLocks noGrp="1" noChangeArrowheads="1"/>
          </p:cNvSpPr>
          <p:nvPr>
            <p:ph type="sldNum" sz="quarter" idx="4"/>
          </p:nvPr>
        </p:nvSpPr>
        <p:spPr bwMode="auto">
          <a:xfrm>
            <a:off x="8688388" y="6237288"/>
            <a:ext cx="2641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0" sz="1200">
                <a:solidFill>
                  <a:srgbClr val="000000"/>
                </a:solidFill>
                <a:latin typeface="Verdana" panose="020B0604030504040204" pitchFamily="34" charset="0"/>
              </a:defRPr>
            </a:lvl1pPr>
          </a:lstStyle>
          <a:p>
            <a:pPr>
              <a:defRPr/>
            </a:pPr>
            <a:fld id="{A00948F3-0496-4C02-B804-ED3BEE847B9A}" type="slidenum">
              <a:rPr lang="en-US" altLang="zh-TW"/>
              <a:pPr>
                <a:defRPr/>
              </a:pPr>
              <a:t>‹#›</a:t>
            </a:fld>
            <a:endParaRPr lang="en-US" altLang="zh-TW"/>
          </a:p>
        </p:txBody>
      </p:sp>
      <p:pic>
        <p:nvPicPr>
          <p:cNvPr id="2055" name="Picture 12" descr="CYCH-logo橫式"/>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59900" y="6453188"/>
            <a:ext cx="23479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3" descr="淺色水平線">
            <a:extLst/>
          </p:cNvPr>
          <p:cNvSpPr>
            <a:spLocks noChangeArrowheads="1"/>
          </p:cNvSpPr>
          <p:nvPr/>
        </p:nvSpPr>
        <p:spPr bwMode="gray">
          <a:xfrm>
            <a:off x="0" y="0"/>
            <a:ext cx="12192000" cy="981075"/>
          </a:xfrm>
          <a:prstGeom prst="rect">
            <a:avLst/>
          </a:prstGeom>
          <a:blipFill dpi="0" rotWithShape="0">
            <a:blip r:embed="rId17" cstate="print"/>
            <a:srcRect/>
            <a:tile tx="0" ty="0" sx="100000" sy="100000" flip="none" algn="tl"/>
          </a:blipFill>
          <a:ln>
            <a:noFill/>
          </a:ln>
          <a:effectLst/>
          <a:extLst/>
        </p:spPr>
        <p:txBody>
          <a:bodyPr wrap="none" anchor="ctr"/>
          <a:lstStyle>
            <a:lvl1pPr eaLnBrk="0" hangingPunct="0">
              <a:defRPr kumimoji="1" sz="3600" b="1">
                <a:solidFill>
                  <a:schemeClr val="tx1"/>
                </a:solidFill>
                <a:latin typeface="Verdana" pitchFamily="34" charset="0"/>
                <a:ea typeface="標楷體" pitchFamily="65" charset="-120"/>
              </a:defRPr>
            </a:lvl1pPr>
            <a:lvl2pPr marL="742950" indent="-285750" eaLnBrk="0" hangingPunct="0">
              <a:defRPr kumimoji="1" sz="3600" b="1">
                <a:solidFill>
                  <a:schemeClr val="tx1"/>
                </a:solidFill>
                <a:latin typeface="Verdana" pitchFamily="34" charset="0"/>
                <a:ea typeface="標楷體" pitchFamily="65" charset="-120"/>
              </a:defRPr>
            </a:lvl2pPr>
            <a:lvl3pPr marL="1143000" indent="-228600" eaLnBrk="0" hangingPunct="0">
              <a:defRPr kumimoji="1" sz="3600" b="1">
                <a:solidFill>
                  <a:schemeClr val="tx1"/>
                </a:solidFill>
                <a:latin typeface="Verdana" pitchFamily="34" charset="0"/>
                <a:ea typeface="標楷體" pitchFamily="65" charset="-120"/>
              </a:defRPr>
            </a:lvl3pPr>
            <a:lvl4pPr marL="1600200" indent="-228600" eaLnBrk="0" hangingPunct="0">
              <a:defRPr kumimoji="1" sz="3600" b="1">
                <a:solidFill>
                  <a:schemeClr val="tx1"/>
                </a:solidFill>
                <a:latin typeface="Verdana" pitchFamily="34" charset="0"/>
                <a:ea typeface="標楷體" pitchFamily="65" charset="-120"/>
              </a:defRPr>
            </a:lvl4pPr>
            <a:lvl5pPr marL="2057400" indent="-228600" eaLnBrk="0" hangingPunct="0">
              <a:defRPr kumimoji="1" sz="3600" b="1">
                <a:solidFill>
                  <a:schemeClr val="tx1"/>
                </a:solidFill>
                <a:latin typeface="Verdana" pitchFamily="34" charset="0"/>
                <a:ea typeface="標楷體" pitchFamily="65" charset="-120"/>
              </a:defRPr>
            </a:lvl5pPr>
            <a:lvl6pPr marL="25146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6pPr>
            <a:lvl7pPr marL="29718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7pPr>
            <a:lvl8pPr marL="34290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8pPr>
            <a:lvl9pPr marL="38862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9pPr>
          </a:lstStyle>
          <a:p>
            <a:pPr algn="ctr" eaLnBrk="1" hangingPunct="1">
              <a:spcBef>
                <a:spcPct val="20000"/>
              </a:spcBef>
              <a:buClr>
                <a:srgbClr val="CC0000"/>
              </a:buClr>
              <a:buFont typeface="Wingdings" panose="05000000000000000000" pitchFamily="2" charset="2"/>
              <a:buNone/>
              <a:defRPr/>
            </a:pPr>
            <a:endParaRPr lang="zh-TW" altLang="en-US" b="0">
              <a:solidFill>
                <a:srgbClr val="000000"/>
              </a:solidFill>
            </a:endParaRPr>
          </a:p>
        </p:txBody>
      </p:sp>
      <p:sp>
        <p:nvSpPr>
          <p:cNvPr id="2057" name="Line 14"/>
          <p:cNvSpPr>
            <a:spLocks noChangeShapeType="1"/>
          </p:cNvSpPr>
          <p:nvPr/>
        </p:nvSpPr>
        <p:spPr bwMode="gray">
          <a:xfrm>
            <a:off x="0" y="6597650"/>
            <a:ext cx="9247188" cy="0"/>
          </a:xfrm>
          <a:prstGeom prst="line">
            <a:avLst/>
          </a:prstGeom>
          <a:noFill/>
          <a:ln w="95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Tree>
  </p:cSld>
  <p:clrMap bg1="lt1" tx1="dk1" bg2="lt2" tx2="dk2" accent1="accent1" accent2="accent2" accent3="accent3" accent4="accent4" accent5="accent5" accent6="accent6" hlink="hlink" folHlink="folHlink"/>
  <p:sldLayoutIdLst>
    <p:sldLayoutId id="2147536157" r:id="rId1"/>
    <p:sldLayoutId id="2147536158" r:id="rId2"/>
    <p:sldLayoutId id="2147536159" r:id="rId3"/>
    <p:sldLayoutId id="2147536160" r:id="rId4"/>
    <p:sldLayoutId id="2147536161" r:id="rId5"/>
    <p:sldLayoutId id="2147536162" r:id="rId6"/>
    <p:sldLayoutId id="2147536163" r:id="rId7"/>
    <p:sldLayoutId id="2147536164" r:id="rId8"/>
    <p:sldLayoutId id="2147536165" r:id="rId9"/>
    <p:sldLayoutId id="2147536166" r:id="rId10"/>
    <p:sldLayoutId id="2147536167" r:id="rId11"/>
    <p:sldLayoutId id="2147536168" r:id="rId12"/>
    <p:sldLayoutId id="2147536169" r:id="rId13"/>
    <p:sldLayoutId id="2147536170" r:id="rId14"/>
  </p:sldLayoutIdLst>
  <p:hf hdr="0" ftr="0" dt="0"/>
  <p:txStyles>
    <p:titleStyle>
      <a:lvl1pPr algn="l" rtl="0" eaLnBrk="0" fontAlgn="base" hangingPunct="0">
        <a:spcBef>
          <a:spcPct val="0"/>
        </a:spcBef>
        <a:spcAft>
          <a:spcPct val="0"/>
        </a:spcAft>
        <a:defRPr kumimoji="1" sz="3800">
          <a:solidFill>
            <a:srgbClr val="003300"/>
          </a:solidFill>
          <a:latin typeface="+mj-lt"/>
          <a:ea typeface="+mj-ea"/>
          <a:cs typeface="+mj-cs"/>
        </a:defRPr>
      </a:lvl1pPr>
      <a:lvl2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2pPr>
      <a:lvl3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3pPr>
      <a:lvl4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4pPr>
      <a:lvl5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5pPr>
      <a:lvl6pPr marL="457200" algn="l" rtl="0" eaLnBrk="1" fontAlgn="base" hangingPunct="1">
        <a:spcBef>
          <a:spcPct val="0"/>
        </a:spcBef>
        <a:spcAft>
          <a:spcPct val="0"/>
        </a:spcAft>
        <a:defRPr kumimoji="1" sz="3800">
          <a:solidFill>
            <a:srgbClr val="003300"/>
          </a:solidFill>
          <a:latin typeface="Verdana" pitchFamily="34" charset="0"/>
          <a:ea typeface="標楷體" pitchFamily="65" charset="-120"/>
        </a:defRPr>
      </a:lvl6pPr>
      <a:lvl7pPr marL="914400" algn="l" rtl="0" eaLnBrk="1" fontAlgn="base" hangingPunct="1">
        <a:spcBef>
          <a:spcPct val="0"/>
        </a:spcBef>
        <a:spcAft>
          <a:spcPct val="0"/>
        </a:spcAft>
        <a:defRPr kumimoji="1" sz="3800">
          <a:solidFill>
            <a:srgbClr val="003300"/>
          </a:solidFill>
          <a:latin typeface="Verdana" pitchFamily="34" charset="0"/>
          <a:ea typeface="標楷體" pitchFamily="65" charset="-120"/>
        </a:defRPr>
      </a:lvl7pPr>
      <a:lvl8pPr marL="1371600" algn="l" rtl="0" eaLnBrk="1" fontAlgn="base" hangingPunct="1">
        <a:spcBef>
          <a:spcPct val="0"/>
        </a:spcBef>
        <a:spcAft>
          <a:spcPct val="0"/>
        </a:spcAft>
        <a:defRPr kumimoji="1" sz="3800">
          <a:solidFill>
            <a:srgbClr val="003300"/>
          </a:solidFill>
          <a:latin typeface="Verdana" pitchFamily="34" charset="0"/>
          <a:ea typeface="標楷體" pitchFamily="65" charset="-120"/>
        </a:defRPr>
      </a:lvl8pPr>
      <a:lvl9pPr marL="1828800" algn="l" rtl="0" eaLnBrk="1" fontAlgn="base" hangingPunct="1">
        <a:spcBef>
          <a:spcPct val="0"/>
        </a:spcBef>
        <a:spcAft>
          <a:spcPct val="0"/>
        </a:spcAft>
        <a:defRPr kumimoji="1" sz="3800">
          <a:solidFill>
            <a:srgbClr val="003300"/>
          </a:solidFill>
          <a:latin typeface="Verdana" pitchFamily="34" charset="0"/>
          <a:ea typeface="標楷體" pitchFamily="65" charset="-12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19138" y="0"/>
            <a:ext cx="10668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3075" name="Rectangle 3"/>
          <p:cNvSpPr>
            <a:spLocks noGrp="1" noChangeArrowheads="1"/>
          </p:cNvSpPr>
          <p:nvPr>
            <p:ph type="body" idx="1"/>
          </p:nvPr>
        </p:nvSpPr>
        <p:spPr bwMode="auto">
          <a:xfrm>
            <a:off x="755650" y="1052513"/>
            <a:ext cx="1066800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1270" name="Rectangle 6">
            <a:extLst/>
          </p:cNvPr>
          <p:cNvSpPr>
            <a:spLocks noGrp="1" noChangeArrowheads="1"/>
          </p:cNvSpPr>
          <p:nvPr>
            <p:ph type="dt" sz="half" idx="2"/>
          </p:nvPr>
        </p:nvSpPr>
        <p:spPr bwMode="auto">
          <a:xfrm>
            <a:off x="812800" y="6245225"/>
            <a:ext cx="2641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spcBef>
                <a:spcPct val="0"/>
              </a:spcBef>
              <a:buClrTx/>
              <a:buFontTx/>
              <a:buNone/>
              <a:defRPr kumimoji="0" sz="1200" b="0">
                <a:solidFill>
                  <a:srgbClr val="000000"/>
                </a:solidFill>
                <a:latin typeface="+mn-lt"/>
                <a:ea typeface="新細明體" pitchFamily="18" charset="-120"/>
              </a:defRPr>
            </a:lvl1pPr>
          </a:lstStyle>
          <a:p>
            <a:pPr>
              <a:defRPr/>
            </a:pPr>
            <a:endParaRPr lang="en-US" altLang="zh-TW"/>
          </a:p>
        </p:txBody>
      </p:sp>
      <p:sp>
        <p:nvSpPr>
          <p:cNvPr id="11271" name="Rectangle 7">
            <a:extLst/>
          </p:cNvPr>
          <p:cNvSpPr>
            <a:spLocks noGrp="1" noChangeArrowheads="1"/>
          </p:cNvSpPr>
          <p:nvPr>
            <p:ph type="ftr" sz="quarter" idx="3"/>
          </p:nvPr>
        </p:nvSpPr>
        <p:spPr bwMode="auto">
          <a:xfrm>
            <a:off x="4078288" y="6237288"/>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spcBef>
                <a:spcPct val="0"/>
              </a:spcBef>
              <a:buClrTx/>
              <a:buFontTx/>
              <a:buNone/>
              <a:defRPr kumimoji="0" sz="1200" b="0">
                <a:solidFill>
                  <a:srgbClr val="000000"/>
                </a:solidFill>
                <a:latin typeface="+mn-lt"/>
                <a:ea typeface="新細明體" pitchFamily="18" charset="-120"/>
              </a:defRPr>
            </a:lvl1pPr>
          </a:lstStyle>
          <a:p>
            <a:pPr>
              <a:defRPr/>
            </a:pPr>
            <a:endParaRPr lang="en-US" altLang="zh-TW"/>
          </a:p>
        </p:txBody>
      </p:sp>
      <p:sp>
        <p:nvSpPr>
          <p:cNvPr id="11272" name="Rectangle 8">
            <a:extLst/>
          </p:cNvPr>
          <p:cNvSpPr>
            <a:spLocks noGrp="1" noChangeArrowheads="1"/>
          </p:cNvSpPr>
          <p:nvPr>
            <p:ph type="sldNum" sz="quarter" idx="4"/>
          </p:nvPr>
        </p:nvSpPr>
        <p:spPr bwMode="auto">
          <a:xfrm>
            <a:off x="8688388" y="6237288"/>
            <a:ext cx="2641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0" sz="1200">
                <a:solidFill>
                  <a:srgbClr val="000000"/>
                </a:solidFill>
                <a:latin typeface="Verdana" panose="020B0604030504040204" pitchFamily="34" charset="0"/>
              </a:defRPr>
            </a:lvl1pPr>
          </a:lstStyle>
          <a:p>
            <a:pPr>
              <a:defRPr/>
            </a:pPr>
            <a:fld id="{4775B49B-02C5-4AE4-9084-CE5BA3AA7F0C}" type="slidenum">
              <a:rPr lang="en-US" altLang="zh-TW"/>
              <a:pPr>
                <a:defRPr/>
              </a:pPr>
              <a:t>‹#›</a:t>
            </a:fld>
            <a:endParaRPr lang="en-US" altLang="zh-TW"/>
          </a:p>
        </p:txBody>
      </p:sp>
      <p:pic>
        <p:nvPicPr>
          <p:cNvPr id="3079" name="Picture 12" descr="CYCH-logo橫式"/>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59900" y="6453188"/>
            <a:ext cx="23479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3" descr="淺色水平線">
            <a:extLst/>
          </p:cNvPr>
          <p:cNvSpPr>
            <a:spLocks noChangeArrowheads="1"/>
          </p:cNvSpPr>
          <p:nvPr/>
        </p:nvSpPr>
        <p:spPr bwMode="gray">
          <a:xfrm>
            <a:off x="0" y="0"/>
            <a:ext cx="12192000" cy="981075"/>
          </a:xfrm>
          <a:prstGeom prst="rect">
            <a:avLst/>
          </a:prstGeom>
          <a:blipFill dpi="0" rotWithShape="0">
            <a:blip r:embed="rId16" cstate="print"/>
            <a:srcRect/>
            <a:tile tx="0" ty="0" sx="100000" sy="100000" flip="none" algn="tl"/>
          </a:blipFill>
          <a:ln>
            <a:noFill/>
          </a:ln>
          <a:effectLst/>
          <a:extLst/>
        </p:spPr>
        <p:txBody>
          <a:bodyPr wrap="none" anchor="ctr"/>
          <a:lstStyle>
            <a:lvl1pPr eaLnBrk="0" hangingPunct="0">
              <a:defRPr kumimoji="1" sz="3600" b="1">
                <a:solidFill>
                  <a:schemeClr val="tx1"/>
                </a:solidFill>
                <a:latin typeface="Verdana" pitchFamily="34" charset="0"/>
                <a:ea typeface="標楷體" pitchFamily="65" charset="-120"/>
              </a:defRPr>
            </a:lvl1pPr>
            <a:lvl2pPr marL="742950" indent="-285750" eaLnBrk="0" hangingPunct="0">
              <a:defRPr kumimoji="1" sz="3600" b="1">
                <a:solidFill>
                  <a:schemeClr val="tx1"/>
                </a:solidFill>
                <a:latin typeface="Verdana" pitchFamily="34" charset="0"/>
                <a:ea typeface="標楷體" pitchFamily="65" charset="-120"/>
              </a:defRPr>
            </a:lvl2pPr>
            <a:lvl3pPr marL="1143000" indent="-228600" eaLnBrk="0" hangingPunct="0">
              <a:defRPr kumimoji="1" sz="3600" b="1">
                <a:solidFill>
                  <a:schemeClr val="tx1"/>
                </a:solidFill>
                <a:latin typeface="Verdana" pitchFamily="34" charset="0"/>
                <a:ea typeface="標楷體" pitchFamily="65" charset="-120"/>
              </a:defRPr>
            </a:lvl3pPr>
            <a:lvl4pPr marL="1600200" indent="-228600" eaLnBrk="0" hangingPunct="0">
              <a:defRPr kumimoji="1" sz="3600" b="1">
                <a:solidFill>
                  <a:schemeClr val="tx1"/>
                </a:solidFill>
                <a:latin typeface="Verdana" pitchFamily="34" charset="0"/>
                <a:ea typeface="標楷體" pitchFamily="65" charset="-120"/>
              </a:defRPr>
            </a:lvl4pPr>
            <a:lvl5pPr marL="2057400" indent="-228600" eaLnBrk="0" hangingPunct="0">
              <a:defRPr kumimoji="1" sz="3600" b="1">
                <a:solidFill>
                  <a:schemeClr val="tx1"/>
                </a:solidFill>
                <a:latin typeface="Verdana" pitchFamily="34" charset="0"/>
                <a:ea typeface="標楷體" pitchFamily="65" charset="-120"/>
              </a:defRPr>
            </a:lvl5pPr>
            <a:lvl6pPr marL="25146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6pPr>
            <a:lvl7pPr marL="29718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7pPr>
            <a:lvl8pPr marL="34290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8pPr>
            <a:lvl9pPr marL="38862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9pPr>
          </a:lstStyle>
          <a:p>
            <a:pPr algn="ctr" eaLnBrk="1" hangingPunct="1">
              <a:spcBef>
                <a:spcPct val="20000"/>
              </a:spcBef>
              <a:buClr>
                <a:srgbClr val="CC0000"/>
              </a:buClr>
              <a:buFont typeface="Wingdings" panose="05000000000000000000" pitchFamily="2" charset="2"/>
              <a:buNone/>
              <a:defRPr/>
            </a:pPr>
            <a:endParaRPr lang="zh-TW" altLang="en-US" b="0">
              <a:solidFill>
                <a:srgbClr val="000000"/>
              </a:solidFill>
            </a:endParaRPr>
          </a:p>
        </p:txBody>
      </p:sp>
      <p:sp>
        <p:nvSpPr>
          <p:cNvPr id="3081" name="Line 14"/>
          <p:cNvSpPr>
            <a:spLocks noChangeShapeType="1"/>
          </p:cNvSpPr>
          <p:nvPr/>
        </p:nvSpPr>
        <p:spPr bwMode="gray">
          <a:xfrm>
            <a:off x="0" y="6597650"/>
            <a:ext cx="9247188" cy="0"/>
          </a:xfrm>
          <a:prstGeom prst="line">
            <a:avLst/>
          </a:prstGeom>
          <a:noFill/>
          <a:ln w="95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Tree>
  </p:cSld>
  <p:clrMap bg1="lt1" tx1="dk1" bg2="lt2" tx2="dk2" accent1="accent1" accent2="accent2" accent3="accent3" accent4="accent4" accent5="accent5" accent6="accent6" hlink="hlink" folHlink="folHlink"/>
  <p:sldLayoutIdLst>
    <p:sldLayoutId id="2147536171" r:id="rId1"/>
    <p:sldLayoutId id="2147536172" r:id="rId2"/>
    <p:sldLayoutId id="2147536173" r:id="rId3"/>
    <p:sldLayoutId id="2147536174" r:id="rId4"/>
    <p:sldLayoutId id="2147536175" r:id="rId5"/>
    <p:sldLayoutId id="2147536176" r:id="rId6"/>
    <p:sldLayoutId id="2147536177" r:id="rId7"/>
    <p:sldLayoutId id="2147536178" r:id="rId8"/>
    <p:sldLayoutId id="2147536179" r:id="rId9"/>
    <p:sldLayoutId id="2147536180" r:id="rId10"/>
    <p:sldLayoutId id="2147536181" r:id="rId11"/>
    <p:sldLayoutId id="2147536182" r:id="rId12"/>
    <p:sldLayoutId id="2147536183" r:id="rId13"/>
  </p:sldLayoutIdLst>
  <p:hf hdr="0" ftr="0" dt="0"/>
  <p:txStyles>
    <p:titleStyle>
      <a:lvl1pPr algn="l" rtl="0" eaLnBrk="0" fontAlgn="base" hangingPunct="0">
        <a:spcBef>
          <a:spcPct val="0"/>
        </a:spcBef>
        <a:spcAft>
          <a:spcPct val="0"/>
        </a:spcAft>
        <a:defRPr kumimoji="1" sz="3800">
          <a:solidFill>
            <a:srgbClr val="003300"/>
          </a:solidFill>
          <a:latin typeface="+mj-lt"/>
          <a:ea typeface="+mj-ea"/>
          <a:cs typeface="+mj-cs"/>
        </a:defRPr>
      </a:lvl1pPr>
      <a:lvl2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2pPr>
      <a:lvl3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3pPr>
      <a:lvl4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4pPr>
      <a:lvl5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5pPr>
      <a:lvl6pPr marL="457200" algn="l" rtl="0" eaLnBrk="1" fontAlgn="base" hangingPunct="1">
        <a:spcBef>
          <a:spcPct val="0"/>
        </a:spcBef>
        <a:spcAft>
          <a:spcPct val="0"/>
        </a:spcAft>
        <a:defRPr kumimoji="1" sz="3800">
          <a:solidFill>
            <a:srgbClr val="003300"/>
          </a:solidFill>
          <a:latin typeface="Verdana" pitchFamily="34" charset="0"/>
          <a:ea typeface="標楷體" pitchFamily="65" charset="-120"/>
        </a:defRPr>
      </a:lvl6pPr>
      <a:lvl7pPr marL="914400" algn="l" rtl="0" eaLnBrk="1" fontAlgn="base" hangingPunct="1">
        <a:spcBef>
          <a:spcPct val="0"/>
        </a:spcBef>
        <a:spcAft>
          <a:spcPct val="0"/>
        </a:spcAft>
        <a:defRPr kumimoji="1" sz="3800">
          <a:solidFill>
            <a:srgbClr val="003300"/>
          </a:solidFill>
          <a:latin typeface="Verdana" pitchFamily="34" charset="0"/>
          <a:ea typeface="標楷體" pitchFamily="65" charset="-120"/>
        </a:defRPr>
      </a:lvl7pPr>
      <a:lvl8pPr marL="1371600" algn="l" rtl="0" eaLnBrk="1" fontAlgn="base" hangingPunct="1">
        <a:spcBef>
          <a:spcPct val="0"/>
        </a:spcBef>
        <a:spcAft>
          <a:spcPct val="0"/>
        </a:spcAft>
        <a:defRPr kumimoji="1" sz="3800">
          <a:solidFill>
            <a:srgbClr val="003300"/>
          </a:solidFill>
          <a:latin typeface="Verdana" pitchFamily="34" charset="0"/>
          <a:ea typeface="標楷體" pitchFamily="65" charset="-120"/>
        </a:defRPr>
      </a:lvl8pPr>
      <a:lvl9pPr marL="1828800" algn="l" rtl="0" eaLnBrk="1" fontAlgn="base" hangingPunct="1">
        <a:spcBef>
          <a:spcPct val="0"/>
        </a:spcBef>
        <a:spcAft>
          <a:spcPct val="0"/>
        </a:spcAft>
        <a:defRPr kumimoji="1" sz="3800">
          <a:solidFill>
            <a:srgbClr val="003300"/>
          </a:solidFill>
          <a:latin typeface="Verdana" pitchFamily="34" charset="0"/>
          <a:ea typeface="標楷體" pitchFamily="65" charset="-12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19138" y="0"/>
            <a:ext cx="10668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4099" name="Rectangle 3"/>
          <p:cNvSpPr>
            <a:spLocks noGrp="1" noChangeArrowheads="1"/>
          </p:cNvSpPr>
          <p:nvPr>
            <p:ph type="body" idx="1"/>
          </p:nvPr>
        </p:nvSpPr>
        <p:spPr bwMode="auto">
          <a:xfrm>
            <a:off x="755650" y="1052513"/>
            <a:ext cx="1066800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1270" name="Rectangle 6">
            <a:extLst/>
          </p:cNvPr>
          <p:cNvSpPr>
            <a:spLocks noGrp="1" noChangeArrowheads="1"/>
          </p:cNvSpPr>
          <p:nvPr>
            <p:ph type="dt" sz="half" idx="2"/>
          </p:nvPr>
        </p:nvSpPr>
        <p:spPr bwMode="auto">
          <a:xfrm>
            <a:off x="812800" y="6245225"/>
            <a:ext cx="2641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spcBef>
                <a:spcPct val="0"/>
              </a:spcBef>
              <a:buClrTx/>
              <a:buFontTx/>
              <a:buNone/>
              <a:defRPr kumimoji="0" sz="1200" b="0">
                <a:solidFill>
                  <a:srgbClr val="000000"/>
                </a:solidFill>
                <a:latin typeface="+mn-lt"/>
                <a:ea typeface="新細明體" pitchFamily="18" charset="-120"/>
              </a:defRPr>
            </a:lvl1pPr>
          </a:lstStyle>
          <a:p>
            <a:pPr>
              <a:defRPr/>
            </a:pPr>
            <a:endParaRPr lang="en-US" altLang="zh-TW"/>
          </a:p>
        </p:txBody>
      </p:sp>
      <p:sp>
        <p:nvSpPr>
          <p:cNvPr id="11271" name="Rectangle 7">
            <a:extLst/>
          </p:cNvPr>
          <p:cNvSpPr>
            <a:spLocks noGrp="1" noChangeArrowheads="1"/>
          </p:cNvSpPr>
          <p:nvPr>
            <p:ph type="ftr" sz="quarter" idx="3"/>
          </p:nvPr>
        </p:nvSpPr>
        <p:spPr bwMode="auto">
          <a:xfrm>
            <a:off x="4078288" y="6237288"/>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spcBef>
                <a:spcPct val="0"/>
              </a:spcBef>
              <a:buClrTx/>
              <a:buFontTx/>
              <a:buNone/>
              <a:defRPr kumimoji="0" sz="1200" b="0">
                <a:solidFill>
                  <a:srgbClr val="000000"/>
                </a:solidFill>
                <a:latin typeface="+mn-lt"/>
                <a:ea typeface="新細明體" pitchFamily="18" charset="-120"/>
              </a:defRPr>
            </a:lvl1pPr>
          </a:lstStyle>
          <a:p>
            <a:pPr>
              <a:defRPr/>
            </a:pPr>
            <a:endParaRPr lang="en-US" altLang="zh-TW"/>
          </a:p>
        </p:txBody>
      </p:sp>
      <p:sp>
        <p:nvSpPr>
          <p:cNvPr id="11272" name="Rectangle 8">
            <a:extLst/>
          </p:cNvPr>
          <p:cNvSpPr>
            <a:spLocks noGrp="1" noChangeArrowheads="1"/>
          </p:cNvSpPr>
          <p:nvPr>
            <p:ph type="sldNum" sz="quarter" idx="4"/>
          </p:nvPr>
        </p:nvSpPr>
        <p:spPr bwMode="auto">
          <a:xfrm>
            <a:off x="9359900" y="6508750"/>
            <a:ext cx="2641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0" sz="1200">
                <a:solidFill>
                  <a:srgbClr val="000000"/>
                </a:solidFill>
                <a:latin typeface="Verdana" panose="020B0604030504040204" pitchFamily="34" charset="0"/>
              </a:defRPr>
            </a:lvl1pPr>
          </a:lstStyle>
          <a:p>
            <a:pPr>
              <a:defRPr/>
            </a:pPr>
            <a:fld id="{5BCCCB98-B21A-4FA1-887C-C12CD3DCD0D7}" type="slidenum">
              <a:rPr lang="en-US" altLang="zh-TW"/>
              <a:pPr>
                <a:defRPr/>
              </a:pPr>
              <a:t>‹#›</a:t>
            </a:fld>
            <a:endParaRPr lang="en-US" altLang="zh-TW"/>
          </a:p>
        </p:txBody>
      </p:sp>
      <p:pic>
        <p:nvPicPr>
          <p:cNvPr id="4103" name="Picture 12" descr="CYCH-logo橫式"/>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59900" y="6453188"/>
            <a:ext cx="23479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3" descr="淺色水平線">
            <a:extLst/>
          </p:cNvPr>
          <p:cNvSpPr>
            <a:spLocks noChangeArrowheads="1"/>
          </p:cNvSpPr>
          <p:nvPr/>
        </p:nvSpPr>
        <p:spPr bwMode="gray">
          <a:xfrm>
            <a:off x="0" y="0"/>
            <a:ext cx="12192000" cy="981075"/>
          </a:xfrm>
          <a:prstGeom prst="rect">
            <a:avLst/>
          </a:prstGeom>
          <a:blipFill dpi="0" rotWithShape="0">
            <a:blip r:embed="rId16" cstate="print"/>
            <a:srcRect/>
            <a:tile tx="0" ty="0" sx="100000" sy="100000" flip="none" algn="tl"/>
          </a:blipFill>
          <a:ln>
            <a:noFill/>
          </a:ln>
          <a:effectLst/>
          <a:extLst/>
        </p:spPr>
        <p:txBody>
          <a:bodyPr wrap="none" anchor="ctr"/>
          <a:lstStyle>
            <a:lvl1pPr eaLnBrk="0" hangingPunct="0">
              <a:defRPr kumimoji="1" sz="3600" b="1">
                <a:solidFill>
                  <a:schemeClr val="tx1"/>
                </a:solidFill>
                <a:latin typeface="Verdana" pitchFamily="34" charset="0"/>
                <a:ea typeface="標楷體" pitchFamily="65" charset="-120"/>
              </a:defRPr>
            </a:lvl1pPr>
            <a:lvl2pPr marL="742950" indent="-285750" eaLnBrk="0" hangingPunct="0">
              <a:defRPr kumimoji="1" sz="3600" b="1">
                <a:solidFill>
                  <a:schemeClr val="tx1"/>
                </a:solidFill>
                <a:latin typeface="Verdana" pitchFamily="34" charset="0"/>
                <a:ea typeface="標楷體" pitchFamily="65" charset="-120"/>
              </a:defRPr>
            </a:lvl2pPr>
            <a:lvl3pPr marL="1143000" indent="-228600" eaLnBrk="0" hangingPunct="0">
              <a:defRPr kumimoji="1" sz="3600" b="1">
                <a:solidFill>
                  <a:schemeClr val="tx1"/>
                </a:solidFill>
                <a:latin typeface="Verdana" pitchFamily="34" charset="0"/>
                <a:ea typeface="標楷體" pitchFamily="65" charset="-120"/>
              </a:defRPr>
            </a:lvl3pPr>
            <a:lvl4pPr marL="1600200" indent="-228600" eaLnBrk="0" hangingPunct="0">
              <a:defRPr kumimoji="1" sz="3600" b="1">
                <a:solidFill>
                  <a:schemeClr val="tx1"/>
                </a:solidFill>
                <a:latin typeface="Verdana" pitchFamily="34" charset="0"/>
                <a:ea typeface="標楷體" pitchFamily="65" charset="-120"/>
              </a:defRPr>
            </a:lvl4pPr>
            <a:lvl5pPr marL="2057400" indent="-228600" eaLnBrk="0" hangingPunct="0">
              <a:defRPr kumimoji="1" sz="3600" b="1">
                <a:solidFill>
                  <a:schemeClr val="tx1"/>
                </a:solidFill>
                <a:latin typeface="Verdana" pitchFamily="34" charset="0"/>
                <a:ea typeface="標楷體" pitchFamily="65" charset="-120"/>
              </a:defRPr>
            </a:lvl5pPr>
            <a:lvl6pPr marL="25146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6pPr>
            <a:lvl7pPr marL="29718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7pPr>
            <a:lvl8pPr marL="34290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8pPr>
            <a:lvl9pPr marL="38862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9pPr>
          </a:lstStyle>
          <a:p>
            <a:pPr algn="ctr" eaLnBrk="1" hangingPunct="1">
              <a:spcBef>
                <a:spcPct val="20000"/>
              </a:spcBef>
              <a:buClr>
                <a:srgbClr val="CC0000"/>
              </a:buClr>
              <a:buFont typeface="Wingdings" panose="05000000000000000000" pitchFamily="2" charset="2"/>
              <a:buNone/>
              <a:defRPr/>
            </a:pPr>
            <a:endParaRPr lang="zh-TW" altLang="en-US" b="0">
              <a:solidFill>
                <a:srgbClr val="000000"/>
              </a:solidFill>
            </a:endParaRPr>
          </a:p>
        </p:txBody>
      </p:sp>
      <p:sp>
        <p:nvSpPr>
          <p:cNvPr id="4105" name="Line 14"/>
          <p:cNvSpPr>
            <a:spLocks noChangeShapeType="1"/>
          </p:cNvSpPr>
          <p:nvPr/>
        </p:nvSpPr>
        <p:spPr bwMode="gray">
          <a:xfrm>
            <a:off x="0" y="6597650"/>
            <a:ext cx="9247188" cy="0"/>
          </a:xfrm>
          <a:prstGeom prst="line">
            <a:avLst/>
          </a:prstGeom>
          <a:noFill/>
          <a:ln w="95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Tree>
  </p:cSld>
  <p:clrMap bg1="lt1" tx1="dk1" bg2="lt2" tx2="dk2" accent1="accent1" accent2="accent2" accent3="accent3" accent4="accent4" accent5="accent5" accent6="accent6" hlink="hlink" folHlink="folHlink"/>
  <p:sldLayoutIdLst>
    <p:sldLayoutId id="2147536184" r:id="rId1"/>
    <p:sldLayoutId id="2147536185" r:id="rId2"/>
    <p:sldLayoutId id="2147536186" r:id="rId3"/>
    <p:sldLayoutId id="2147536187" r:id="rId4"/>
    <p:sldLayoutId id="2147536188" r:id="rId5"/>
    <p:sldLayoutId id="2147536189" r:id="rId6"/>
    <p:sldLayoutId id="2147536190" r:id="rId7"/>
    <p:sldLayoutId id="2147536191" r:id="rId8"/>
    <p:sldLayoutId id="2147536192" r:id="rId9"/>
    <p:sldLayoutId id="2147536193" r:id="rId10"/>
    <p:sldLayoutId id="2147536194" r:id="rId11"/>
    <p:sldLayoutId id="2147536195" r:id="rId12"/>
    <p:sldLayoutId id="2147536196" r:id="rId13"/>
  </p:sldLayoutIdLst>
  <p:hf hdr="0" ftr="0" dt="0"/>
  <p:txStyles>
    <p:titleStyle>
      <a:lvl1pPr algn="l" rtl="0" eaLnBrk="0" fontAlgn="base" hangingPunct="0">
        <a:spcBef>
          <a:spcPct val="0"/>
        </a:spcBef>
        <a:spcAft>
          <a:spcPct val="0"/>
        </a:spcAft>
        <a:defRPr kumimoji="1" sz="3800">
          <a:solidFill>
            <a:srgbClr val="003300"/>
          </a:solidFill>
          <a:latin typeface="+mj-lt"/>
          <a:ea typeface="+mj-ea"/>
          <a:cs typeface="+mj-cs"/>
        </a:defRPr>
      </a:lvl1pPr>
      <a:lvl2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2pPr>
      <a:lvl3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3pPr>
      <a:lvl4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4pPr>
      <a:lvl5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5pPr>
      <a:lvl6pPr marL="457200" algn="l" rtl="0" eaLnBrk="1" fontAlgn="base" hangingPunct="1">
        <a:spcBef>
          <a:spcPct val="0"/>
        </a:spcBef>
        <a:spcAft>
          <a:spcPct val="0"/>
        </a:spcAft>
        <a:defRPr kumimoji="1" sz="3800">
          <a:solidFill>
            <a:srgbClr val="003300"/>
          </a:solidFill>
          <a:latin typeface="Verdana" pitchFamily="34" charset="0"/>
          <a:ea typeface="標楷體" pitchFamily="65" charset="-120"/>
        </a:defRPr>
      </a:lvl6pPr>
      <a:lvl7pPr marL="914400" algn="l" rtl="0" eaLnBrk="1" fontAlgn="base" hangingPunct="1">
        <a:spcBef>
          <a:spcPct val="0"/>
        </a:spcBef>
        <a:spcAft>
          <a:spcPct val="0"/>
        </a:spcAft>
        <a:defRPr kumimoji="1" sz="3800">
          <a:solidFill>
            <a:srgbClr val="003300"/>
          </a:solidFill>
          <a:latin typeface="Verdana" pitchFamily="34" charset="0"/>
          <a:ea typeface="標楷體" pitchFamily="65" charset="-120"/>
        </a:defRPr>
      </a:lvl7pPr>
      <a:lvl8pPr marL="1371600" algn="l" rtl="0" eaLnBrk="1" fontAlgn="base" hangingPunct="1">
        <a:spcBef>
          <a:spcPct val="0"/>
        </a:spcBef>
        <a:spcAft>
          <a:spcPct val="0"/>
        </a:spcAft>
        <a:defRPr kumimoji="1" sz="3800">
          <a:solidFill>
            <a:srgbClr val="003300"/>
          </a:solidFill>
          <a:latin typeface="Verdana" pitchFamily="34" charset="0"/>
          <a:ea typeface="標楷體" pitchFamily="65" charset="-120"/>
        </a:defRPr>
      </a:lvl8pPr>
      <a:lvl9pPr marL="1828800" algn="l" rtl="0" eaLnBrk="1" fontAlgn="base" hangingPunct="1">
        <a:spcBef>
          <a:spcPct val="0"/>
        </a:spcBef>
        <a:spcAft>
          <a:spcPct val="0"/>
        </a:spcAft>
        <a:defRPr kumimoji="1" sz="3800">
          <a:solidFill>
            <a:srgbClr val="003300"/>
          </a:solidFill>
          <a:latin typeface="Verdana" pitchFamily="34" charset="0"/>
          <a:ea typeface="標楷體" pitchFamily="65" charset="-12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719138" y="0"/>
            <a:ext cx="10668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5123" name="Rectangle 3"/>
          <p:cNvSpPr>
            <a:spLocks noGrp="1" noChangeArrowheads="1"/>
          </p:cNvSpPr>
          <p:nvPr>
            <p:ph type="body" idx="1"/>
          </p:nvPr>
        </p:nvSpPr>
        <p:spPr bwMode="auto">
          <a:xfrm>
            <a:off x="755650" y="1052513"/>
            <a:ext cx="1066800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1270" name="Rectangle 6">
            <a:extLst/>
          </p:cNvPr>
          <p:cNvSpPr>
            <a:spLocks noGrp="1" noChangeArrowheads="1"/>
          </p:cNvSpPr>
          <p:nvPr>
            <p:ph type="dt" sz="half" idx="2"/>
          </p:nvPr>
        </p:nvSpPr>
        <p:spPr bwMode="auto">
          <a:xfrm>
            <a:off x="812800" y="6245225"/>
            <a:ext cx="2641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spcBef>
                <a:spcPct val="0"/>
              </a:spcBef>
              <a:buClrTx/>
              <a:buFontTx/>
              <a:buNone/>
              <a:defRPr kumimoji="0" sz="1200" b="0">
                <a:solidFill>
                  <a:srgbClr val="000000"/>
                </a:solidFill>
                <a:latin typeface="+mn-lt"/>
                <a:ea typeface="新細明體" pitchFamily="18" charset="-120"/>
              </a:defRPr>
            </a:lvl1pPr>
          </a:lstStyle>
          <a:p>
            <a:pPr>
              <a:defRPr/>
            </a:pPr>
            <a:endParaRPr lang="en-US" altLang="zh-TW"/>
          </a:p>
        </p:txBody>
      </p:sp>
      <p:sp>
        <p:nvSpPr>
          <p:cNvPr id="11271" name="Rectangle 7">
            <a:extLst/>
          </p:cNvPr>
          <p:cNvSpPr>
            <a:spLocks noGrp="1" noChangeArrowheads="1"/>
          </p:cNvSpPr>
          <p:nvPr>
            <p:ph type="ftr" sz="quarter" idx="3"/>
          </p:nvPr>
        </p:nvSpPr>
        <p:spPr bwMode="auto">
          <a:xfrm>
            <a:off x="4078288" y="6237288"/>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spcBef>
                <a:spcPct val="0"/>
              </a:spcBef>
              <a:buClrTx/>
              <a:buFontTx/>
              <a:buNone/>
              <a:defRPr kumimoji="0" sz="1200" b="0">
                <a:solidFill>
                  <a:srgbClr val="000000"/>
                </a:solidFill>
                <a:latin typeface="+mn-lt"/>
                <a:ea typeface="新細明體" pitchFamily="18" charset="-120"/>
              </a:defRPr>
            </a:lvl1pPr>
          </a:lstStyle>
          <a:p>
            <a:pPr>
              <a:defRPr/>
            </a:pPr>
            <a:endParaRPr lang="en-US" altLang="zh-TW"/>
          </a:p>
        </p:txBody>
      </p:sp>
      <p:sp>
        <p:nvSpPr>
          <p:cNvPr id="11272" name="Rectangle 8">
            <a:extLst/>
          </p:cNvPr>
          <p:cNvSpPr>
            <a:spLocks noGrp="1" noChangeArrowheads="1"/>
          </p:cNvSpPr>
          <p:nvPr>
            <p:ph type="sldNum" sz="quarter" idx="4"/>
          </p:nvPr>
        </p:nvSpPr>
        <p:spPr bwMode="auto">
          <a:xfrm>
            <a:off x="9550400" y="6521450"/>
            <a:ext cx="2641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0" sz="1200">
                <a:solidFill>
                  <a:srgbClr val="000000"/>
                </a:solidFill>
                <a:latin typeface="Verdana" panose="020B0604030504040204" pitchFamily="34" charset="0"/>
              </a:defRPr>
            </a:lvl1pPr>
          </a:lstStyle>
          <a:p>
            <a:pPr>
              <a:defRPr/>
            </a:pPr>
            <a:fld id="{047CAAD1-4DD8-47B5-B7F4-927ECD15806B}" type="slidenum">
              <a:rPr lang="en-US" altLang="zh-TW"/>
              <a:pPr>
                <a:defRPr/>
              </a:pPr>
              <a:t>‹#›</a:t>
            </a:fld>
            <a:endParaRPr lang="en-US" altLang="zh-TW"/>
          </a:p>
        </p:txBody>
      </p:sp>
      <p:pic>
        <p:nvPicPr>
          <p:cNvPr id="5127" name="Picture 12" descr="CYCH-logo橫式"/>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59900" y="6453188"/>
            <a:ext cx="23479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3" descr="淺色水平線">
            <a:extLst/>
          </p:cNvPr>
          <p:cNvSpPr>
            <a:spLocks noChangeArrowheads="1"/>
          </p:cNvSpPr>
          <p:nvPr/>
        </p:nvSpPr>
        <p:spPr bwMode="gray">
          <a:xfrm>
            <a:off x="0" y="0"/>
            <a:ext cx="12192000" cy="981075"/>
          </a:xfrm>
          <a:prstGeom prst="rect">
            <a:avLst/>
          </a:prstGeom>
          <a:blipFill dpi="0" rotWithShape="0">
            <a:blip r:embed="rId16" cstate="print"/>
            <a:srcRect/>
            <a:tile tx="0" ty="0" sx="100000" sy="100000" flip="none" algn="tl"/>
          </a:blipFill>
          <a:ln>
            <a:noFill/>
          </a:ln>
          <a:effectLst/>
          <a:extLst/>
        </p:spPr>
        <p:txBody>
          <a:bodyPr wrap="none" anchor="ctr"/>
          <a:lstStyle>
            <a:lvl1pPr eaLnBrk="0" hangingPunct="0">
              <a:defRPr kumimoji="1" sz="3600" b="1">
                <a:solidFill>
                  <a:schemeClr val="tx1"/>
                </a:solidFill>
                <a:latin typeface="Verdana" pitchFamily="34" charset="0"/>
                <a:ea typeface="標楷體" pitchFamily="65" charset="-120"/>
              </a:defRPr>
            </a:lvl1pPr>
            <a:lvl2pPr marL="742950" indent="-285750" eaLnBrk="0" hangingPunct="0">
              <a:defRPr kumimoji="1" sz="3600" b="1">
                <a:solidFill>
                  <a:schemeClr val="tx1"/>
                </a:solidFill>
                <a:latin typeface="Verdana" pitchFamily="34" charset="0"/>
                <a:ea typeface="標楷體" pitchFamily="65" charset="-120"/>
              </a:defRPr>
            </a:lvl2pPr>
            <a:lvl3pPr marL="1143000" indent="-228600" eaLnBrk="0" hangingPunct="0">
              <a:defRPr kumimoji="1" sz="3600" b="1">
                <a:solidFill>
                  <a:schemeClr val="tx1"/>
                </a:solidFill>
                <a:latin typeface="Verdana" pitchFamily="34" charset="0"/>
                <a:ea typeface="標楷體" pitchFamily="65" charset="-120"/>
              </a:defRPr>
            </a:lvl3pPr>
            <a:lvl4pPr marL="1600200" indent="-228600" eaLnBrk="0" hangingPunct="0">
              <a:defRPr kumimoji="1" sz="3600" b="1">
                <a:solidFill>
                  <a:schemeClr val="tx1"/>
                </a:solidFill>
                <a:latin typeface="Verdana" pitchFamily="34" charset="0"/>
                <a:ea typeface="標楷體" pitchFamily="65" charset="-120"/>
              </a:defRPr>
            </a:lvl4pPr>
            <a:lvl5pPr marL="2057400" indent="-228600" eaLnBrk="0" hangingPunct="0">
              <a:defRPr kumimoji="1" sz="3600" b="1">
                <a:solidFill>
                  <a:schemeClr val="tx1"/>
                </a:solidFill>
                <a:latin typeface="Verdana" pitchFamily="34" charset="0"/>
                <a:ea typeface="標楷體" pitchFamily="65" charset="-120"/>
              </a:defRPr>
            </a:lvl5pPr>
            <a:lvl6pPr marL="25146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6pPr>
            <a:lvl7pPr marL="29718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7pPr>
            <a:lvl8pPr marL="34290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8pPr>
            <a:lvl9pPr marL="38862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9pPr>
          </a:lstStyle>
          <a:p>
            <a:pPr algn="ctr" eaLnBrk="1" hangingPunct="1">
              <a:spcBef>
                <a:spcPct val="20000"/>
              </a:spcBef>
              <a:buClr>
                <a:srgbClr val="CC0000"/>
              </a:buClr>
              <a:buFont typeface="Wingdings" panose="05000000000000000000" pitchFamily="2" charset="2"/>
              <a:buNone/>
              <a:defRPr/>
            </a:pPr>
            <a:endParaRPr lang="zh-TW" altLang="en-US" b="0">
              <a:solidFill>
                <a:srgbClr val="000000"/>
              </a:solidFill>
            </a:endParaRPr>
          </a:p>
        </p:txBody>
      </p:sp>
      <p:sp>
        <p:nvSpPr>
          <p:cNvPr id="5129" name="Line 14"/>
          <p:cNvSpPr>
            <a:spLocks noChangeShapeType="1"/>
          </p:cNvSpPr>
          <p:nvPr/>
        </p:nvSpPr>
        <p:spPr bwMode="gray">
          <a:xfrm>
            <a:off x="0" y="6597650"/>
            <a:ext cx="9247188" cy="0"/>
          </a:xfrm>
          <a:prstGeom prst="line">
            <a:avLst/>
          </a:prstGeom>
          <a:noFill/>
          <a:ln w="95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Tree>
  </p:cSld>
  <p:clrMap bg1="lt1" tx1="dk1" bg2="lt2" tx2="dk2" accent1="accent1" accent2="accent2" accent3="accent3" accent4="accent4" accent5="accent5" accent6="accent6" hlink="hlink" folHlink="folHlink"/>
  <p:sldLayoutIdLst>
    <p:sldLayoutId id="2147536197" r:id="rId1"/>
    <p:sldLayoutId id="2147536198" r:id="rId2"/>
    <p:sldLayoutId id="2147536199" r:id="rId3"/>
    <p:sldLayoutId id="2147536200" r:id="rId4"/>
    <p:sldLayoutId id="2147536201" r:id="rId5"/>
    <p:sldLayoutId id="2147536202" r:id="rId6"/>
    <p:sldLayoutId id="2147536203" r:id="rId7"/>
    <p:sldLayoutId id="2147536204" r:id="rId8"/>
    <p:sldLayoutId id="2147536205" r:id="rId9"/>
    <p:sldLayoutId id="2147536206" r:id="rId10"/>
    <p:sldLayoutId id="2147536207" r:id="rId11"/>
    <p:sldLayoutId id="2147536208" r:id="rId12"/>
    <p:sldLayoutId id="2147536209" r:id="rId13"/>
  </p:sldLayoutIdLst>
  <p:hf hdr="0" ftr="0" dt="0"/>
  <p:txStyles>
    <p:titleStyle>
      <a:lvl1pPr algn="l" rtl="0" eaLnBrk="0" fontAlgn="base" hangingPunct="0">
        <a:spcBef>
          <a:spcPct val="0"/>
        </a:spcBef>
        <a:spcAft>
          <a:spcPct val="0"/>
        </a:spcAft>
        <a:defRPr kumimoji="1" sz="3800">
          <a:solidFill>
            <a:srgbClr val="003300"/>
          </a:solidFill>
          <a:latin typeface="+mj-lt"/>
          <a:ea typeface="+mj-ea"/>
          <a:cs typeface="+mj-cs"/>
        </a:defRPr>
      </a:lvl1pPr>
      <a:lvl2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2pPr>
      <a:lvl3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3pPr>
      <a:lvl4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4pPr>
      <a:lvl5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5pPr>
      <a:lvl6pPr marL="457200" algn="l" rtl="0" eaLnBrk="1" fontAlgn="base" hangingPunct="1">
        <a:spcBef>
          <a:spcPct val="0"/>
        </a:spcBef>
        <a:spcAft>
          <a:spcPct val="0"/>
        </a:spcAft>
        <a:defRPr kumimoji="1" sz="3800">
          <a:solidFill>
            <a:srgbClr val="003300"/>
          </a:solidFill>
          <a:latin typeface="Verdana" pitchFamily="34" charset="0"/>
          <a:ea typeface="標楷體" pitchFamily="65" charset="-120"/>
        </a:defRPr>
      </a:lvl6pPr>
      <a:lvl7pPr marL="914400" algn="l" rtl="0" eaLnBrk="1" fontAlgn="base" hangingPunct="1">
        <a:spcBef>
          <a:spcPct val="0"/>
        </a:spcBef>
        <a:spcAft>
          <a:spcPct val="0"/>
        </a:spcAft>
        <a:defRPr kumimoji="1" sz="3800">
          <a:solidFill>
            <a:srgbClr val="003300"/>
          </a:solidFill>
          <a:latin typeface="Verdana" pitchFamily="34" charset="0"/>
          <a:ea typeface="標楷體" pitchFamily="65" charset="-120"/>
        </a:defRPr>
      </a:lvl7pPr>
      <a:lvl8pPr marL="1371600" algn="l" rtl="0" eaLnBrk="1" fontAlgn="base" hangingPunct="1">
        <a:spcBef>
          <a:spcPct val="0"/>
        </a:spcBef>
        <a:spcAft>
          <a:spcPct val="0"/>
        </a:spcAft>
        <a:defRPr kumimoji="1" sz="3800">
          <a:solidFill>
            <a:srgbClr val="003300"/>
          </a:solidFill>
          <a:latin typeface="Verdana" pitchFamily="34" charset="0"/>
          <a:ea typeface="標楷體" pitchFamily="65" charset="-120"/>
        </a:defRPr>
      </a:lvl8pPr>
      <a:lvl9pPr marL="1828800" algn="l" rtl="0" eaLnBrk="1" fontAlgn="base" hangingPunct="1">
        <a:spcBef>
          <a:spcPct val="0"/>
        </a:spcBef>
        <a:spcAft>
          <a:spcPct val="0"/>
        </a:spcAft>
        <a:defRPr kumimoji="1" sz="3800">
          <a:solidFill>
            <a:srgbClr val="003300"/>
          </a:solidFill>
          <a:latin typeface="Verdana" pitchFamily="34" charset="0"/>
          <a:ea typeface="標楷體" pitchFamily="65" charset="-12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719138" y="0"/>
            <a:ext cx="10668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6147" name="Rectangle 3"/>
          <p:cNvSpPr>
            <a:spLocks noGrp="1" noChangeArrowheads="1"/>
          </p:cNvSpPr>
          <p:nvPr>
            <p:ph type="body" idx="1"/>
          </p:nvPr>
        </p:nvSpPr>
        <p:spPr bwMode="auto">
          <a:xfrm>
            <a:off x="762000" y="1006475"/>
            <a:ext cx="10668000"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1270" name="Rectangle 6">
            <a:extLst/>
          </p:cNvPr>
          <p:cNvSpPr>
            <a:spLocks noGrp="1" noChangeArrowheads="1"/>
          </p:cNvSpPr>
          <p:nvPr>
            <p:ph type="dt" sz="half" idx="2"/>
          </p:nvPr>
        </p:nvSpPr>
        <p:spPr bwMode="auto">
          <a:xfrm>
            <a:off x="812800" y="6245225"/>
            <a:ext cx="2641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spcBef>
                <a:spcPct val="0"/>
              </a:spcBef>
              <a:buClrTx/>
              <a:buFontTx/>
              <a:buNone/>
              <a:defRPr kumimoji="0" sz="1200" b="0">
                <a:solidFill>
                  <a:srgbClr val="000000"/>
                </a:solidFill>
                <a:latin typeface="+mn-lt"/>
                <a:ea typeface="新細明體" pitchFamily="18" charset="-120"/>
              </a:defRPr>
            </a:lvl1pPr>
          </a:lstStyle>
          <a:p>
            <a:pPr>
              <a:defRPr/>
            </a:pPr>
            <a:endParaRPr lang="en-US" altLang="zh-TW"/>
          </a:p>
        </p:txBody>
      </p:sp>
      <p:sp>
        <p:nvSpPr>
          <p:cNvPr id="11271" name="Rectangle 7">
            <a:extLst/>
          </p:cNvPr>
          <p:cNvSpPr>
            <a:spLocks noGrp="1" noChangeArrowheads="1"/>
          </p:cNvSpPr>
          <p:nvPr>
            <p:ph type="ftr" sz="quarter" idx="3"/>
          </p:nvPr>
        </p:nvSpPr>
        <p:spPr bwMode="auto">
          <a:xfrm>
            <a:off x="4078288" y="6237288"/>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spcBef>
                <a:spcPct val="0"/>
              </a:spcBef>
              <a:buClrTx/>
              <a:buFontTx/>
              <a:buNone/>
              <a:defRPr kumimoji="0" sz="1200" b="0">
                <a:solidFill>
                  <a:srgbClr val="000000"/>
                </a:solidFill>
                <a:latin typeface="+mn-lt"/>
                <a:ea typeface="新細明體" pitchFamily="18" charset="-120"/>
              </a:defRPr>
            </a:lvl1pPr>
          </a:lstStyle>
          <a:p>
            <a:pPr>
              <a:defRPr/>
            </a:pPr>
            <a:endParaRPr lang="en-US" altLang="zh-TW"/>
          </a:p>
        </p:txBody>
      </p:sp>
      <p:sp>
        <p:nvSpPr>
          <p:cNvPr id="11272" name="Rectangle 8">
            <a:extLst/>
          </p:cNvPr>
          <p:cNvSpPr>
            <a:spLocks noGrp="1" noChangeArrowheads="1"/>
          </p:cNvSpPr>
          <p:nvPr>
            <p:ph type="sldNum" sz="quarter" idx="4"/>
          </p:nvPr>
        </p:nvSpPr>
        <p:spPr bwMode="auto">
          <a:xfrm>
            <a:off x="9550400" y="6496050"/>
            <a:ext cx="2641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0" sz="1200">
                <a:solidFill>
                  <a:srgbClr val="000000"/>
                </a:solidFill>
                <a:latin typeface="Verdana" panose="020B0604030504040204" pitchFamily="34" charset="0"/>
              </a:defRPr>
            </a:lvl1pPr>
          </a:lstStyle>
          <a:p>
            <a:pPr>
              <a:defRPr/>
            </a:pPr>
            <a:fld id="{CF1E4CB4-6ED4-4A3E-AD77-05AD34E23689}" type="slidenum">
              <a:rPr lang="en-US" altLang="zh-TW"/>
              <a:pPr>
                <a:defRPr/>
              </a:pPr>
              <a:t>‹#›</a:t>
            </a:fld>
            <a:endParaRPr lang="en-US" altLang="zh-TW"/>
          </a:p>
        </p:txBody>
      </p:sp>
      <p:pic>
        <p:nvPicPr>
          <p:cNvPr id="6151" name="Picture 12" descr="CYCH-logo橫式"/>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59900" y="6453188"/>
            <a:ext cx="23479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3" descr="淺色水平線">
            <a:extLst/>
          </p:cNvPr>
          <p:cNvSpPr>
            <a:spLocks noChangeArrowheads="1"/>
          </p:cNvSpPr>
          <p:nvPr/>
        </p:nvSpPr>
        <p:spPr bwMode="gray">
          <a:xfrm>
            <a:off x="0" y="0"/>
            <a:ext cx="12192000" cy="981075"/>
          </a:xfrm>
          <a:prstGeom prst="rect">
            <a:avLst/>
          </a:prstGeom>
          <a:blipFill dpi="0" rotWithShape="0">
            <a:blip r:embed="rId16" cstate="print"/>
            <a:srcRect/>
            <a:tile tx="0" ty="0" sx="100000" sy="100000" flip="none" algn="tl"/>
          </a:blipFill>
          <a:ln>
            <a:noFill/>
          </a:ln>
          <a:effectLst/>
          <a:extLst/>
        </p:spPr>
        <p:txBody>
          <a:bodyPr wrap="none" anchor="ctr"/>
          <a:lstStyle>
            <a:lvl1pPr eaLnBrk="0" hangingPunct="0">
              <a:defRPr kumimoji="1" sz="3600" b="1">
                <a:solidFill>
                  <a:schemeClr val="tx1"/>
                </a:solidFill>
                <a:latin typeface="Verdana" pitchFamily="34" charset="0"/>
                <a:ea typeface="標楷體" pitchFamily="65" charset="-120"/>
              </a:defRPr>
            </a:lvl1pPr>
            <a:lvl2pPr marL="742950" indent="-285750" eaLnBrk="0" hangingPunct="0">
              <a:defRPr kumimoji="1" sz="3600" b="1">
                <a:solidFill>
                  <a:schemeClr val="tx1"/>
                </a:solidFill>
                <a:latin typeface="Verdana" pitchFamily="34" charset="0"/>
                <a:ea typeface="標楷體" pitchFamily="65" charset="-120"/>
              </a:defRPr>
            </a:lvl2pPr>
            <a:lvl3pPr marL="1143000" indent="-228600" eaLnBrk="0" hangingPunct="0">
              <a:defRPr kumimoji="1" sz="3600" b="1">
                <a:solidFill>
                  <a:schemeClr val="tx1"/>
                </a:solidFill>
                <a:latin typeface="Verdana" pitchFamily="34" charset="0"/>
                <a:ea typeface="標楷體" pitchFamily="65" charset="-120"/>
              </a:defRPr>
            </a:lvl3pPr>
            <a:lvl4pPr marL="1600200" indent="-228600" eaLnBrk="0" hangingPunct="0">
              <a:defRPr kumimoji="1" sz="3600" b="1">
                <a:solidFill>
                  <a:schemeClr val="tx1"/>
                </a:solidFill>
                <a:latin typeface="Verdana" pitchFamily="34" charset="0"/>
                <a:ea typeface="標楷體" pitchFamily="65" charset="-120"/>
              </a:defRPr>
            </a:lvl4pPr>
            <a:lvl5pPr marL="2057400" indent="-228600" eaLnBrk="0" hangingPunct="0">
              <a:defRPr kumimoji="1" sz="3600" b="1">
                <a:solidFill>
                  <a:schemeClr val="tx1"/>
                </a:solidFill>
                <a:latin typeface="Verdana" pitchFamily="34" charset="0"/>
                <a:ea typeface="標楷體" pitchFamily="65" charset="-120"/>
              </a:defRPr>
            </a:lvl5pPr>
            <a:lvl6pPr marL="25146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6pPr>
            <a:lvl7pPr marL="29718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7pPr>
            <a:lvl8pPr marL="34290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8pPr>
            <a:lvl9pPr marL="38862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9pPr>
          </a:lstStyle>
          <a:p>
            <a:pPr algn="ctr" eaLnBrk="1" hangingPunct="1">
              <a:spcBef>
                <a:spcPct val="20000"/>
              </a:spcBef>
              <a:buClr>
                <a:srgbClr val="CC0000"/>
              </a:buClr>
              <a:buFont typeface="Wingdings" panose="05000000000000000000" pitchFamily="2" charset="2"/>
              <a:buNone/>
              <a:defRPr/>
            </a:pPr>
            <a:endParaRPr lang="zh-TW" altLang="en-US" b="0">
              <a:solidFill>
                <a:srgbClr val="000000"/>
              </a:solidFill>
            </a:endParaRPr>
          </a:p>
        </p:txBody>
      </p:sp>
      <p:sp>
        <p:nvSpPr>
          <p:cNvPr id="6153" name="Line 14"/>
          <p:cNvSpPr>
            <a:spLocks noChangeShapeType="1"/>
          </p:cNvSpPr>
          <p:nvPr/>
        </p:nvSpPr>
        <p:spPr bwMode="gray">
          <a:xfrm>
            <a:off x="0" y="6597650"/>
            <a:ext cx="9247188" cy="0"/>
          </a:xfrm>
          <a:prstGeom prst="line">
            <a:avLst/>
          </a:prstGeom>
          <a:noFill/>
          <a:ln w="95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Tree>
  </p:cSld>
  <p:clrMap bg1="lt1" tx1="dk1" bg2="lt2" tx2="dk2" accent1="accent1" accent2="accent2" accent3="accent3" accent4="accent4" accent5="accent5" accent6="accent6" hlink="hlink" folHlink="folHlink"/>
  <p:sldLayoutIdLst>
    <p:sldLayoutId id="2147536210" r:id="rId1"/>
    <p:sldLayoutId id="2147536211" r:id="rId2"/>
    <p:sldLayoutId id="2147536212" r:id="rId3"/>
    <p:sldLayoutId id="2147536213" r:id="rId4"/>
    <p:sldLayoutId id="2147536214" r:id="rId5"/>
    <p:sldLayoutId id="2147536215" r:id="rId6"/>
    <p:sldLayoutId id="2147536216" r:id="rId7"/>
    <p:sldLayoutId id="2147536217" r:id="rId8"/>
    <p:sldLayoutId id="2147536218" r:id="rId9"/>
    <p:sldLayoutId id="2147536219" r:id="rId10"/>
    <p:sldLayoutId id="2147536220" r:id="rId11"/>
    <p:sldLayoutId id="2147536221" r:id="rId12"/>
    <p:sldLayoutId id="2147536222" r:id="rId13"/>
  </p:sldLayoutIdLst>
  <p:hf hdr="0" ftr="0" dt="0"/>
  <p:txStyles>
    <p:titleStyle>
      <a:lvl1pPr algn="l" rtl="0" eaLnBrk="0" fontAlgn="base" hangingPunct="0">
        <a:spcBef>
          <a:spcPct val="0"/>
        </a:spcBef>
        <a:spcAft>
          <a:spcPct val="0"/>
        </a:spcAft>
        <a:defRPr kumimoji="1" sz="3800">
          <a:solidFill>
            <a:srgbClr val="003300"/>
          </a:solidFill>
          <a:latin typeface="+mj-lt"/>
          <a:ea typeface="+mj-ea"/>
          <a:cs typeface="+mj-cs"/>
        </a:defRPr>
      </a:lvl1pPr>
      <a:lvl2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2pPr>
      <a:lvl3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3pPr>
      <a:lvl4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4pPr>
      <a:lvl5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5pPr>
      <a:lvl6pPr marL="457200" algn="l" rtl="0" eaLnBrk="1" fontAlgn="base" hangingPunct="1">
        <a:spcBef>
          <a:spcPct val="0"/>
        </a:spcBef>
        <a:spcAft>
          <a:spcPct val="0"/>
        </a:spcAft>
        <a:defRPr kumimoji="1" sz="3800">
          <a:solidFill>
            <a:srgbClr val="003300"/>
          </a:solidFill>
          <a:latin typeface="Verdana" pitchFamily="34" charset="0"/>
          <a:ea typeface="標楷體" pitchFamily="65" charset="-120"/>
        </a:defRPr>
      </a:lvl6pPr>
      <a:lvl7pPr marL="914400" algn="l" rtl="0" eaLnBrk="1" fontAlgn="base" hangingPunct="1">
        <a:spcBef>
          <a:spcPct val="0"/>
        </a:spcBef>
        <a:spcAft>
          <a:spcPct val="0"/>
        </a:spcAft>
        <a:defRPr kumimoji="1" sz="3800">
          <a:solidFill>
            <a:srgbClr val="003300"/>
          </a:solidFill>
          <a:latin typeface="Verdana" pitchFamily="34" charset="0"/>
          <a:ea typeface="標楷體" pitchFamily="65" charset="-120"/>
        </a:defRPr>
      </a:lvl7pPr>
      <a:lvl8pPr marL="1371600" algn="l" rtl="0" eaLnBrk="1" fontAlgn="base" hangingPunct="1">
        <a:spcBef>
          <a:spcPct val="0"/>
        </a:spcBef>
        <a:spcAft>
          <a:spcPct val="0"/>
        </a:spcAft>
        <a:defRPr kumimoji="1" sz="3800">
          <a:solidFill>
            <a:srgbClr val="003300"/>
          </a:solidFill>
          <a:latin typeface="Verdana" pitchFamily="34" charset="0"/>
          <a:ea typeface="標楷體" pitchFamily="65" charset="-120"/>
        </a:defRPr>
      </a:lvl8pPr>
      <a:lvl9pPr marL="1828800" algn="l" rtl="0" eaLnBrk="1" fontAlgn="base" hangingPunct="1">
        <a:spcBef>
          <a:spcPct val="0"/>
        </a:spcBef>
        <a:spcAft>
          <a:spcPct val="0"/>
        </a:spcAft>
        <a:defRPr kumimoji="1" sz="3800">
          <a:solidFill>
            <a:srgbClr val="003300"/>
          </a:solidFill>
          <a:latin typeface="Verdana" pitchFamily="34" charset="0"/>
          <a:ea typeface="標楷體" pitchFamily="65" charset="-12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719138" y="0"/>
            <a:ext cx="10668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7171" name="Rectangle 3"/>
          <p:cNvSpPr>
            <a:spLocks noGrp="1" noChangeArrowheads="1"/>
          </p:cNvSpPr>
          <p:nvPr>
            <p:ph type="body" idx="1"/>
          </p:nvPr>
        </p:nvSpPr>
        <p:spPr bwMode="auto">
          <a:xfrm>
            <a:off x="755650" y="1052513"/>
            <a:ext cx="1066800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1270" name="Rectangle 6">
            <a:extLst/>
          </p:cNvPr>
          <p:cNvSpPr>
            <a:spLocks noGrp="1" noChangeArrowheads="1"/>
          </p:cNvSpPr>
          <p:nvPr>
            <p:ph type="dt" sz="half" idx="2"/>
          </p:nvPr>
        </p:nvSpPr>
        <p:spPr bwMode="auto">
          <a:xfrm>
            <a:off x="812800" y="6245225"/>
            <a:ext cx="2641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spcBef>
                <a:spcPct val="0"/>
              </a:spcBef>
              <a:buClrTx/>
              <a:buFontTx/>
              <a:buNone/>
              <a:defRPr kumimoji="0" sz="1200">
                <a:solidFill>
                  <a:srgbClr val="000000"/>
                </a:solidFill>
                <a:latin typeface="+mn-lt"/>
                <a:ea typeface="新細明體" pitchFamily="18" charset="-120"/>
              </a:defRPr>
            </a:lvl1pPr>
          </a:lstStyle>
          <a:p>
            <a:pPr>
              <a:defRPr/>
            </a:pPr>
            <a:endParaRPr lang="en-US" altLang="zh-TW"/>
          </a:p>
        </p:txBody>
      </p:sp>
      <p:sp>
        <p:nvSpPr>
          <p:cNvPr id="11271" name="Rectangle 7">
            <a:extLst/>
          </p:cNvPr>
          <p:cNvSpPr>
            <a:spLocks noGrp="1" noChangeArrowheads="1"/>
          </p:cNvSpPr>
          <p:nvPr>
            <p:ph type="ftr" sz="quarter" idx="3"/>
          </p:nvPr>
        </p:nvSpPr>
        <p:spPr bwMode="auto">
          <a:xfrm>
            <a:off x="4078288" y="6237288"/>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spcBef>
                <a:spcPct val="0"/>
              </a:spcBef>
              <a:buClrTx/>
              <a:buFontTx/>
              <a:buNone/>
              <a:defRPr kumimoji="0" sz="1200">
                <a:solidFill>
                  <a:srgbClr val="000000"/>
                </a:solidFill>
                <a:latin typeface="+mn-lt"/>
                <a:ea typeface="新細明體" pitchFamily="18" charset="-120"/>
              </a:defRPr>
            </a:lvl1pPr>
          </a:lstStyle>
          <a:p>
            <a:pPr>
              <a:defRPr/>
            </a:pPr>
            <a:endParaRPr lang="en-US" altLang="zh-TW"/>
          </a:p>
        </p:txBody>
      </p:sp>
      <p:sp>
        <p:nvSpPr>
          <p:cNvPr id="11272" name="Rectangle 8">
            <a:extLst/>
          </p:cNvPr>
          <p:cNvSpPr>
            <a:spLocks noGrp="1" noChangeArrowheads="1"/>
          </p:cNvSpPr>
          <p:nvPr>
            <p:ph type="sldNum" sz="quarter" idx="4"/>
          </p:nvPr>
        </p:nvSpPr>
        <p:spPr bwMode="auto">
          <a:xfrm>
            <a:off x="9550400" y="6538913"/>
            <a:ext cx="2641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0" sz="1200">
                <a:solidFill>
                  <a:srgbClr val="000000"/>
                </a:solidFill>
                <a:latin typeface="Verdana" panose="020B0604030504040204" pitchFamily="34" charset="0"/>
              </a:defRPr>
            </a:lvl1pPr>
          </a:lstStyle>
          <a:p>
            <a:pPr>
              <a:defRPr/>
            </a:pPr>
            <a:fld id="{C8215DA3-FD12-4188-BA61-7D379DCAF8CA}" type="slidenum">
              <a:rPr lang="en-US" altLang="zh-TW"/>
              <a:pPr>
                <a:defRPr/>
              </a:pPr>
              <a:t>‹#›</a:t>
            </a:fld>
            <a:endParaRPr lang="en-US" altLang="zh-TW"/>
          </a:p>
        </p:txBody>
      </p:sp>
      <p:sp>
        <p:nvSpPr>
          <p:cNvPr id="1032" name="Rectangle 13" descr="淺色水平線">
            <a:extLst/>
          </p:cNvPr>
          <p:cNvSpPr>
            <a:spLocks noChangeArrowheads="1"/>
          </p:cNvSpPr>
          <p:nvPr/>
        </p:nvSpPr>
        <p:spPr bwMode="gray">
          <a:xfrm>
            <a:off x="0" y="0"/>
            <a:ext cx="12192000" cy="981075"/>
          </a:xfrm>
          <a:prstGeom prst="rect">
            <a:avLst/>
          </a:prstGeom>
          <a:pattFill prst="ltHorz">
            <a:fgClr>
              <a:schemeClr val="bg2"/>
            </a:fgClr>
            <a:bgClr>
              <a:schemeClr val="bg1"/>
            </a:bgClr>
          </a:pattFill>
          <a:ln>
            <a:noFill/>
          </a:ln>
          <a:effectLst/>
          <a:extLst/>
        </p:spPr>
        <p:txBody>
          <a:bodyPr wrap="none" anchor="ctr"/>
          <a:lstStyle>
            <a:lvl1pPr eaLnBrk="0" hangingPunct="0">
              <a:defRPr kumimoji="1" sz="3600">
                <a:solidFill>
                  <a:schemeClr val="tx1"/>
                </a:solidFill>
                <a:latin typeface="Verdana" pitchFamily="34" charset="0"/>
                <a:ea typeface="標楷體" pitchFamily="65" charset="-120"/>
              </a:defRPr>
            </a:lvl1pPr>
            <a:lvl2pPr marL="742950" indent="-285750" eaLnBrk="0" hangingPunct="0">
              <a:defRPr kumimoji="1" sz="3600">
                <a:solidFill>
                  <a:schemeClr val="tx1"/>
                </a:solidFill>
                <a:latin typeface="Verdana" pitchFamily="34" charset="0"/>
                <a:ea typeface="標楷體" pitchFamily="65" charset="-120"/>
              </a:defRPr>
            </a:lvl2pPr>
            <a:lvl3pPr marL="1143000" indent="-228600" eaLnBrk="0" hangingPunct="0">
              <a:defRPr kumimoji="1" sz="3600">
                <a:solidFill>
                  <a:schemeClr val="tx1"/>
                </a:solidFill>
                <a:latin typeface="Verdana" pitchFamily="34" charset="0"/>
                <a:ea typeface="標楷體" pitchFamily="65" charset="-120"/>
              </a:defRPr>
            </a:lvl3pPr>
            <a:lvl4pPr marL="1600200" indent="-228600" eaLnBrk="0" hangingPunct="0">
              <a:defRPr kumimoji="1" sz="3600">
                <a:solidFill>
                  <a:schemeClr val="tx1"/>
                </a:solidFill>
                <a:latin typeface="Verdana" pitchFamily="34" charset="0"/>
                <a:ea typeface="標楷體" pitchFamily="65" charset="-120"/>
              </a:defRPr>
            </a:lvl4pPr>
            <a:lvl5pPr marL="2057400" indent="-228600" eaLnBrk="0" hangingPunct="0">
              <a:defRPr kumimoji="1" sz="3600">
                <a:solidFill>
                  <a:schemeClr val="tx1"/>
                </a:solidFill>
                <a:latin typeface="Verdana" pitchFamily="34" charset="0"/>
                <a:ea typeface="標楷體" pitchFamily="65" charset="-120"/>
              </a:defRPr>
            </a:lvl5pPr>
            <a:lvl6pPr marL="2514600" indent="-228600" eaLnBrk="0" fontAlgn="base" hangingPunct="0">
              <a:spcBef>
                <a:spcPct val="0"/>
              </a:spcBef>
              <a:spcAft>
                <a:spcPct val="0"/>
              </a:spcAft>
              <a:defRPr kumimoji="1" sz="3600">
                <a:solidFill>
                  <a:schemeClr val="tx1"/>
                </a:solidFill>
                <a:latin typeface="Verdana" pitchFamily="34" charset="0"/>
                <a:ea typeface="標楷體" pitchFamily="65" charset="-120"/>
              </a:defRPr>
            </a:lvl6pPr>
            <a:lvl7pPr marL="2971800" indent="-228600" eaLnBrk="0" fontAlgn="base" hangingPunct="0">
              <a:spcBef>
                <a:spcPct val="0"/>
              </a:spcBef>
              <a:spcAft>
                <a:spcPct val="0"/>
              </a:spcAft>
              <a:defRPr kumimoji="1" sz="3600">
                <a:solidFill>
                  <a:schemeClr val="tx1"/>
                </a:solidFill>
                <a:latin typeface="Verdana" pitchFamily="34" charset="0"/>
                <a:ea typeface="標楷體" pitchFamily="65" charset="-120"/>
              </a:defRPr>
            </a:lvl7pPr>
            <a:lvl8pPr marL="3429000" indent="-228600" eaLnBrk="0" fontAlgn="base" hangingPunct="0">
              <a:spcBef>
                <a:spcPct val="0"/>
              </a:spcBef>
              <a:spcAft>
                <a:spcPct val="0"/>
              </a:spcAft>
              <a:defRPr kumimoji="1" sz="3600">
                <a:solidFill>
                  <a:schemeClr val="tx1"/>
                </a:solidFill>
                <a:latin typeface="Verdana" pitchFamily="34" charset="0"/>
                <a:ea typeface="標楷體" pitchFamily="65" charset="-120"/>
              </a:defRPr>
            </a:lvl8pPr>
            <a:lvl9pPr marL="3886200" indent="-228600" eaLnBrk="0" fontAlgn="base" hangingPunct="0">
              <a:spcBef>
                <a:spcPct val="0"/>
              </a:spcBef>
              <a:spcAft>
                <a:spcPct val="0"/>
              </a:spcAft>
              <a:defRPr kumimoji="1" sz="3600">
                <a:solidFill>
                  <a:schemeClr val="tx1"/>
                </a:solidFill>
                <a:latin typeface="Verdana" pitchFamily="34" charset="0"/>
                <a:ea typeface="標楷體" pitchFamily="65" charset="-120"/>
              </a:defRPr>
            </a:lvl9pPr>
          </a:lstStyle>
          <a:p>
            <a:pPr algn="ctr" eaLnBrk="1" hangingPunct="1">
              <a:spcBef>
                <a:spcPct val="20000"/>
              </a:spcBef>
              <a:buClr>
                <a:srgbClr val="CC0000"/>
              </a:buClr>
              <a:buFont typeface="Wingdings" pitchFamily="2" charset="2"/>
              <a:buNone/>
              <a:defRPr/>
            </a:pPr>
            <a:endParaRPr lang="zh-TW" altLang="en-US" sz="3599">
              <a:solidFill>
                <a:srgbClr val="000000"/>
              </a:solidFill>
            </a:endParaRPr>
          </a:p>
        </p:txBody>
      </p:sp>
      <p:sp>
        <p:nvSpPr>
          <p:cNvPr id="2" name="Line 14">
            <a:extLst/>
          </p:cNvPr>
          <p:cNvSpPr>
            <a:spLocks noChangeShapeType="1"/>
          </p:cNvSpPr>
          <p:nvPr/>
        </p:nvSpPr>
        <p:spPr bwMode="gray">
          <a:xfrm>
            <a:off x="0" y="6597650"/>
            <a:ext cx="9247188" cy="0"/>
          </a:xfrm>
          <a:prstGeom prst="line">
            <a:avLst/>
          </a:prstGeom>
          <a:noFill/>
          <a:ln w="9525" cap="rnd">
            <a:solidFill>
              <a:srgbClr val="FF0000"/>
            </a:solidFill>
            <a:prstDash val="sysDot"/>
            <a:round/>
            <a:headEnd/>
            <a:tailEnd/>
          </a:ln>
          <a:extLst/>
        </p:spPr>
        <p:txBody>
          <a:bodyPr/>
          <a:lstStyle/>
          <a:p>
            <a:pPr>
              <a:defRPr/>
            </a:pPr>
            <a:endParaRPr lang="zh-TW" altLang="en-US" sz="3599">
              <a:solidFill>
                <a:srgbClr val="000000"/>
              </a:solidFill>
              <a:latin typeface="+mn-lt"/>
              <a:ea typeface="+mn-ea"/>
            </a:endParaRPr>
          </a:p>
        </p:txBody>
      </p:sp>
      <p:pic>
        <p:nvPicPr>
          <p:cNvPr id="7177" name="Picture 14" descr="院徽全銜(新版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359900" y="6407150"/>
            <a:ext cx="24003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36223" r:id="rId1"/>
    <p:sldLayoutId id="2147536224" r:id="rId2"/>
    <p:sldLayoutId id="2147536225" r:id="rId3"/>
    <p:sldLayoutId id="2147536226" r:id="rId4"/>
    <p:sldLayoutId id="2147536227" r:id="rId5"/>
    <p:sldLayoutId id="2147536228" r:id="rId6"/>
    <p:sldLayoutId id="2147536229" r:id="rId7"/>
    <p:sldLayoutId id="2147536230" r:id="rId8"/>
    <p:sldLayoutId id="2147536231" r:id="rId9"/>
    <p:sldLayoutId id="2147536232" r:id="rId10"/>
    <p:sldLayoutId id="2147536233" r:id="rId11"/>
    <p:sldLayoutId id="2147536234" r:id="rId12"/>
    <p:sldLayoutId id="2147536235" r:id="rId13"/>
    <p:sldLayoutId id="2147536236" r:id="rId14"/>
    <p:sldLayoutId id="2147536237" r:id="rId15"/>
    <p:sldLayoutId id="2147536238" r:id="rId16"/>
    <p:sldLayoutId id="2147536239" r:id="rId17"/>
  </p:sldLayoutIdLst>
  <p:hf hdr="0" ftr="0" dt="0"/>
  <p:txStyles>
    <p:titleStyle>
      <a:lvl1pPr algn="l" rtl="0" eaLnBrk="0" fontAlgn="base" hangingPunct="0">
        <a:spcBef>
          <a:spcPct val="0"/>
        </a:spcBef>
        <a:spcAft>
          <a:spcPct val="0"/>
        </a:spcAft>
        <a:defRPr kumimoji="1" sz="3700">
          <a:solidFill>
            <a:srgbClr val="003300"/>
          </a:solidFill>
          <a:latin typeface="+mj-lt"/>
          <a:ea typeface="+mj-ea"/>
          <a:cs typeface="+mj-cs"/>
        </a:defRPr>
      </a:lvl1pPr>
      <a:lvl2pPr algn="l" rtl="0" eaLnBrk="0" fontAlgn="base" hangingPunct="0">
        <a:spcBef>
          <a:spcPct val="0"/>
        </a:spcBef>
        <a:spcAft>
          <a:spcPct val="0"/>
        </a:spcAft>
        <a:defRPr kumimoji="1" sz="3700">
          <a:solidFill>
            <a:srgbClr val="003300"/>
          </a:solidFill>
          <a:latin typeface="Verdana" pitchFamily="34" charset="0"/>
          <a:ea typeface="標楷體" pitchFamily="65" charset="-120"/>
        </a:defRPr>
      </a:lvl2pPr>
      <a:lvl3pPr algn="l" rtl="0" eaLnBrk="0" fontAlgn="base" hangingPunct="0">
        <a:spcBef>
          <a:spcPct val="0"/>
        </a:spcBef>
        <a:spcAft>
          <a:spcPct val="0"/>
        </a:spcAft>
        <a:defRPr kumimoji="1" sz="3700">
          <a:solidFill>
            <a:srgbClr val="003300"/>
          </a:solidFill>
          <a:latin typeface="Verdana" pitchFamily="34" charset="0"/>
          <a:ea typeface="標楷體" pitchFamily="65" charset="-120"/>
        </a:defRPr>
      </a:lvl3pPr>
      <a:lvl4pPr algn="l" rtl="0" eaLnBrk="0" fontAlgn="base" hangingPunct="0">
        <a:spcBef>
          <a:spcPct val="0"/>
        </a:spcBef>
        <a:spcAft>
          <a:spcPct val="0"/>
        </a:spcAft>
        <a:defRPr kumimoji="1" sz="3700">
          <a:solidFill>
            <a:srgbClr val="003300"/>
          </a:solidFill>
          <a:latin typeface="Verdana" pitchFamily="34" charset="0"/>
          <a:ea typeface="標楷體" pitchFamily="65" charset="-120"/>
        </a:defRPr>
      </a:lvl4pPr>
      <a:lvl5pPr algn="l" rtl="0" eaLnBrk="0" fontAlgn="base" hangingPunct="0">
        <a:spcBef>
          <a:spcPct val="0"/>
        </a:spcBef>
        <a:spcAft>
          <a:spcPct val="0"/>
        </a:spcAft>
        <a:defRPr kumimoji="1" sz="3700">
          <a:solidFill>
            <a:srgbClr val="003300"/>
          </a:solidFill>
          <a:latin typeface="Verdana" pitchFamily="34" charset="0"/>
          <a:ea typeface="標楷體" pitchFamily="65" charset="-120"/>
        </a:defRPr>
      </a:lvl5pPr>
      <a:lvl6pPr marL="457109" algn="l" rtl="0" eaLnBrk="1" fontAlgn="base" hangingPunct="1">
        <a:spcBef>
          <a:spcPct val="0"/>
        </a:spcBef>
        <a:spcAft>
          <a:spcPct val="0"/>
        </a:spcAft>
        <a:defRPr kumimoji="1" sz="3799">
          <a:solidFill>
            <a:srgbClr val="003300"/>
          </a:solidFill>
          <a:latin typeface="Verdana" pitchFamily="34" charset="0"/>
          <a:ea typeface="標楷體" pitchFamily="65" charset="-120"/>
        </a:defRPr>
      </a:lvl6pPr>
      <a:lvl7pPr marL="914217" algn="l" rtl="0" eaLnBrk="1" fontAlgn="base" hangingPunct="1">
        <a:spcBef>
          <a:spcPct val="0"/>
        </a:spcBef>
        <a:spcAft>
          <a:spcPct val="0"/>
        </a:spcAft>
        <a:defRPr kumimoji="1" sz="3799">
          <a:solidFill>
            <a:srgbClr val="003300"/>
          </a:solidFill>
          <a:latin typeface="Verdana" pitchFamily="34" charset="0"/>
          <a:ea typeface="標楷體" pitchFamily="65" charset="-120"/>
        </a:defRPr>
      </a:lvl7pPr>
      <a:lvl8pPr marL="1371326" algn="l" rtl="0" eaLnBrk="1" fontAlgn="base" hangingPunct="1">
        <a:spcBef>
          <a:spcPct val="0"/>
        </a:spcBef>
        <a:spcAft>
          <a:spcPct val="0"/>
        </a:spcAft>
        <a:defRPr kumimoji="1" sz="3799">
          <a:solidFill>
            <a:srgbClr val="003300"/>
          </a:solidFill>
          <a:latin typeface="Verdana" pitchFamily="34" charset="0"/>
          <a:ea typeface="標楷體" pitchFamily="65" charset="-120"/>
        </a:defRPr>
      </a:lvl8pPr>
      <a:lvl9pPr marL="1828434" algn="l" rtl="0" eaLnBrk="1" fontAlgn="base" hangingPunct="1">
        <a:spcBef>
          <a:spcPct val="0"/>
        </a:spcBef>
        <a:spcAft>
          <a:spcPct val="0"/>
        </a:spcAft>
        <a:defRPr kumimoji="1" sz="3799">
          <a:solidFill>
            <a:srgbClr val="003300"/>
          </a:solidFill>
          <a:latin typeface="Verdana" pitchFamily="34" charset="0"/>
          <a:ea typeface="標楷體" pitchFamily="65" charset="-120"/>
        </a:defRPr>
      </a:lvl9pPr>
    </p:titleStyle>
    <p:bodyStyle>
      <a:lvl1pPr marL="468313" indent="-468313" algn="l" rtl="0" eaLnBrk="0" fontAlgn="base" hangingPunct="0">
        <a:spcBef>
          <a:spcPct val="20000"/>
        </a:spcBef>
        <a:spcAft>
          <a:spcPct val="0"/>
        </a:spcAft>
        <a:buClr>
          <a:schemeClr val="accent2"/>
        </a:buClr>
        <a:buFont typeface="Wingdings" panose="05000000000000000000" pitchFamily="2" charset="2"/>
        <a:buChar char="o"/>
        <a:defRPr kumimoji="1" sz="2900">
          <a:solidFill>
            <a:schemeClr val="tx1"/>
          </a:solidFill>
          <a:latin typeface="+mn-lt"/>
          <a:ea typeface="+mn-ea"/>
          <a:cs typeface="+mn-cs"/>
        </a:defRPr>
      </a:lvl1pPr>
      <a:lvl2pPr marL="906463" indent="-434975" algn="l" rtl="0" eaLnBrk="0" fontAlgn="base" hangingPunct="0">
        <a:spcBef>
          <a:spcPct val="20000"/>
        </a:spcBef>
        <a:spcAft>
          <a:spcPct val="0"/>
        </a:spcAft>
        <a:buClr>
          <a:schemeClr val="accent2"/>
        </a:buClr>
        <a:buFont typeface="Wingdings" panose="05000000000000000000" pitchFamily="2" charset="2"/>
        <a:buChar char="n"/>
        <a:defRPr kumimoji="1" sz="2500">
          <a:solidFill>
            <a:schemeClr val="tx1"/>
          </a:solidFill>
          <a:latin typeface="+mn-lt"/>
          <a:ea typeface="+mn-ea"/>
        </a:defRPr>
      </a:lvl2pPr>
      <a:lvl3pPr marL="1303338" indent="-393700" algn="l" rtl="0" eaLnBrk="0" fontAlgn="base" hangingPunct="0">
        <a:spcBef>
          <a:spcPct val="20000"/>
        </a:spcBef>
        <a:spcAft>
          <a:spcPct val="0"/>
        </a:spcAft>
        <a:buClr>
          <a:schemeClr val="accent2"/>
        </a:buClr>
        <a:buFont typeface="Wingdings" panose="05000000000000000000" pitchFamily="2" charset="2"/>
        <a:buChar char="o"/>
        <a:defRPr kumimoji="1" sz="2300">
          <a:solidFill>
            <a:schemeClr val="tx1"/>
          </a:solidFill>
          <a:latin typeface="+mn-lt"/>
          <a:ea typeface="+mn-ea"/>
        </a:defRPr>
      </a:lvl3pPr>
      <a:lvl4pPr marL="1692275" indent="-385763" algn="l" rtl="0" eaLnBrk="0" fontAlgn="base" hangingPunct="0">
        <a:spcBef>
          <a:spcPct val="20000"/>
        </a:spcBef>
        <a:spcAft>
          <a:spcPct val="0"/>
        </a:spcAft>
        <a:buClr>
          <a:schemeClr val="accent2"/>
        </a:buClr>
        <a:buFont typeface="Wingdings" panose="05000000000000000000" pitchFamily="2" charset="2"/>
        <a:buChar char="n"/>
        <a:defRPr kumimoji="1" sz="2000">
          <a:solidFill>
            <a:schemeClr val="tx1"/>
          </a:solidFill>
          <a:latin typeface="+mn-lt"/>
          <a:ea typeface="+mn-ea"/>
        </a:defRPr>
      </a:lvl4pPr>
      <a:lvl5pPr marL="2092325" indent="-396875" algn="l" rtl="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mn-lt"/>
          <a:ea typeface="+mn-ea"/>
        </a:defRPr>
      </a:lvl5pPr>
      <a:lvl6pPr marL="2550603" indent="-39838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7711" indent="-39838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4820" indent="-39838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1928" indent="-39838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9pPr>
    </p:bodyStyle>
    <p:otherStyle>
      <a:defPPr>
        <a:defRPr lang="zh-TW"/>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719138" y="0"/>
            <a:ext cx="10668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8195" name="Rectangle 3"/>
          <p:cNvSpPr>
            <a:spLocks noGrp="1" noChangeArrowheads="1"/>
          </p:cNvSpPr>
          <p:nvPr>
            <p:ph type="body" idx="1"/>
          </p:nvPr>
        </p:nvSpPr>
        <p:spPr bwMode="auto">
          <a:xfrm>
            <a:off x="755650" y="1052513"/>
            <a:ext cx="1066800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1270" name="Rectangle 6">
            <a:extLst/>
          </p:cNvPr>
          <p:cNvSpPr>
            <a:spLocks noGrp="1" noChangeArrowheads="1"/>
          </p:cNvSpPr>
          <p:nvPr>
            <p:ph type="dt" sz="half" idx="2"/>
          </p:nvPr>
        </p:nvSpPr>
        <p:spPr bwMode="auto">
          <a:xfrm>
            <a:off x="812800" y="6245225"/>
            <a:ext cx="2641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spcBef>
                <a:spcPct val="0"/>
              </a:spcBef>
              <a:buClrTx/>
              <a:buFontTx/>
              <a:buNone/>
              <a:defRPr kumimoji="0" sz="1200" b="0">
                <a:solidFill>
                  <a:prstClr val="black"/>
                </a:solidFill>
                <a:latin typeface="Verdana" pitchFamily="34" charset="0"/>
                <a:ea typeface="新細明體" pitchFamily="18" charset="-120"/>
              </a:defRPr>
            </a:lvl1pPr>
          </a:lstStyle>
          <a:p>
            <a:pPr>
              <a:defRPr/>
            </a:pPr>
            <a:endParaRPr lang="en-US" altLang="zh-TW"/>
          </a:p>
        </p:txBody>
      </p:sp>
      <p:sp>
        <p:nvSpPr>
          <p:cNvPr id="11271" name="Rectangle 7">
            <a:extLst/>
          </p:cNvPr>
          <p:cNvSpPr>
            <a:spLocks noGrp="1" noChangeArrowheads="1"/>
          </p:cNvSpPr>
          <p:nvPr>
            <p:ph type="ftr" sz="quarter" idx="3"/>
          </p:nvPr>
        </p:nvSpPr>
        <p:spPr bwMode="auto">
          <a:xfrm>
            <a:off x="4078288" y="6237288"/>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spcBef>
                <a:spcPct val="0"/>
              </a:spcBef>
              <a:buClrTx/>
              <a:buFontTx/>
              <a:buNone/>
              <a:defRPr kumimoji="0" sz="1200" b="0">
                <a:solidFill>
                  <a:prstClr val="black"/>
                </a:solidFill>
                <a:latin typeface="Verdana" pitchFamily="34" charset="0"/>
                <a:ea typeface="新細明體" pitchFamily="18" charset="-120"/>
              </a:defRPr>
            </a:lvl1pPr>
          </a:lstStyle>
          <a:p>
            <a:pPr>
              <a:defRPr/>
            </a:pPr>
            <a:endParaRPr lang="en-US" altLang="zh-TW"/>
          </a:p>
        </p:txBody>
      </p:sp>
      <p:sp>
        <p:nvSpPr>
          <p:cNvPr id="11272" name="Rectangle 8">
            <a:extLst/>
          </p:cNvPr>
          <p:cNvSpPr>
            <a:spLocks noGrp="1" noChangeArrowheads="1"/>
          </p:cNvSpPr>
          <p:nvPr>
            <p:ph type="sldNum" sz="quarter" idx="4"/>
          </p:nvPr>
        </p:nvSpPr>
        <p:spPr bwMode="auto">
          <a:xfrm>
            <a:off x="8688388" y="6237288"/>
            <a:ext cx="2641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0" sz="1200" b="0">
                <a:solidFill>
                  <a:prstClr val="black"/>
                </a:solidFill>
                <a:latin typeface="Verdana" pitchFamily="34" charset="0"/>
                <a:ea typeface="新細明體" charset="-120"/>
              </a:defRPr>
            </a:lvl1pPr>
          </a:lstStyle>
          <a:p>
            <a:pPr>
              <a:defRPr/>
            </a:pPr>
            <a:fld id="{712466E1-4954-455D-8CE1-29D742EC9590}" type="slidenum">
              <a:rPr lang="en-US" altLang="zh-TW"/>
              <a:pPr>
                <a:defRPr/>
              </a:pPr>
              <a:t>‹#›</a:t>
            </a:fld>
            <a:endParaRPr lang="en-US" altLang="zh-TW"/>
          </a:p>
        </p:txBody>
      </p:sp>
      <p:pic>
        <p:nvPicPr>
          <p:cNvPr id="8199" name="Picture 12" descr="CYCH-logo橫式"/>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59900" y="6453188"/>
            <a:ext cx="23479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3" descr="淺色水平線">
            <a:extLst/>
          </p:cNvPr>
          <p:cNvSpPr>
            <a:spLocks noChangeArrowheads="1"/>
          </p:cNvSpPr>
          <p:nvPr/>
        </p:nvSpPr>
        <p:spPr bwMode="gray">
          <a:xfrm>
            <a:off x="0" y="0"/>
            <a:ext cx="12192000" cy="981075"/>
          </a:xfrm>
          <a:prstGeom prst="rect">
            <a:avLst/>
          </a:prstGeom>
          <a:blipFill dpi="0" rotWithShape="0">
            <a:blip r:embed="rId16" cstate="print"/>
            <a:srcRect/>
            <a:tile tx="0" ty="0" sx="100000" sy="100000" flip="none" algn="tl"/>
          </a:blipFill>
          <a:ln>
            <a:noFill/>
          </a:ln>
          <a:effectLst/>
          <a:extLst/>
        </p:spPr>
        <p:txBody>
          <a:bodyPr wrap="none" anchor="ctr"/>
          <a:lstStyle>
            <a:lvl1pPr eaLnBrk="0" hangingPunct="0">
              <a:defRPr kumimoji="1" sz="3600" b="1">
                <a:solidFill>
                  <a:schemeClr val="tx1"/>
                </a:solidFill>
                <a:latin typeface="Verdana" pitchFamily="34" charset="0"/>
                <a:ea typeface="標楷體" pitchFamily="65" charset="-120"/>
              </a:defRPr>
            </a:lvl1pPr>
            <a:lvl2pPr marL="742950" indent="-285750" eaLnBrk="0" hangingPunct="0">
              <a:defRPr kumimoji="1" sz="3600" b="1">
                <a:solidFill>
                  <a:schemeClr val="tx1"/>
                </a:solidFill>
                <a:latin typeface="Verdana" pitchFamily="34" charset="0"/>
                <a:ea typeface="標楷體" pitchFamily="65" charset="-120"/>
              </a:defRPr>
            </a:lvl2pPr>
            <a:lvl3pPr marL="1143000" indent="-228600" eaLnBrk="0" hangingPunct="0">
              <a:defRPr kumimoji="1" sz="3600" b="1">
                <a:solidFill>
                  <a:schemeClr val="tx1"/>
                </a:solidFill>
                <a:latin typeface="Verdana" pitchFamily="34" charset="0"/>
                <a:ea typeface="標楷體" pitchFamily="65" charset="-120"/>
              </a:defRPr>
            </a:lvl3pPr>
            <a:lvl4pPr marL="1600200" indent="-228600" eaLnBrk="0" hangingPunct="0">
              <a:defRPr kumimoji="1" sz="3600" b="1">
                <a:solidFill>
                  <a:schemeClr val="tx1"/>
                </a:solidFill>
                <a:latin typeface="Verdana" pitchFamily="34" charset="0"/>
                <a:ea typeface="標楷體" pitchFamily="65" charset="-120"/>
              </a:defRPr>
            </a:lvl4pPr>
            <a:lvl5pPr marL="2057400" indent="-228600" eaLnBrk="0" hangingPunct="0">
              <a:defRPr kumimoji="1" sz="3600" b="1">
                <a:solidFill>
                  <a:schemeClr val="tx1"/>
                </a:solidFill>
                <a:latin typeface="Verdana" pitchFamily="34" charset="0"/>
                <a:ea typeface="標楷體" pitchFamily="65" charset="-120"/>
              </a:defRPr>
            </a:lvl5pPr>
            <a:lvl6pPr marL="25146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6pPr>
            <a:lvl7pPr marL="29718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7pPr>
            <a:lvl8pPr marL="34290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8pPr>
            <a:lvl9pPr marL="38862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9pPr>
          </a:lstStyle>
          <a:p>
            <a:pPr algn="ctr" eaLnBrk="1" hangingPunct="1">
              <a:spcBef>
                <a:spcPct val="20000"/>
              </a:spcBef>
              <a:buClr>
                <a:srgbClr val="009DD9"/>
              </a:buClr>
              <a:buFont typeface="Wingdings" panose="05000000000000000000" pitchFamily="2" charset="2"/>
              <a:buNone/>
              <a:defRPr/>
            </a:pPr>
            <a:endParaRPr lang="zh-TW" altLang="en-US" sz="3599" b="0">
              <a:solidFill>
                <a:prstClr val="black"/>
              </a:solidFill>
            </a:endParaRPr>
          </a:p>
        </p:txBody>
      </p:sp>
      <p:sp>
        <p:nvSpPr>
          <p:cNvPr id="8201" name="Line 14"/>
          <p:cNvSpPr>
            <a:spLocks noChangeShapeType="1"/>
          </p:cNvSpPr>
          <p:nvPr/>
        </p:nvSpPr>
        <p:spPr bwMode="gray">
          <a:xfrm>
            <a:off x="0" y="6597650"/>
            <a:ext cx="9247188" cy="0"/>
          </a:xfrm>
          <a:prstGeom prst="line">
            <a:avLst/>
          </a:prstGeom>
          <a:noFill/>
          <a:ln w="95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Tree>
  </p:cSld>
  <p:clrMap bg1="lt1" tx1="dk1" bg2="lt2" tx2="dk2" accent1="accent1" accent2="accent2" accent3="accent3" accent4="accent4" accent5="accent5" accent6="accent6" hlink="hlink" folHlink="folHlink"/>
  <p:sldLayoutIdLst>
    <p:sldLayoutId id="2147536240" r:id="rId1"/>
    <p:sldLayoutId id="2147536241" r:id="rId2"/>
    <p:sldLayoutId id="2147536242" r:id="rId3"/>
    <p:sldLayoutId id="2147536243" r:id="rId4"/>
    <p:sldLayoutId id="2147536244" r:id="rId5"/>
    <p:sldLayoutId id="2147536245" r:id="rId6"/>
    <p:sldLayoutId id="2147536246" r:id="rId7"/>
    <p:sldLayoutId id="2147536247" r:id="rId8"/>
    <p:sldLayoutId id="2147536248" r:id="rId9"/>
    <p:sldLayoutId id="2147536249" r:id="rId10"/>
    <p:sldLayoutId id="2147536250" r:id="rId11"/>
    <p:sldLayoutId id="2147536251" r:id="rId12"/>
    <p:sldLayoutId id="2147536252" r:id="rId13"/>
  </p:sldLayoutIdLst>
  <p:txStyles>
    <p:titleStyle>
      <a:lvl1pPr algn="l" rtl="0" eaLnBrk="0" fontAlgn="base" hangingPunct="0">
        <a:spcBef>
          <a:spcPct val="0"/>
        </a:spcBef>
        <a:spcAft>
          <a:spcPct val="0"/>
        </a:spcAft>
        <a:defRPr kumimoji="1" sz="3700">
          <a:solidFill>
            <a:srgbClr val="003300"/>
          </a:solidFill>
          <a:latin typeface="+mj-lt"/>
          <a:ea typeface="+mj-ea"/>
          <a:cs typeface="+mj-cs"/>
        </a:defRPr>
      </a:lvl1pPr>
      <a:lvl2pPr algn="l" rtl="0" eaLnBrk="0" fontAlgn="base" hangingPunct="0">
        <a:spcBef>
          <a:spcPct val="0"/>
        </a:spcBef>
        <a:spcAft>
          <a:spcPct val="0"/>
        </a:spcAft>
        <a:defRPr kumimoji="1" sz="3700">
          <a:solidFill>
            <a:srgbClr val="003300"/>
          </a:solidFill>
          <a:latin typeface="Verdana" pitchFamily="34" charset="0"/>
          <a:ea typeface="標楷體" pitchFamily="65" charset="-120"/>
        </a:defRPr>
      </a:lvl2pPr>
      <a:lvl3pPr algn="l" rtl="0" eaLnBrk="0" fontAlgn="base" hangingPunct="0">
        <a:spcBef>
          <a:spcPct val="0"/>
        </a:spcBef>
        <a:spcAft>
          <a:spcPct val="0"/>
        </a:spcAft>
        <a:defRPr kumimoji="1" sz="3700">
          <a:solidFill>
            <a:srgbClr val="003300"/>
          </a:solidFill>
          <a:latin typeface="Verdana" pitchFamily="34" charset="0"/>
          <a:ea typeface="標楷體" pitchFamily="65" charset="-120"/>
        </a:defRPr>
      </a:lvl3pPr>
      <a:lvl4pPr algn="l" rtl="0" eaLnBrk="0" fontAlgn="base" hangingPunct="0">
        <a:spcBef>
          <a:spcPct val="0"/>
        </a:spcBef>
        <a:spcAft>
          <a:spcPct val="0"/>
        </a:spcAft>
        <a:defRPr kumimoji="1" sz="3700">
          <a:solidFill>
            <a:srgbClr val="003300"/>
          </a:solidFill>
          <a:latin typeface="Verdana" pitchFamily="34" charset="0"/>
          <a:ea typeface="標楷體" pitchFamily="65" charset="-120"/>
        </a:defRPr>
      </a:lvl4pPr>
      <a:lvl5pPr algn="l" rtl="0" eaLnBrk="0" fontAlgn="base" hangingPunct="0">
        <a:spcBef>
          <a:spcPct val="0"/>
        </a:spcBef>
        <a:spcAft>
          <a:spcPct val="0"/>
        </a:spcAft>
        <a:defRPr kumimoji="1" sz="3700">
          <a:solidFill>
            <a:srgbClr val="003300"/>
          </a:solidFill>
          <a:latin typeface="Verdana" pitchFamily="34" charset="0"/>
          <a:ea typeface="標楷體" pitchFamily="65" charset="-120"/>
        </a:defRPr>
      </a:lvl5pPr>
      <a:lvl6pPr marL="457109" algn="l" rtl="0" eaLnBrk="1" fontAlgn="base" hangingPunct="1">
        <a:spcBef>
          <a:spcPct val="0"/>
        </a:spcBef>
        <a:spcAft>
          <a:spcPct val="0"/>
        </a:spcAft>
        <a:defRPr kumimoji="1" sz="3799">
          <a:solidFill>
            <a:srgbClr val="003300"/>
          </a:solidFill>
          <a:latin typeface="Verdana" pitchFamily="34" charset="0"/>
          <a:ea typeface="標楷體" pitchFamily="65" charset="-120"/>
        </a:defRPr>
      </a:lvl6pPr>
      <a:lvl7pPr marL="914217" algn="l" rtl="0" eaLnBrk="1" fontAlgn="base" hangingPunct="1">
        <a:spcBef>
          <a:spcPct val="0"/>
        </a:spcBef>
        <a:spcAft>
          <a:spcPct val="0"/>
        </a:spcAft>
        <a:defRPr kumimoji="1" sz="3799">
          <a:solidFill>
            <a:srgbClr val="003300"/>
          </a:solidFill>
          <a:latin typeface="Verdana" pitchFamily="34" charset="0"/>
          <a:ea typeface="標楷體" pitchFamily="65" charset="-120"/>
        </a:defRPr>
      </a:lvl7pPr>
      <a:lvl8pPr marL="1371326" algn="l" rtl="0" eaLnBrk="1" fontAlgn="base" hangingPunct="1">
        <a:spcBef>
          <a:spcPct val="0"/>
        </a:spcBef>
        <a:spcAft>
          <a:spcPct val="0"/>
        </a:spcAft>
        <a:defRPr kumimoji="1" sz="3799">
          <a:solidFill>
            <a:srgbClr val="003300"/>
          </a:solidFill>
          <a:latin typeface="Verdana" pitchFamily="34" charset="0"/>
          <a:ea typeface="標楷體" pitchFamily="65" charset="-120"/>
        </a:defRPr>
      </a:lvl8pPr>
      <a:lvl9pPr marL="1828434" algn="l" rtl="0" eaLnBrk="1" fontAlgn="base" hangingPunct="1">
        <a:spcBef>
          <a:spcPct val="0"/>
        </a:spcBef>
        <a:spcAft>
          <a:spcPct val="0"/>
        </a:spcAft>
        <a:defRPr kumimoji="1" sz="3799">
          <a:solidFill>
            <a:srgbClr val="003300"/>
          </a:solidFill>
          <a:latin typeface="Verdana" pitchFamily="34" charset="0"/>
          <a:ea typeface="標楷體" pitchFamily="65" charset="-120"/>
        </a:defRPr>
      </a:lvl9pPr>
    </p:titleStyle>
    <p:bodyStyle>
      <a:lvl1pPr marL="468313" indent="-468313" algn="l" rtl="0" eaLnBrk="0" fontAlgn="base" hangingPunct="0">
        <a:spcBef>
          <a:spcPct val="20000"/>
        </a:spcBef>
        <a:spcAft>
          <a:spcPct val="0"/>
        </a:spcAft>
        <a:buClr>
          <a:schemeClr val="accent2"/>
        </a:buClr>
        <a:buFont typeface="Wingdings" panose="05000000000000000000" pitchFamily="2" charset="2"/>
        <a:buChar char="o"/>
        <a:defRPr kumimoji="1" sz="2900">
          <a:solidFill>
            <a:schemeClr val="tx1"/>
          </a:solidFill>
          <a:latin typeface="+mn-lt"/>
          <a:ea typeface="+mn-ea"/>
          <a:cs typeface="+mn-cs"/>
        </a:defRPr>
      </a:lvl1pPr>
      <a:lvl2pPr marL="906463" indent="-434975" algn="l" rtl="0" eaLnBrk="0" fontAlgn="base" hangingPunct="0">
        <a:spcBef>
          <a:spcPct val="20000"/>
        </a:spcBef>
        <a:spcAft>
          <a:spcPct val="0"/>
        </a:spcAft>
        <a:buClr>
          <a:schemeClr val="accent2"/>
        </a:buClr>
        <a:buFont typeface="Wingdings" panose="05000000000000000000" pitchFamily="2" charset="2"/>
        <a:buChar char="n"/>
        <a:defRPr kumimoji="1" sz="2500">
          <a:solidFill>
            <a:schemeClr val="tx1"/>
          </a:solidFill>
          <a:latin typeface="+mn-lt"/>
          <a:ea typeface="+mn-ea"/>
        </a:defRPr>
      </a:lvl2pPr>
      <a:lvl3pPr marL="1303338" indent="-393700" algn="l" rtl="0" eaLnBrk="0" fontAlgn="base" hangingPunct="0">
        <a:spcBef>
          <a:spcPct val="20000"/>
        </a:spcBef>
        <a:spcAft>
          <a:spcPct val="0"/>
        </a:spcAft>
        <a:buClr>
          <a:schemeClr val="accent2"/>
        </a:buClr>
        <a:buFont typeface="Wingdings" panose="05000000000000000000" pitchFamily="2" charset="2"/>
        <a:buChar char="o"/>
        <a:defRPr kumimoji="1" sz="2300">
          <a:solidFill>
            <a:schemeClr val="tx1"/>
          </a:solidFill>
          <a:latin typeface="+mn-lt"/>
          <a:ea typeface="+mn-ea"/>
        </a:defRPr>
      </a:lvl3pPr>
      <a:lvl4pPr marL="1692275" indent="-385763" algn="l" rtl="0" eaLnBrk="0" fontAlgn="base" hangingPunct="0">
        <a:spcBef>
          <a:spcPct val="20000"/>
        </a:spcBef>
        <a:spcAft>
          <a:spcPct val="0"/>
        </a:spcAft>
        <a:buClr>
          <a:schemeClr val="accent2"/>
        </a:buClr>
        <a:buFont typeface="Wingdings" panose="05000000000000000000" pitchFamily="2" charset="2"/>
        <a:buChar char="n"/>
        <a:defRPr kumimoji="1" sz="2000">
          <a:solidFill>
            <a:schemeClr val="tx1"/>
          </a:solidFill>
          <a:latin typeface="+mn-lt"/>
          <a:ea typeface="+mn-ea"/>
        </a:defRPr>
      </a:lvl4pPr>
      <a:lvl5pPr marL="2092325" indent="-396875" algn="l" rtl="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mn-lt"/>
          <a:ea typeface="+mn-ea"/>
        </a:defRPr>
      </a:lvl5pPr>
      <a:lvl6pPr marL="2550603" indent="-39838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7711" indent="-39838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4820" indent="-39838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1928" indent="-39838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9pPr>
    </p:bodyStyle>
    <p:otherStyle>
      <a:defPPr>
        <a:defRPr lang="zh-TW"/>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719138" y="0"/>
            <a:ext cx="10668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9219" name="Rectangle 3"/>
          <p:cNvSpPr>
            <a:spLocks noGrp="1" noChangeArrowheads="1"/>
          </p:cNvSpPr>
          <p:nvPr>
            <p:ph type="body" idx="1"/>
          </p:nvPr>
        </p:nvSpPr>
        <p:spPr bwMode="auto">
          <a:xfrm>
            <a:off x="762000" y="1006475"/>
            <a:ext cx="10668000"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1270" name="Rectangle 6">
            <a:extLst/>
          </p:cNvPr>
          <p:cNvSpPr>
            <a:spLocks noGrp="1" noChangeArrowheads="1"/>
          </p:cNvSpPr>
          <p:nvPr>
            <p:ph type="dt" sz="half" idx="2"/>
          </p:nvPr>
        </p:nvSpPr>
        <p:spPr bwMode="auto">
          <a:xfrm>
            <a:off x="812800" y="6245225"/>
            <a:ext cx="2641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spcBef>
                <a:spcPct val="0"/>
              </a:spcBef>
              <a:buClrTx/>
              <a:buFontTx/>
              <a:buNone/>
              <a:defRPr kumimoji="0" sz="1200" b="0">
                <a:solidFill>
                  <a:srgbClr val="000000"/>
                </a:solidFill>
                <a:latin typeface="+mn-lt"/>
                <a:ea typeface="新細明體" pitchFamily="18" charset="-120"/>
              </a:defRPr>
            </a:lvl1pPr>
          </a:lstStyle>
          <a:p>
            <a:pPr>
              <a:defRPr/>
            </a:pPr>
            <a:endParaRPr lang="en-US" altLang="zh-TW"/>
          </a:p>
        </p:txBody>
      </p:sp>
      <p:sp>
        <p:nvSpPr>
          <p:cNvPr id="11271" name="Rectangle 7">
            <a:extLst/>
          </p:cNvPr>
          <p:cNvSpPr>
            <a:spLocks noGrp="1" noChangeArrowheads="1"/>
          </p:cNvSpPr>
          <p:nvPr>
            <p:ph type="ftr" sz="quarter" idx="3"/>
          </p:nvPr>
        </p:nvSpPr>
        <p:spPr bwMode="auto">
          <a:xfrm>
            <a:off x="4078288" y="6237288"/>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spcBef>
                <a:spcPct val="0"/>
              </a:spcBef>
              <a:buClrTx/>
              <a:buFontTx/>
              <a:buNone/>
              <a:defRPr kumimoji="0" sz="1200" b="0">
                <a:solidFill>
                  <a:srgbClr val="000000"/>
                </a:solidFill>
                <a:latin typeface="+mn-lt"/>
                <a:ea typeface="新細明體" pitchFamily="18" charset="-120"/>
              </a:defRPr>
            </a:lvl1pPr>
          </a:lstStyle>
          <a:p>
            <a:pPr>
              <a:defRPr/>
            </a:pPr>
            <a:endParaRPr lang="en-US" altLang="zh-TW"/>
          </a:p>
        </p:txBody>
      </p:sp>
      <p:sp>
        <p:nvSpPr>
          <p:cNvPr id="11272" name="Rectangle 8">
            <a:extLst/>
          </p:cNvPr>
          <p:cNvSpPr>
            <a:spLocks noGrp="1" noChangeArrowheads="1"/>
          </p:cNvSpPr>
          <p:nvPr>
            <p:ph type="sldNum" sz="quarter" idx="4"/>
          </p:nvPr>
        </p:nvSpPr>
        <p:spPr bwMode="auto">
          <a:xfrm>
            <a:off x="9550400" y="6496050"/>
            <a:ext cx="2641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0" sz="1200">
                <a:solidFill>
                  <a:srgbClr val="000000"/>
                </a:solidFill>
                <a:latin typeface="Verdana" panose="020B0604030504040204" pitchFamily="34" charset="0"/>
              </a:defRPr>
            </a:lvl1pPr>
          </a:lstStyle>
          <a:p>
            <a:pPr>
              <a:defRPr/>
            </a:pPr>
            <a:fld id="{73363F99-204B-47F0-AC7A-CF5C82703124}" type="slidenum">
              <a:rPr lang="en-US" altLang="zh-TW"/>
              <a:pPr>
                <a:defRPr/>
              </a:pPr>
              <a:t>‹#›</a:t>
            </a:fld>
            <a:endParaRPr lang="en-US" altLang="zh-TW"/>
          </a:p>
        </p:txBody>
      </p:sp>
      <p:pic>
        <p:nvPicPr>
          <p:cNvPr id="9223" name="Picture 12" descr="CYCH-logo橫式"/>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59900" y="6453188"/>
            <a:ext cx="23479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3" descr="淺色水平線">
            <a:extLst/>
          </p:cNvPr>
          <p:cNvSpPr>
            <a:spLocks noChangeArrowheads="1"/>
          </p:cNvSpPr>
          <p:nvPr/>
        </p:nvSpPr>
        <p:spPr bwMode="gray">
          <a:xfrm>
            <a:off x="0" y="0"/>
            <a:ext cx="12192000" cy="981075"/>
          </a:xfrm>
          <a:prstGeom prst="rect">
            <a:avLst/>
          </a:prstGeom>
          <a:blipFill dpi="0" rotWithShape="0">
            <a:blip r:embed="rId16" cstate="print">
              <a:extLst>
                <a:ext uri="{28A0092B-C50C-407E-A947-70E740481C1C}">
                  <a14:useLocalDpi xmlns:a14="http://schemas.microsoft.com/office/drawing/2010/main" val="0"/>
                </a:ext>
              </a:extLst>
            </a:blip>
            <a:srcRect/>
            <a:tile tx="0" ty="0" sx="100000" sy="100000" flip="none" algn="tl"/>
          </a:blipFill>
          <a:ln>
            <a:noFill/>
          </a:ln>
          <a:effectLst/>
          <a:extLst/>
        </p:spPr>
        <p:txBody>
          <a:bodyPr wrap="none" anchor="ctr"/>
          <a:lstStyle>
            <a:lvl1pPr eaLnBrk="0" hangingPunct="0">
              <a:defRPr kumimoji="1" sz="3600" b="1">
                <a:solidFill>
                  <a:schemeClr val="tx1"/>
                </a:solidFill>
                <a:latin typeface="Verdana" pitchFamily="34" charset="0"/>
                <a:ea typeface="標楷體" pitchFamily="65" charset="-120"/>
              </a:defRPr>
            </a:lvl1pPr>
            <a:lvl2pPr marL="742950" indent="-285750" eaLnBrk="0" hangingPunct="0">
              <a:defRPr kumimoji="1" sz="3600" b="1">
                <a:solidFill>
                  <a:schemeClr val="tx1"/>
                </a:solidFill>
                <a:latin typeface="Verdana" pitchFamily="34" charset="0"/>
                <a:ea typeface="標楷體" pitchFamily="65" charset="-120"/>
              </a:defRPr>
            </a:lvl2pPr>
            <a:lvl3pPr marL="1143000" indent="-228600" eaLnBrk="0" hangingPunct="0">
              <a:defRPr kumimoji="1" sz="3600" b="1">
                <a:solidFill>
                  <a:schemeClr val="tx1"/>
                </a:solidFill>
                <a:latin typeface="Verdana" pitchFamily="34" charset="0"/>
                <a:ea typeface="標楷體" pitchFamily="65" charset="-120"/>
              </a:defRPr>
            </a:lvl3pPr>
            <a:lvl4pPr marL="1600200" indent="-228600" eaLnBrk="0" hangingPunct="0">
              <a:defRPr kumimoji="1" sz="3600" b="1">
                <a:solidFill>
                  <a:schemeClr val="tx1"/>
                </a:solidFill>
                <a:latin typeface="Verdana" pitchFamily="34" charset="0"/>
                <a:ea typeface="標楷體" pitchFamily="65" charset="-120"/>
              </a:defRPr>
            </a:lvl4pPr>
            <a:lvl5pPr marL="2057400" indent="-228600" eaLnBrk="0" hangingPunct="0">
              <a:defRPr kumimoji="1" sz="3600" b="1">
                <a:solidFill>
                  <a:schemeClr val="tx1"/>
                </a:solidFill>
                <a:latin typeface="Verdana" pitchFamily="34" charset="0"/>
                <a:ea typeface="標楷體" pitchFamily="65" charset="-120"/>
              </a:defRPr>
            </a:lvl5pPr>
            <a:lvl6pPr marL="25146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6pPr>
            <a:lvl7pPr marL="29718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7pPr>
            <a:lvl8pPr marL="34290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8pPr>
            <a:lvl9pPr marL="3886200" indent="-228600" algn="ctr" eaLnBrk="0" fontAlgn="base" hangingPunct="0">
              <a:spcBef>
                <a:spcPct val="20000"/>
              </a:spcBef>
              <a:spcAft>
                <a:spcPct val="0"/>
              </a:spcAft>
              <a:buClr>
                <a:schemeClr val="accent2"/>
              </a:buClr>
              <a:buFont typeface="Wingdings" pitchFamily="2" charset="2"/>
              <a:defRPr kumimoji="1" sz="3600" b="1">
                <a:solidFill>
                  <a:schemeClr val="tx1"/>
                </a:solidFill>
                <a:latin typeface="Verdana" pitchFamily="34" charset="0"/>
                <a:ea typeface="標楷體" pitchFamily="65" charset="-120"/>
              </a:defRPr>
            </a:lvl9pPr>
          </a:lstStyle>
          <a:p>
            <a:pPr algn="ctr" eaLnBrk="1" hangingPunct="1">
              <a:spcBef>
                <a:spcPct val="20000"/>
              </a:spcBef>
              <a:buClr>
                <a:srgbClr val="CC0000"/>
              </a:buClr>
              <a:buFont typeface="Wingdings" panose="05000000000000000000" pitchFamily="2" charset="2"/>
              <a:buNone/>
              <a:defRPr/>
            </a:pPr>
            <a:endParaRPr lang="zh-TW" altLang="en-US" b="0">
              <a:solidFill>
                <a:srgbClr val="000000"/>
              </a:solidFill>
            </a:endParaRPr>
          </a:p>
        </p:txBody>
      </p:sp>
      <p:sp>
        <p:nvSpPr>
          <p:cNvPr id="9225" name="Line 14"/>
          <p:cNvSpPr>
            <a:spLocks noChangeShapeType="1"/>
          </p:cNvSpPr>
          <p:nvPr/>
        </p:nvSpPr>
        <p:spPr bwMode="gray">
          <a:xfrm>
            <a:off x="0" y="6597650"/>
            <a:ext cx="9247188" cy="0"/>
          </a:xfrm>
          <a:prstGeom prst="line">
            <a:avLst/>
          </a:prstGeom>
          <a:noFill/>
          <a:ln w="95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Tree>
  </p:cSld>
  <p:clrMap bg1="lt1" tx1="dk1" bg2="lt2" tx2="dk2" accent1="accent1" accent2="accent2" accent3="accent3" accent4="accent4" accent5="accent5" accent6="accent6" hlink="hlink" folHlink="folHlink"/>
  <p:sldLayoutIdLst>
    <p:sldLayoutId id="2147536253" r:id="rId1"/>
    <p:sldLayoutId id="2147536254" r:id="rId2"/>
    <p:sldLayoutId id="2147536255" r:id="rId3"/>
    <p:sldLayoutId id="2147536256" r:id="rId4"/>
    <p:sldLayoutId id="2147536257" r:id="rId5"/>
    <p:sldLayoutId id="2147536258" r:id="rId6"/>
    <p:sldLayoutId id="2147536259" r:id="rId7"/>
    <p:sldLayoutId id="2147536260" r:id="rId8"/>
    <p:sldLayoutId id="2147536261" r:id="rId9"/>
    <p:sldLayoutId id="2147536262" r:id="rId10"/>
    <p:sldLayoutId id="2147536263" r:id="rId11"/>
    <p:sldLayoutId id="2147536264" r:id="rId12"/>
    <p:sldLayoutId id="2147536265" r:id="rId13"/>
  </p:sldLayoutIdLst>
  <p:hf hdr="0" ftr="0" dt="0"/>
  <p:txStyles>
    <p:titleStyle>
      <a:lvl1pPr algn="l" rtl="0" eaLnBrk="0" fontAlgn="base" hangingPunct="0">
        <a:spcBef>
          <a:spcPct val="0"/>
        </a:spcBef>
        <a:spcAft>
          <a:spcPct val="0"/>
        </a:spcAft>
        <a:defRPr kumimoji="1" sz="3800">
          <a:solidFill>
            <a:srgbClr val="003300"/>
          </a:solidFill>
          <a:latin typeface="+mj-lt"/>
          <a:ea typeface="+mj-ea"/>
          <a:cs typeface="+mj-cs"/>
        </a:defRPr>
      </a:lvl1pPr>
      <a:lvl2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2pPr>
      <a:lvl3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3pPr>
      <a:lvl4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4pPr>
      <a:lvl5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5pPr>
      <a:lvl6pPr marL="457200" algn="l" rtl="0" eaLnBrk="1" fontAlgn="base" hangingPunct="1">
        <a:spcBef>
          <a:spcPct val="0"/>
        </a:spcBef>
        <a:spcAft>
          <a:spcPct val="0"/>
        </a:spcAft>
        <a:defRPr kumimoji="1" sz="3800">
          <a:solidFill>
            <a:srgbClr val="003300"/>
          </a:solidFill>
          <a:latin typeface="Verdana" pitchFamily="34" charset="0"/>
          <a:ea typeface="標楷體" pitchFamily="65" charset="-120"/>
        </a:defRPr>
      </a:lvl6pPr>
      <a:lvl7pPr marL="914400" algn="l" rtl="0" eaLnBrk="1" fontAlgn="base" hangingPunct="1">
        <a:spcBef>
          <a:spcPct val="0"/>
        </a:spcBef>
        <a:spcAft>
          <a:spcPct val="0"/>
        </a:spcAft>
        <a:defRPr kumimoji="1" sz="3800">
          <a:solidFill>
            <a:srgbClr val="003300"/>
          </a:solidFill>
          <a:latin typeface="Verdana" pitchFamily="34" charset="0"/>
          <a:ea typeface="標楷體" pitchFamily="65" charset="-120"/>
        </a:defRPr>
      </a:lvl7pPr>
      <a:lvl8pPr marL="1371600" algn="l" rtl="0" eaLnBrk="1" fontAlgn="base" hangingPunct="1">
        <a:spcBef>
          <a:spcPct val="0"/>
        </a:spcBef>
        <a:spcAft>
          <a:spcPct val="0"/>
        </a:spcAft>
        <a:defRPr kumimoji="1" sz="3800">
          <a:solidFill>
            <a:srgbClr val="003300"/>
          </a:solidFill>
          <a:latin typeface="Verdana" pitchFamily="34" charset="0"/>
          <a:ea typeface="標楷體" pitchFamily="65" charset="-120"/>
        </a:defRPr>
      </a:lvl8pPr>
      <a:lvl9pPr marL="1828800" algn="l" rtl="0" eaLnBrk="1" fontAlgn="base" hangingPunct="1">
        <a:spcBef>
          <a:spcPct val="0"/>
        </a:spcBef>
        <a:spcAft>
          <a:spcPct val="0"/>
        </a:spcAft>
        <a:defRPr kumimoji="1" sz="3800">
          <a:solidFill>
            <a:srgbClr val="003300"/>
          </a:solidFill>
          <a:latin typeface="Verdana" pitchFamily="34" charset="0"/>
          <a:ea typeface="標楷體" pitchFamily="65" charset="-12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4">
            <a:extLst/>
          </p:cNvPr>
          <p:cNvSpPr>
            <a:spLocks noGrp="1" noChangeArrowheads="1"/>
          </p:cNvSpPr>
          <p:nvPr>
            <p:ph type="ctrTitle"/>
          </p:nvPr>
        </p:nvSpPr>
        <p:spPr>
          <a:xfrm>
            <a:off x="1524000" y="1365250"/>
            <a:ext cx="9144000" cy="1208088"/>
          </a:xfrm>
        </p:spPr>
        <p:txBody>
          <a:bodyPr anchor="ctr"/>
          <a:lstStyle/>
          <a:p>
            <a:pPr algn="ctr">
              <a:lnSpc>
                <a:spcPct val="130000"/>
              </a:lnSpc>
              <a:defRPr/>
            </a:pPr>
            <a:r>
              <a:rPr lang="zh-TW" altLang="en-US" sz="3600" b="1" dirty="0">
                <a:solidFill>
                  <a:srgbClr val="002060"/>
                </a:solidFill>
                <a:latin typeface="微軟正黑體" panose="020B0604030504040204" pitchFamily="34" charset="-120"/>
                <a:ea typeface="微軟正黑體" panose="020B0604030504040204" pitchFamily="34" charset="-120"/>
              </a:rPr>
              <a:t>實證醫學中心業務報告</a:t>
            </a:r>
            <a:endParaRPr lang="zh-CN" altLang="en-US" sz="3600" b="1" dirty="0">
              <a:solidFill>
                <a:srgbClr val="002060"/>
              </a:solidFill>
              <a:latin typeface="+mn-ea"/>
              <a:ea typeface="+mn-ea"/>
            </a:endParaRPr>
          </a:p>
        </p:txBody>
      </p:sp>
      <p:pic>
        <p:nvPicPr>
          <p:cNvPr id="138243" name="Picture 9" descr="CYCH-logo橫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3500"/>
            <a:ext cx="19177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Rectangle 10"/>
          <p:cNvSpPr>
            <a:spLocks noChangeArrowheads="1"/>
          </p:cNvSpPr>
          <p:nvPr/>
        </p:nvSpPr>
        <p:spPr bwMode="auto">
          <a:xfrm>
            <a:off x="7067550" y="3213100"/>
            <a:ext cx="19986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spcBef>
                <a:spcPct val="20000"/>
              </a:spcBef>
              <a:buClr>
                <a:srgbClr val="CC0000"/>
              </a:buClr>
              <a:buFont typeface="Wingdings" panose="05000000000000000000" pitchFamily="2" charset="2"/>
              <a:buNone/>
            </a:pPr>
            <a:endParaRPr lang="zh-TW" altLang="en-US" sz="3600">
              <a:solidFill>
                <a:srgbClr val="000000"/>
              </a:solidFill>
              <a:latin typeface="Verdana" panose="020B0604030504040204" pitchFamily="34" charset="0"/>
              <a:ea typeface="標楷體" panose="03000509000000000000" pitchFamily="65" charset="-120"/>
            </a:endParaRPr>
          </a:p>
        </p:txBody>
      </p:sp>
      <p:sp>
        <p:nvSpPr>
          <p:cNvPr id="138245" name="Rectangle 12"/>
          <p:cNvSpPr>
            <a:spLocks noChangeArrowheads="1"/>
          </p:cNvSpPr>
          <p:nvPr/>
        </p:nvSpPr>
        <p:spPr bwMode="auto">
          <a:xfrm>
            <a:off x="7986713" y="3213100"/>
            <a:ext cx="539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spcBef>
                <a:spcPct val="20000"/>
              </a:spcBef>
              <a:buClr>
                <a:srgbClr val="CC0000"/>
              </a:buClr>
              <a:buFont typeface="Wingdings" panose="05000000000000000000" pitchFamily="2" charset="2"/>
              <a:buNone/>
            </a:pPr>
            <a:endParaRPr lang="zh-TW" altLang="en-US" sz="3600">
              <a:solidFill>
                <a:srgbClr val="000000"/>
              </a:solidFill>
              <a:latin typeface="Verdana" panose="020B0604030504040204" pitchFamily="34" charset="0"/>
              <a:ea typeface="標楷體" panose="03000509000000000000" pitchFamily="65" charset="-120"/>
            </a:endParaRPr>
          </a:p>
        </p:txBody>
      </p:sp>
      <p:sp>
        <p:nvSpPr>
          <p:cNvPr id="138246" name="Rectangle 17"/>
          <p:cNvSpPr>
            <a:spLocks noChangeArrowheads="1"/>
          </p:cNvSpPr>
          <p:nvPr/>
        </p:nvSpPr>
        <p:spPr bwMode="auto">
          <a:xfrm>
            <a:off x="3289300" y="3435350"/>
            <a:ext cx="57769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lnSpc>
                <a:spcPct val="150000"/>
              </a:lnSpc>
            </a:pPr>
            <a:endParaRPr lang="en-US" altLang="zh-TW"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50000"/>
              </a:lnSpc>
            </a:pPr>
            <a:endParaRPr lang="en-US" altLang="zh-TW"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50000"/>
              </a:lnSpc>
            </a:pPr>
            <a:r>
              <a:rPr lang="zh-TW" altLang="en-US"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陳嘉宏 副部主任</a:t>
            </a:r>
            <a:endParaRPr lang="en-US" altLang="zh-TW"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50000"/>
              </a:lnSpc>
            </a:pPr>
            <a:r>
              <a:rPr lang="en-US" altLang="zh-TW" sz="28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2023.12.11</a:t>
            </a:r>
            <a:endParaRPr lang="en-US" altLang="zh-TW"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8247" name="投影片編號版面配置區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7060C59-1A25-4AEC-8493-ED6466C71EAF}" type="slidenum">
              <a:rPr kumimoji="0" lang="en-US" altLang="zh-TW" smtClean="0">
                <a:solidFill>
                  <a:srgbClr val="000000"/>
                </a:solidFill>
                <a:latin typeface="Verdana" panose="020B0604030504040204" pitchFamily="34" charset="0"/>
              </a:rPr>
              <a:pPr/>
              <a:t>1</a:t>
            </a:fld>
            <a:endParaRPr kumimoji="0" lang="en-US" altLang="zh-TW">
              <a:solidFill>
                <a:srgbClr val="000000"/>
              </a:solidFill>
              <a:latin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 xmlns:a16="http://schemas.microsoft.com/office/drawing/2014/main" id="{3A5766F4-DD59-42F4-A23C-4A294FB11C1B}"/>
              </a:ext>
            </a:extLst>
          </p:cNvPr>
          <p:cNvSpPr txBox="1">
            <a:spLocks/>
          </p:cNvSpPr>
          <p:nvPr/>
        </p:nvSpPr>
        <p:spPr bwMode="auto">
          <a:xfrm>
            <a:off x="530225" y="177800"/>
            <a:ext cx="111458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ctr" rtl="0" eaLnBrk="0" fontAlgn="base" hangingPunct="0">
              <a:spcBef>
                <a:spcPct val="0"/>
              </a:spcBef>
              <a:spcAft>
                <a:spcPct val="0"/>
              </a:spcAft>
              <a:defRPr kumimoji="1" sz="4000">
                <a:solidFill>
                  <a:srgbClr val="000099"/>
                </a:solidFill>
                <a:latin typeface="+mj-lt"/>
                <a:ea typeface="+mj-ea"/>
                <a:cs typeface="+mj-cs"/>
              </a:defRPr>
            </a:lvl1pPr>
            <a:lvl2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2pPr>
            <a:lvl3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3pPr>
            <a:lvl4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4pPr>
            <a:lvl5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5pPr>
            <a:lvl6pPr marL="457200" algn="l" rtl="0" eaLnBrk="1" fontAlgn="base" hangingPunct="1">
              <a:spcBef>
                <a:spcPct val="0"/>
              </a:spcBef>
              <a:spcAft>
                <a:spcPct val="0"/>
              </a:spcAft>
              <a:defRPr kumimoji="1" sz="3800">
                <a:solidFill>
                  <a:srgbClr val="003300"/>
                </a:solidFill>
                <a:latin typeface="Verdana" pitchFamily="34" charset="0"/>
                <a:ea typeface="標楷體" pitchFamily="65" charset="-120"/>
              </a:defRPr>
            </a:lvl6pPr>
            <a:lvl7pPr marL="914400" algn="l" rtl="0" eaLnBrk="1" fontAlgn="base" hangingPunct="1">
              <a:spcBef>
                <a:spcPct val="0"/>
              </a:spcBef>
              <a:spcAft>
                <a:spcPct val="0"/>
              </a:spcAft>
              <a:defRPr kumimoji="1" sz="3800">
                <a:solidFill>
                  <a:srgbClr val="003300"/>
                </a:solidFill>
                <a:latin typeface="Verdana" pitchFamily="34" charset="0"/>
                <a:ea typeface="標楷體" pitchFamily="65" charset="-120"/>
              </a:defRPr>
            </a:lvl7pPr>
            <a:lvl8pPr marL="1371600" algn="l" rtl="0" eaLnBrk="1" fontAlgn="base" hangingPunct="1">
              <a:spcBef>
                <a:spcPct val="0"/>
              </a:spcBef>
              <a:spcAft>
                <a:spcPct val="0"/>
              </a:spcAft>
              <a:defRPr kumimoji="1" sz="3800">
                <a:solidFill>
                  <a:srgbClr val="003300"/>
                </a:solidFill>
                <a:latin typeface="Verdana" pitchFamily="34" charset="0"/>
                <a:ea typeface="標楷體" pitchFamily="65" charset="-120"/>
              </a:defRPr>
            </a:lvl8pPr>
            <a:lvl9pPr marL="1828800" algn="l" rtl="0" eaLnBrk="1" fontAlgn="base" hangingPunct="1">
              <a:spcBef>
                <a:spcPct val="0"/>
              </a:spcBef>
              <a:spcAft>
                <a:spcPct val="0"/>
              </a:spcAft>
              <a:defRPr kumimoji="1" sz="3800">
                <a:solidFill>
                  <a:srgbClr val="003300"/>
                </a:solidFill>
                <a:latin typeface="Verdana" pitchFamily="34" charset="0"/>
                <a:ea typeface="標楷體" pitchFamily="65" charset="-120"/>
              </a:defRPr>
            </a:lvl9pPr>
          </a:lstStyle>
          <a:p>
            <a:pPr>
              <a:defRPr/>
            </a:pPr>
            <a:r>
              <a:rPr lang="en-US" altLang="zh-TW" sz="3600" b="1" kern="0" dirty="0">
                <a:latin typeface="微軟正黑體" panose="020B0604030504040204" pitchFamily="34" charset="-120"/>
                <a:ea typeface="微軟正黑體" panose="020B0604030504040204" pitchFamily="34" charset="-120"/>
              </a:rPr>
              <a:t>112</a:t>
            </a:r>
            <a:r>
              <a:rPr lang="zh-TW" altLang="en-US" sz="3600" b="1" kern="0" dirty="0">
                <a:latin typeface="微軟正黑體" panose="020B0604030504040204" pitchFamily="34" charset="-120"/>
                <a:ea typeface="微軟正黑體" panose="020B0604030504040204" pitchFamily="34" charset="-120"/>
              </a:rPr>
              <a:t>年：進階教師輔導單位</a:t>
            </a:r>
            <a:r>
              <a:rPr lang="en-US" altLang="zh-TW" sz="3600" b="1" kern="0" dirty="0">
                <a:latin typeface="微軟正黑體" panose="020B0604030504040204" pitchFamily="34" charset="-120"/>
                <a:ea typeface="微軟正黑體" panose="020B0604030504040204" pitchFamily="34" charset="-120"/>
              </a:rPr>
              <a:t>-EBM</a:t>
            </a:r>
            <a:r>
              <a:rPr lang="zh-TW" altLang="en-US" sz="3600" b="1" kern="0" dirty="0">
                <a:latin typeface="微軟正黑體" panose="020B0604030504040204" pitchFamily="34" charset="-120"/>
                <a:ea typeface="微軟正黑體" panose="020B0604030504040204" pitchFamily="34" charset="-120"/>
              </a:rPr>
              <a:t>研究發表</a:t>
            </a:r>
          </a:p>
        </p:txBody>
      </p:sp>
      <p:sp>
        <p:nvSpPr>
          <p:cNvPr id="149507" name="文字方塊 1">
            <a:extLst>
              <a:ext uri="{FF2B5EF4-FFF2-40B4-BE49-F238E27FC236}">
                <a16:creationId xmlns="" xmlns:a16="http://schemas.microsoft.com/office/drawing/2014/main" id="{5A564D62-FD90-4447-999D-58E22481F2DE}"/>
              </a:ext>
            </a:extLst>
          </p:cNvPr>
          <p:cNvSpPr txBox="1">
            <a:spLocks noChangeArrowheads="1"/>
          </p:cNvSpPr>
          <p:nvPr/>
        </p:nvSpPr>
        <p:spPr bwMode="auto">
          <a:xfrm>
            <a:off x="209399" y="773592"/>
            <a:ext cx="38941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標楷體" panose="03000509000000000000" pitchFamily="65" charset="-120"/>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標楷體" panose="03000509000000000000" pitchFamily="65" charset="-120"/>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標楷體" panose="03000509000000000000" pitchFamily="65" charset="-120"/>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標楷體" panose="03000509000000000000" pitchFamily="65" charset="-120"/>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9pPr>
          </a:lstStyle>
          <a:p>
            <a:pPr eaLnBrk="1" hangingPunct="1">
              <a:spcBef>
                <a:spcPct val="0"/>
              </a:spcBef>
              <a:buClr>
                <a:srgbClr val="000000"/>
              </a:buClr>
              <a:buFont typeface="Wingdings" panose="05000000000000000000" pitchFamily="2" charset="2"/>
              <a:buChar char="Ø"/>
            </a:pPr>
            <a:r>
              <a:rPr lang="zh-TW" altLang="en-US" sz="2200" b="1" dirty="0">
                <a:solidFill>
                  <a:srgbClr val="000000"/>
                </a:solidFill>
                <a:latin typeface="微軟正黑體" panose="020B0604030504040204" pitchFamily="34" charset="-120"/>
                <a:ea typeface="微軟正黑體" panose="020B0604030504040204" pitchFamily="34" charset="-120"/>
              </a:rPr>
              <a:t>進階教師</a:t>
            </a:r>
            <a:r>
              <a:rPr lang="en-US" altLang="zh-TW" sz="2200" b="1" dirty="0">
                <a:solidFill>
                  <a:srgbClr val="000000"/>
                </a:solidFill>
                <a:latin typeface="微軟正黑體" panose="020B0604030504040204" pitchFamily="34" charset="-120"/>
                <a:ea typeface="微軟正黑體" panose="020B0604030504040204" pitchFamily="34" charset="-120"/>
              </a:rPr>
              <a:t>:</a:t>
            </a:r>
            <a:r>
              <a:rPr lang="zh-TW" altLang="en-US" sz="2200" b="1" dirty="0">
                <a:solidFill>
                  <a:srgbClr val="000000"/>
                </a:solidFill>
                <a:latin typeface="微軟正黑體" panose="020B0604030504040204" pitchFamily="34" charset="-120"/>
                <a:ea typeface="微軟正黑體" panose="020B0604030504040204" pitchFamily="34" charset="-120"/>
              </a:rPr>
              <a:t>吳秋楓</a:t>
            </a:r>
            <a:r>
              <a:rPr lang="en-US" altLang="zh-TW" sz="2200" b="1" dirty="0" smtClean="0">
                <a:solidFill>
                  <a:srgbClr val="000000"/>
                </a:solidFill>
                <a:latin typeface="微軟正黑體" panose="020B0604030504040204" pitchFamily="34" charset="-120"/>
                <a:ea typeface="微軟正黑體" panose="020B0604030504040204" pitchFamily="34" charset="-120"/>
              </a:rPr>
              <a:t>(5</a:t>
            </a:r>
            <a:r>
              <a:rPr lang="zh-TW" altLang="en-US" sz="2200" b="1" dirty="0" smtClean="0">
                <a:solidFill>
                  <a:srgbClr val="000000"/>
                </a:solidFill>
                <a:latin typeface="微軟正黑體" panose="020B0604030504040204" pitchFamily="34" charset="-120"/>
                <a:ea typeface="微軟正黑體" panose="020B0604030504040204" pitchFamily="34" charset="-120"/>
              </a:rPr>
              <a:t>篇</a:t>
            </a:r>
            <a:r>
              <a:rPr lang="en-US" altLang="zh-TW" sz="2200" b="1" dirty="0">
                <a:solidFill>
                  <a:srgbClr val="000000"/>
                </a:solidFill>
                <a:latin typeface="微軟正黑體" panose="020B0604030504040204" pitchFamily="34" charset="-120"/>
                <a:ea typeface="微軟正黑體" panose="020B0604030504040204" pitchFamily="34" charset="-120"/>
              </a:rPr>
              <a:t>)</a:t>
            </a:r>
            <a:endParaRPr lang="zh-TW" altLang="en-US" sz="2200" b="1" dirty="0">
              <a:solidFill>
                <a:srgbClr val="000000"/>
              </a:solidFill>
              <a:latin typeface="微軟正黑體" panose="020B0604030504040204" pitchFamily="34" charset="-120"/>
              <a:ea typeface="微軟正黑體" panose="020B0604030504040204" pitchFamily="34" charset="-120"/>
            </a:endParaRPr>
          </a:p>
        </p:txBody>
      </p:sp>
      <p:graphicFrame>
        <p:nvGraphicFramePr>
          <p:cNvPr id="2" name="表格 1">
            <a:extLst>
              <a:ext uri="{FF2B5EF4-FFF2-40B4-BE49-F238E27FC236}">
                <a16:creationId xmlns="" xmlns:a16="http://schemas.microsoft.com/office/drawing/2014/main" id="{C40ADD99-C02D-424F-9F51-7DBB31456247}"/>
              </a:ext>
            </a:extLst>
          </p:cNvPr>
          <p:cNvGraphicFramePr>
            <a:graphicFrameLocks noGrp="1"/>
          </p:cNvGraphicFramePr>
          <p:nvPr>
            <p:extLst>
              <p:ext uri="{D42A27DB-BD31-4B8C-83A1-F6EECF244321}">
                <p14:modId xmlns:p14="http://schemas.microsoft.com/office/powerpoint/2010/main" val="1842954415"/>
              </p:ext>
            </p:extLst>
          </p:nvPr>
        </p:nvGraphicFramePr>
        <p:xfrm>
          <a:off x="209399" y="1164339"/>
          <a:ext cx="11466664" cy="3840480"/>
        </p:xfrm>
        <a:graphic>
          <a:graphicData uri="http://schemas.openxmlformats.org/drawingml/2006/table">
            <a:tbl>
              <a:tblPr firstRow="1" bandRow="1">
                <a:tableStyleId>{5940675A-B579-460E-94D1-54222C63F5DA}</a:tableStyleId>
              </a:tblPr>
              <a:tblGrid>
                <a:gridCol w="776163">
                  <a:extLst>
                    <a:ext uri="{9D8B030D-6E8A-4147-A177-3AD203B41FA5}">
                      <a16:colId xmlns="" xmlns:a16="http://schemas.microsoft.com/office/drawing/2014/main" val="4232168535"/>
                    </a:ext>
                  </a:extLst>
                </a:gridCol>
                <a:gridCol w="5174918">
                  <a:extLst>
                    <a:ext uri="{9D8B030D-6E8A-4147-A177-3AD203B41FA5}">
                      <a16:colId xmlns="" xmlns:a16="http://schemas.microsoft.com/office/drawing/2014/main" val="185490596"/>
                    </a:ext>
                  </a:extLst>
                </a:gridCol>
                <a:gridCol w="1256954">
                  <a:extLst>
                    <a:ext uri="{9D8B030D-6E8A-4147-A177-3AD203B41FA5}">
                      <a16:colId xmlns="" xmlns:a16="http://schemas.microsoft.com/office/drawing/2014/main" val="1663412542"/>
                    </a:ext>
                  </a:extLst>
                </a:gridCol>
                <a:gridCol w="1390390">
                  <a:extLst>
                    <a:ext uri="{9D8B030D-6E8A-4147-A177-3AD203B41FA5}">
                      <a16:colId xmlns="" xmlns:a16="http://schemas.microsoft.com/office/drawing/2014/main" val="708552460"/>
                    </a:ext>
                  </a:extLst>
                </a:gridCol>
                <a:gridCol w="2868239">
                  <a:extLst>
                    <a:ext uri="{9D8B030D-6E8A-4147-A177-3AD203B41FA5}">
                      <a16:colId xmlns="" xmlns:a16="http://schemas.microsoft.com/office/drawing/2014/main" val="1906413895"/>
                    </a:ext>
                  </a:extLst>
                </a:gridCol>
              </a:tblGrid>
              <a:tr h="298926">
                <a:tc>
                  <a:txBody>
                    <a:bodyPr/>
                    <a:lstStyle/>
                    <a:p>
                      <a:r>
                        <a:rPr lang="zh-TW" altLang="en-US" b="1" dirty="0">
                          <a:latin typeface="微軟正黑體" panose="020B0604030504040204" pitchFamily="34" charset="-120"/>
                          <a:ea typeface="微軟正黑體" panose="020B0604030504040204" pitchFamily="34" charset="-120"/>
                        </a:rPr>
                        <a:t>編號</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投稿標題</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單位</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第一作者</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重點說明</a:t>
                      </a:r>
                    </a:p>
                  </a:txBody>
                  <a:tcPr>
                    <a:solidFill>
                      <a:srgbClr val="FFCC66"/>
                    </a:solidFill>
                  </a:tcPr>
                </a:tc>
                <a:extLst>
                  <a:ext uri="{0D108BD9-81ED-4DB2-BD59-A6C34878D82A}">
                    <a16:rowId xmlns="" xmlns:a16="http://schemas.microsoft.com/office/drawing/2014/main" val="465008756"/>
                  </a:ext>
                </a:extLst>
              </a:tr>
              <a:tr h="747314">
                <a:tc>
                  <a:txBody>
                    <a:bodyPr/>
                    <a:lstStyle/>
                    <a:p>
                      <a:pPr algn="ctr"/>
                      <a:r>
                        <a:rPr lang="en-US" altLang="zh-TW" sz="1800" dirty="0">
                          <a:latin typeface="微軟正黑體" panose="020B0604030504040204" pitchFamily="34" charset="-120"/>
                          <a:ea typeface="微軟正黑體" panose="020B0604030504040204" pitchFamily="34" charset="-120"/>
                        </a:rPr>
                        <a:t>1</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en-US" sz="1800" dirty="0">
                          <a:latin typeface="微軟正黑體" panose="020B0604030504040204" pitchFamily="34" charset="-120"/>
                          <a:ea typeface="微軟正黑體" panose="020B0604030504040204" pitchFamily="34" charset="-120"/>
                        </a:rPr>
                        <a:t>運用薑黃素促進復發性口瘡性口腔炎患者傷口癒合及減</a:t>
                      </a:r>
                    </a:p>
                    <a:p>
                      <a:r>
                        <a:rPr lang="zh-TW" altLang="en-US" sz="1800" dirty="0">
                          <a:latin typeface="微軟正黑體" panose="020B0604030504040204" pitchFamily="34" charset="-120"/>
                          <a:ea typeface="微軟正黑體" panose="020B0604030504040204" pitchFamily="34" charset="-120"/>
                        </a:rPr>
                        <a:t>少疼痛感</a:t>
                      </a:r>
                    </a:p>
                  </a:txBody>
                  <a:tcPr/>
                </a:tc>
                <a:tc rowSpan="5">
                  <a:txBody>
                    <a:bodyPr/>
                    <a:lstStyle/>
                    <a:p>
                      <a:r>
                        <a:rPr lang="zh-TW" altLang="en-US" sz="1800" dirty="0">
                          <a:latin typeface="微軟正黑體" panose="020B0604030504040204" pitchFamily="34" charset="-120"/>
                          <a:ea typeface="微軟正黑體" panose="020B0604030504040204" pitchFamily="34" charset="-120"/>
                        </a:rPr>
                        <a:t>門診部</a:t>
                      </a:r>
                    </a:p>
                  </a:txBody>
                  <a:tcPr/>
                </a:tc>
                <a:tc>
                  <a:txBody>
                    <a:bodyPr/>
                    <a:lstStyle/>
                    <a:p>
                      <a:r>
                        <a:rPr lang="zh-TW" altLang="en-US" sz="1800" dirty="0">
                          <a:latin typeface="微軟正黑體" panose="020B0604030504040204" pitchFamily="34" charset="-120"/>
                          <a:ea typeface="微軟正黑體" panose="020B0604030504040204" pitchFamily="34" charset="-120"/>
                        </a:rPr>
                        <a:t>楊恩瑋</a:t>
                      </a:r>
                    </a:p>
                  </a:txBody>
                  <a:tcPr/>
                </a:tc>
                <a:tc rowSpan="4">
                  <a:txBody>
                    <a:bodyPr/>
                    <a:lstStyle/>
                    <a:p>
                      <a:pPr marL="285750" indent="-285750">
                        <a:buFont typeface="Arial" panose="020B0604020202020204" pitchFamily="34" charset="0"/>
                        <a:buChar char="•"/>
                      </a:pPr>
                      <a:r>
                        <a:rPr lang="zh-TW" altLang="en-US" sz="1800" dirty="0">
                          <a:latin typeface="微軟正黑體" panose="020B0604030504040204" pitchFamily="34" charset="-120"/>
                          <a:ea typeface="微軟正黑體" panose="020B0604030504040204" pitchFamily="34" charset="-120"/>
                        </a:rPr>
                        <a:t>輔導單位</a:t>
                      </a:r>
                      <a:r>
                        <a:rPr lang="zh-TW" altLang="en-US" sz="1800" dirty="0" smtClean="0">
                          <a:latin typeface="微軟正黑體" panose="020B0604030504040204" pitchFamily="34" charset="-120"/>
                          <a:ea typeface="微軟正黑體" panose="020B0604030504040204" pitchFamily="34" charset="-120"/>
                        </a:rPr>
                        <a:t>投稿</a:t>
                      </a:r>
                      <a:endParaRPr lang="en-US" altLang="zh-TW" sz="1800" dirty="0" smtClean="0">
                        <a:latin typeface="微軟正黑體" panose="020B0604030504040204" pitchFamily="34" charset="-120"/>
                        <a:ea typeface="微軟正黑體" panose="020B0604030504040204" pitchFamily="34" charset="-120"/>
                      </a:endParaRPr>
                    </a:p>
                    <a:p>
                      <a:pPr marL="0" indent="0">
                        <a:buFont typeface="Arial" panose="020B0604020202020204" pitchFamily="34" charset="0"/>
                        <a:buNone/>
                      </a:pPr>
                      <a:r>
                        <a:rPr lang="en-US" altLang="zh-TW" sz="1800" dirty="0" smtClean="0">
                          <a:latin typeface="微軟正黑體" panose="020B0604030504040204" pitchFamily="34" charset="-120"/>
                          <a:ea typeface="微軟正黑體" panose="020B0604030504040204" pitchFamily="34" charset="-120"/>
                        </a:rPr>
                        <a:t>2023</a:t>
                      </a:r>
                      <a:r>
                        <a:rPr lang="zh-TW" altLang="en-US" sz="1800" dirty="0">
                          <a:latin typeface="微軟正黑體" panose="020B0604030504040204" pitchFamily="34" charset="-120"/>
                          <a:ea typeface="微軟正黑體" panose="020B0604030504040204" pitchFamily="34" charset="-120"/>
                        </a:rPr>
                        <a:t>年台灣實證醫學會</a:t>
                      </a:r>
                    </a:p>
                  </a:txBody>
                  <a:tcPr/>
                </a:tc>
                <a:extLst>
                  <a:ext uri="{0D108BD9-81ED-4DB2-BD59-A6C34878D82A}">
                    <a16:rowId xmlns="" xmlns:a16="http://schemas.microsoft.com/office/drawing/2014/main" val="964115108"/>
                  </a:ext>
                </a:extLst>
              </a:tr>
              <a:tr h="747314">
                <a:tc>
                  <a:txBody>
                    <a:bodyPr/>
                    <a:lstStyle/>
                    <a:p>
                      <a:pPr algn="ctr"/>
                      <a:r>
                        <a:rPr lang="en-US" altLang="zh-TW" sz="1800" dirty="0">
                          <a:latin typeface="微軟正黑體" panose="020B0604030504040204" pitchFamily="34" charset="-120"/>
                          <a:ea typeface="微軟正黑體" panose="020B0604030504040204" pitchFamily="34" charset="-120"/>
                        </a:rPr>
                        <a:t>2</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en-US" sz="1800" dirty="0">
                          <a:latin typeface="微軟正黑體" panose="020B0604030504040204" pitchFamily="34" charset="-120"/>
                          <a:ea typeface="微軟正黑體" panose="020B0604030504040204" pitchFamily="34" charset="-120"/>
                        </a:rPr>
                        <a:t>光生物調節療法對接受化療或放療中引起口腔黏膜炎的</a:t>
                      </a:r>
                    </a:p>
                    <a:p>
                      <a:r>
                        <a:rPr lang="zh-TW" altLang="en-US" sz="1800" dirty="0">
                          <a:latin typeface="微軟正黑體" panose="020B0604030504040204" pitchFamily="34" charset="-120"/>
                          <a:ea typeface="微軟正黑體" panose="020B0604030504040204" pitchFamily="34" charset="-120"/>
                        </a:rPr>
                        <a:t>效果</a:t>
                      </a:r>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zh-TW" altLang="en-US" sz="1800" dirty="0">
                          <a:latin typeface="微軟正黑體" panose="020B0604030504040204" pitchFamily="34" charset="-120"/>
                          <a:ea typeface="微軟正黑體" panose="020B0604030504040204" pitchFamily="34" charset="-120"/>
                        </a:rPr>
                        <a:t>楊雅婷</a:t>
                      </a:r>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 xmlns:a16="http://schemas.microsoft.com/office/drawing/2014/main" val="3670000494"/>
                  </a:ext>
                </a:extLst>
              </a:tr>
              <a:tr h="298926">
                <a:tc>
                  <a:txBody>
                    <a:bodyPr/>
                    <a:lstStyle/>
                    <a:p>
                      <a:pPr algn="ctr"/>
                      <a:r>
                        <a:rPr lang="en-US" altLang="zh-TW" sz="1800">
                          <a:latin typeface="微軟正黑體" panose="020B0604030504040204" pitchFamily="34" charset="-120"/>
                          <a:ea typeface="微軟正黑體" panose="020B0604030504040204" pitchFamily="34" charset="-120"/>
                        </a:rPr>
                        <a:t>3</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en-US" sz="1800" dirty="0">
                          <a:latin typeface="微軟正黑體" panose="020B0604030504040204" pitchFamily="34" charset="-120"/>
                          <a:ea typeface="微軟正黑體" panose="020B0604030504040204" pitchFamily="34" charset="-120"/>
                        </a:rPr>
                        <a:t>益生菌是否減緩過敏性鼻炎症狀成效</a:t>
                      </a:r>
                    </a:p>
                  </a:txBody>
                  <a:tcPr/>
                </a:tc>
                <a:tc vMerge="1">
                  <a:txBody>
                    <a:bodyPr/>
                    <a:lstStyle/>
                    <a:p>
                      <a:endParaRPr lang="zh-TW" altLang="en-US"/>
                    </a:p>
                  </a:txBody>
                  <a:tcPr/>
                </a:tc>
                <a:tc>
                  <a:txBody>
                    <a:bodyPr/>
                    <a:lstStyle/>
                    <a:p>
                      <a:r>
                        <a:rPr lang="zh-TW" altLang="en-US" sz="1800" dirty="0">
                          <a:latin typeface="微軟正黑體" panose="020B0604030504040204" pitchFamily="34" charset="-120"/>
                          <a:ea typeface="微軟正黑體" panose="020B0604030504040204" pitchFamily="34" charset="-120"/>
                        </a:rPr>
                        <a:t>呂依菁</a:t>
                      </a:r>
                    </a:p>
                  </a:txBody>
                  <a:tcPr/>
                </a:tc>
                <a:tc vMerge="1">
                  <a:txBody>
                    <a:bodyPr/>
                    <a:lstStyle/>
                    <a:p>
                      <a:endParaRPr lang="zh-TW" altLang="en-US"/>
                    </a:p>
                  </a:txBody>
                  <a:tcPr/>
                </a:tc>
                <a:extLst>
                  <a:ext uri="{0D108BD9-81ED-4DB2-BD59-A6C34878D82A}">
                    <a16:rowId xmlns="" xmlns:a16="http://schemas.microsoft.com/office/drawing/2014/main" val="2545726275"/>
                  </a:ext>
                </a:extLst>
              </a:tr>
              <a:tr h="523120">
                <a:tc>
                  <a:txBody>
                    <a:bodyPr/>
                    <a:lstStyle/>
                    <a:p>
                      <a:pPr algn="ctr"/>
                      <a:r>
                        <a:rPr lang="en-US" altLang="zh-TW" sz="1800">
                          <a:latin typeface="微軟正黑體" panose="020B0604030504040204" pitchFamily="34" charset="-120"/>
                          <a:ea typeface="微軟正黑體" panose="020B0604030504040204" pitchFamily="34" charset="-120"/>
                        </a:rPr>
                        <a:t>4</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en-US" sz="1800" dirty="0">
                          <a:latin typeface="微軟正黑體" panose="020B0604030504040204" pitchFamily="34" charset="-120"/>
                          <a:ea typeface="微軟正黑體" panose="020B0604030504040204" pitchFamily="34" charset="-120"/>
                        </a:rPr>
                        <a:t>腦中風病人運用</a:t>
                      </a:r>
                      <a:r>
                        <a:rPr lang="en-US" altLang="zh-TW" sz="1800" dirty="0" err="1">
                          <a:latin typeface="微軟正黑體" panose="020B0604030504040204" pitchFamily="34" charset="-120"/>
                          <a:ea typeface="微軟正黑體" panose="020B0604030504040204" pitchFamily="34" charset="-120"/>
                        </a:rPr>
                        <a:t>Cerebrolysin</a:t>
                      </a:r>
                      <a:r>
                        <a:rPr lang="zh-TW" altLang="en-US" sz="1800" dirty="0">
                          <a:latin typeface="微軟正黑體" panose="020B0604030504040204" pitchFamily="34" charset="-120"/>
                          <a:ea typeface="微軟正黑體" panose="020B0604030504040204" pitchFamily="34" charset="-120"/>
                        </a:rPr>
                        <a:t>藥物治療是否可促進神經恢復</a:t>
                      </a:r>
                    </a:p>
                  </a:txBody>
                  <a:tcPr/>
                </a:tc>
                <a:tc vMerge="1">
                  <a:txBody>
                    <a:bodyPr/>
                    <a:lstStyle/>
                    <a:p>
                      <a:endParaRPr lang="zh-TW" altLang="en-US"/>
                    </a:p>
                  </a:txBody>
                  <a:tcPr/>
                </a:tc>
                <a:tc>
                  <a:txBody>
                    <a:bodyPr/>
                    <a:lstStyle/>
                    <a:p>
                      <a:r>
                        <a:rPr lang="zh-TW" altLang="en-US" sz="1800" dirty="0">
                          <a:latin typeface="微軟正黑體" panose="020B0604030504040204" pitchFamily="34" charset="-120"/>
                          <a:ea typeface="微軟正黑體" panose="020B0604030504040204" pitchFamily="34" charset="-120"/>
                        </a:rPr>
                        <a:t>陳佳臻</a:t>
                      </a:r>
                    </a:p>
                  </a:txBody>
                  <a:tcPr/>
                </a:tc>
                <a:tc vMerge="1">
                  <a:txBody>
                    <a:bodyPr/>
                    <a:lstStyle/>
                    <a:p>
                      <a:endParaRPr lang="zh-TW" altLang="en-US"/>
                    </a:p>
                  </a:txBody>
                  <a:tcPr/>
                </a:tc>
                <a:extLst>
                  <a:ext uri="{0D108BD9-81ED-4DB2-BD59-A6C34878D82A}">
                    <a16:rowId xmlns="" xmlns:a16="http://schemas.microsoft.com/office/drawing/2014/main" val="1118633885"/>
                  </a:ext>
                </a:extLst>
              </a:tr>
              <a:tr h="523120">
                <a:tc>
                  <a:txBody>
                    <a:bodyPr/>
                    <a:lstStyle/>
                    <a:p>
                      <a:pPr algn="ctr"/>
                      <a:r>
                        <a:rPr lang="en-US" altLang="zh-TW" sz="1800" dirty="0" smtClean="0">
                          <a:latin typeface="微軟正黑體" panose="020B0604030504040204" pitchFamily="34" charset="-120"/>
                          <a:ea typeface="微軟正黑體" panose="020B0604030504040204" pitchFamily="34" charset="-120"/>
                        </a:rPr>
                        <a:t>5</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正念治療對於乳癌病人心理問題的改善成效</a:t>
                      </a:r>
                      <a:endParaRPr lang="zh-TW" altLang="en-US" sz="1800" dirty="0">
                        <a:latin typeface="微軟正黑體" panose="020B0604030504040204" pitchFamily="34" charset="-120"/>
                        <a:ea typeface="微軟正黑體" panose="020B0604030504040204" pitchFamily="34" charset="-120"/>
                      </a:endParaRPr>
                    </a:p>
                  </a:txBody>
                  <a:tcPr/>
                </a:tc>
                <a:tc vMerge="1">
                  <a:txBody>
                    <a:bodyPr/>
                    <a:lstStyle/>
                    <a:p>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莊秋萍</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dirty="0" smtClean="0">
                          <a:latin typeface="微軟正黑體" panose="020B0604030504040204" pitchFamily="34" charset="-120"/>
                          <a:ea typeface="微軟正黑體" panose="020B0604030504040204" pitchFamily="34" charset="-120"/>
                        </a:rPr>
                        <a:t>輔導單位投稿</a:t>
                      </a:r>
                      <a:endParaRPr lang="en-US" altLang="zh-TW" sz="1800"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800" dirty="0" smtClean="0">
                          <a:latin typeface="微軟正黑體" panose="020B0604030504040204" pitchFamily="34" charset="-120"/>
                          <a:ea typeface="微軟正黑體" panose="020B0604030504040204" pitchFamily="34" charset="-120"/>
                        </a:rPr>
                        <a:t>2023</a:t>
                      </a:r>
                      <a:r>
                        <a:rPr lang="zh-TW" altLang="en-US" sz="1800" dirty="0" smtClean="0">
                          <a:latin typeface="微軟正黑體" panose="020B0604030504040204" pitchFamily="34" charset="-120"/>
                          <a:ea typeface="微軟正黑體" panose="020B0604030504040204" pitchFamily="34" charset="-120"/>
                        </a:rPr>
                        <a:t>年台灣實證護理學會</a:t>
                      </a:r>
                    </a:p>
                  </a:txBody>
                  <a:tcPr/>
                </a:tc>
              </a:tr>
            </a:tbl>
          </a:graphicData>
        </a:graphic>
      </p:graphicFrame>
      <p:sp>
        <p:nvSpPr>
          <p:cNvPr id="7" name="文字方塊 1">
            <a:extLst>
              <a:ext uri="{FF2B5EF4-FFF2-40B4-BE49-F238E27FC236}">
                <a16:creationId xmlns="" xmlns:a16="http://schemas.microsoft.com/office/drawing/2014/main" id="{81878F15-5579-43C9-81CD-44964A4999D3}"/>
              </a:ext>
            </a:extLst>
          </p:cNvPr>
          <p:cNvSpPr txBox="1">
            <a:spLocks noChangeArrowheads="1"/>
          </p:cNvSpPr>
          <p:nvPr/>
        </p:nvSpPr>
        <p:spPr bwMode="auto">
          <a:xfrm>
            <a:off x="209399" y="4965354"/>
            <a:ext cx="38941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標楷體" panose="03000509000000000000" pitchFamily="65" charset="-120"/>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標楷體" panose="03000509000000000000" pitchFamily="65" charset="-120"/>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標楷體" panose="03000509000000000000" pitchFamily="65" charset="-120"/>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標楷體" panose="03000509000000000000" pitchFamily="65" charset="-120"/>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9pPr>
          </a:lstStyle>
          <a:p>
            <a:pPr eaLnBrk="1" hangingPunct="1">
              <a:spcBef>
                <a:spcPct val="0"/>
              </a:spcBef>
              <a:buClr>
                <a:srgbClr val="000000"/>
              </a:buClr>
              <a:buFont typeface="Wingdings" panose="05000000000000000000" pitchFamily="2" charset="2"/>
              <a:buChar char="Ø"/>
            </a:pPr>
            <a:r>
              <a:rPr lang="zh-TW" altLang="en-US" sz="2200" b="1" dirty="0">
                <a:solidFill>
                  <a:srgbClr val="000000"/>
                </a:solidFill>
                <a:latin typeface="微軟正黑體" panose="020B0604030504040204" pitchFamily="34" charset="-120"/>
                <a:ea typeface="微軟正黑體" panose="020B0604030504040204" pitchFamily="34" charset="-120"/>
              </a:rPr>
              <a:t>進階教師</a:t>
            </a:r>
            <a:r>
              <a:rPr lang="en-US" altLang="zh-TW" sz="2200" b="1" dirty="0" smtClean="0">
                <a:solidFill>
                  <a:srgbClr val="000000"/>
                </a:solidFill>
                <a:latin typeface="微軟正黑體" panose="020B0604030504040204" pitchFamily="34" charset="-120"/>
                <a:ea typeface="微軟正黑體" panose="020B0604030504040204" pitchFamily="34" charset="-120"/>
              </a:rPr>
              <a:t>:</a:t>
            </a:r>
            <a:r>
              <a:rPr lang="zh-TW" altLang="en-US" sz="2200" b="1" dirty="0" smtClean="0">
                <a:solidFill>
                  <a:srgbClr val="000000"/>
                </a:solidFill>
                <a:latin typeface="微軟正黑體" panose="020B0604030504040204" pitchFamily="34" charset="-120"/>
                <a:ea typeface="微軟正黑體" panose="020B0604030504040204" pitchFamily="34" charset="-120"/>
              </a:rPr>
              <a:t>曾惠</a:t>
            </a:r>
            <a:r>
              <a:rPr lang="zh-TW" altLang="en-US" sz="2200" b="1" dirty="0">
                <a:solidFill>
                  <a:srgbClr val="000000"/>
                </a:solidFill>
                <a:latin typeface="微軟正黑體" panose="020B0604030504040204" pitchFamily="34" charset="-120"/>
                <a:ea typeface="微軟正黑體" panose="020B0604030504040204" pitchFamily="34" charset="-120"/>
              </a:rPr>
              <a:t>翎</a:t>
            </a:r>
            <a:r>
              <a:rPr lang="en-US" altLang="zh-TW" sz="2200" b="1" dirty="0" smtClean="0">
                <a:solidFill>
                  <a:srgbClr val="000000"/>
                </a:solidFill>
                <a:latin typeface="微軟正黑體" panose="020B0604030504040204" pitchFamily="34" charset="-120"/>
                <a:ea typeface="微軟正黑體" panose="020B0604030504040204" pitchFamily="34" charset="-120"/>
              </a:rPr>
              <a:t>(</a:t>
            </a:r>
            <a:r>
              <a:rPr lang="en-US" altLang="zh-TW" sz="2200" b="1" dirty="0">
                <a:solidFill>
                  <a:srgbClr val="000000"/>
                </a:solidFill>
                <a:latin typeface="微軟正黑體" panose="020B0604030504040204" pitchFamily="34" charset="-120"/>
                <a:ea typeface="微軟正黑體" panose="020B0604030504040204" pitchFamily="34" charset="-120"/>
              </a:rPr>
              <a:t>2</a:t>
            </a:r>
            <a:r>
              <a:rPr lang="zh-TW" altLang="en-US" sz="2200" b="1" dirty="0" smtClean="0">
                <a:solidFill>
                  <a:srgbClr val="000000"/>
                </a:solidFill>
                <a:latin typeface="微軟正黑體" panose="020B0604030504040204" pitchFamily="34" charset="-120"/>
                <a:ea typeface="微軟正黑體" panose="020B0604030504040204" pitchFamily="34" charset="-120"/>
              </a:rPr>
              <a:t>篇</a:t>
            </a:r>
            <a:r>
              <a:rPr lang="en-US" altLang="zh-TW" sz="2200" b="1" dirty="0">
                <a:solidFill>
                  <a:srgbClr val="000000"/>
                </a:solidFill>
                <a:latin typeface="微軟正黑體" panose="020B0604030504040204" pitchFamily="34" charset="-120"/>
                <a:ea typeface="微軟正黑體" panose="020B0604030504040204" pitchFamily="34" charset="-120"/>
              </a:rPr>
              <a:t>)</a:t>
            </a:r>
            <a:endParaRPr lang="zh-TW" altLang="en-US" sz="2200" b="1" dirty="0">
              <a:solidFill>
                <a:srgbClr val="000000"/>
              </a:solidFill>
              <a:latin typeface="微軟正黑體" panose="020B0604030504040204" pitchFamily="34" charset="-120"/>
              <a:ea typeface="微軟正黑體" panose="020B0604030504040204" pitchFamily="34" charset="-120"/>
            </a:endParaRPr>
          </a:p>
        </p:txBody>
      </p:sp>
      <p:graphicFrame>
        <p:nvGraphicFramePr>
          <p:cNvPr id="8" name="表格 7">
            <a:extLst>
              <a:ext uri="{FF2B5EF4-FFF2-40B4-BE49-F238E27FC236}">
                <a16:creationId xmlns="" xmlns:a16="http://schemas.microsoft.com/office/drawing/2014/main" id="{51962BEC-0678-4BA7-8060-5EE66BC0CD4F}"/>
              </a:ext>
            </a:extLst>
          </p:cNvPr>
          <p:cNvGraphicFramePr>
            <a:graphicFrameLocks noGrp="1"/>
          </p:cNvGraphicFramePr>
          <p:nvPr>
            <p:extLst>
              <p:ext uri="{D42A27DB-BD31-4B8C-83A1-F6EECF244321}">
                <p14:modId xmlns:p14="http://schemas.microsoft.com/office/powerpoint/2010/main" val="3663083670"/>
              </p:ext>
            </p:extLst>
          </p:nvPr>
        </p:nvGraphicFramePr>
        <p:xfrm>
          <a:off x="209399" y="5362362"/>
          <a:ext cx="11466664" cy="1552722"/>
        </p:xfrm>
        <a:graphic>
          <a:graphicData uri="http://schemas.openxmlformats.org/drawingml/2006/table">
            <a:tbl>
              <a:tblPr firstRow="1" bandRow="1">
                <a:tableStyleId>{5940675A-B579-460E-94D1-54222C63F5DA}</a:tableStyleId>
              </a:tblPr>
              <a:tblGrid>
                <a:gridCol w="776163">
                  <a:extLst>
                    <a:ext uri="{9D8B030D-6E8A-4147-A177-3AD203B41FA5}">
                      <a16:colId xmlns="" xmlns:a16="http://schemas.microsoft.com/office/drawing/2014/main" val="4232168535"/>
                    </a:ext>
                  </a:extLst>
                </a:gridCol>
                <a:gridCol w="5174918">
                  <a:extLst>
                    <a:ext uri="{9D8B030D-6E8A-4147-A177-3AD203B41FA5}">
                      <a16:colId xmlns="" xmlns:a16="http://schemas.microsoft.com/office/drawing/2014/main" val="185490596"/>
                    </a:ext>
                  </a:extLst>
                </a:gridCol>
                <a:gridCol w="1256954">
                  <a:extLst>
                    <a:ext uri="{9D8B030D-6E8A-4147-A177-3AD203B41FA5}">
                      <a16:colId xmlns="" xmlns:a16="http://schemas.microsoft.com/office/drawing/2014/main" val="1663412542"/>
                    </a:ext>
                  </a:extLst>
                </a:gridCol>
                <a:gridCol w="1430731">
                  <a:extLst>
                    <a:ext uri="{9D8B030D-6E8A-4147-A177-3AD203B41FA5}">
                      <a16:colId xmlns="" xmlns:a16="http://schemas.microsoft.com/office/drawing/2014/main" val="708552460"/>
                    </a:ext>
                  </a:extLst>
                </a:gridCol>
                <a:gridCol w="2827898">
                  <a:extLst>
                    <a:ext uri="{9D8B030D-6E8A-4147-A177-3AD203B41FA5}">
                      <a16:colId xmlns="" xmlns:a16="http://schemas.microsoft.com/office/drawing/2014/main" val="1906413895"/>
                    </a:ext>
                  </a:extLst>
                </a:gridCol>
              </a:tblGrid>
              <a:tr h="345399">
                <a:tc>
                  <a:txBody>
                    <a:bodyPr/>
                    <a:lstStyle/>
                    <a:p>
                      <a:r>
                        <a:rPr lang="zh-TW" altLang="en-US" b="1" dirty="0">
                          <a:latin typeface="微軟正黑體" panose="020B0604030504040204" pitchFamily="34" charset="-120"/>
                          <a:ea typeface="微軟正黑體" panose="020B0604030504040204" pitchFamily="34" charset="-120"/>
                        </a:rPr>
                        <a:t>編號</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投稿標題</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單位</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第一作者</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重點說明</a:t>
                      </a:r>
                    </a:p>
                  </a:txBody>
                  <a:tcPr>
                    <a:solidFill>
                      <a:srgbClr val="FFCC66"/>
                    </a:solidFill>
                  </a:tcPr>
                </a:tc>
                <a:extLst>
                  <a:ext uri="{0D108BD9-81ED-4DB2-BD59-A6C34878D82A}">
                    <a16:rowId xmlns="" xmlns:a16="http://schemas.microsoft.com/office/drawing/2014/main" val="465008756"/>
                  </a:ext>
                </a:extLst>
              </a:tr>
              <a:tr h="546882">
                <a:tc>
                  <a:txBody>
                    <a:bodyPr/>
                    <a:lstStyle/>
                    <a:p>
                      <a:pPr algn="ctr"/>
                      <a:r>
                        <a:rPr lang="en-US" altLang="zh-TW" sz="1800" dirty="0">
                          <a:latin typeface="微軟正黑體" panose="020B0604030504040204" pitchFamily="34" charset="-120"/>
                          <a:ea typeface="微軟正黑體" panose="020B0604030504040204" pitchFamily="34" charset="-120"/>
                        </a:rPr>
                        <a:t>1</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針灸是否可以改善化學治療引起的周邊神經病變</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en-US" altLang="zh-TW" sz="1800" dirty="0" smtClean="0">
                          <a:latin typeface="微軟正黑體" panose="020B0604030504040204" pitchFamily="34" charset="-120"/>
                          <a:ea typeface="微軟正黑體" panose="020B0604030504040204" pitchFamily="34" charset="-120"/>
                        </a:rPr>
                        <a:t>5C</a:t>
                      </a:r>
                      <a:r>
                        <a:rPr lang="zh-TW" altLang="en-US" sz="1800" dirty="0" smtClean="0">
                          <a:latin typeface="微軟正黑體" panose="020B0604030504040204" pitchFamily="34" charset="-120"/>
                          <a:ea typeface="微軟正黑體" panose="020B0604030504040204" pitchFamily="34" charset="-120"/>
                        </a:rPr>
                        <a:t>病房</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方敏綺</a:t>
                      </a:r>
                      <a:endParaRPr lang="zh-TW" altLang="en-US" sz="1800" dirty="0">
                        <a:latin typeface="微軟正黑體" panose="020B0604030504040204" pitchFamily="34" charset="-120"/>
                        <a:ea typeface="微軟正黑體" panose="020B0604030504040204" pitchFamily="34" charset="-120"/>
                      </a:endParaRPr>
                    </a:p>
                  </a:txBody>
                  <a:tcPr/>
                </a:tc>
                <a:tc row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dirty="0" smtClean="0">
                          <a:latin typeface="微軟正黑體" panose="020B0604030504040204" pitchFamily="34" charset="-120"/>
                          <a:ea typeface="微軟正黑體" panose="020B0604030504040204" pitchFamily="34" charset="-120"/>
                        </a:rPr>
                        <a:t>輔導單位投稿</a:t>
                      </a:r>
                      <a:endParaRPr lang="en-US" altLang="zh-TW" sz="1800"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800" dirty="0" smtClean="0">
                          <a:latin typeface="微軟正黑體" panose="020B0604030504040204" pitchFamily="34" charset="-120"/>
                          <a:ea typeface="微軟正黑體" panose="020B0604030504040204" pitchFamily="34" charset="-120"/>
                        </a:rPr>
                        <a:t>2023</a:t>
                      </a:r>
                      <a:r>
                        <a:rPr lang="zh-TW" altLang="en-US" sz="1800" dirty="0" smtClean="0">
                          <a:latin typeface="微軟正黑體" panose="020B0604030504040204" pitchFamily="34" charset="-120"/>
                          <a:ea typeface="微軟正黑體" panose="020B0604030504040204" pitchFamily="34" charset="-120"/>
                        </a:rPr>
                        <a:t>年台灣實證護理學會</a:t>
                      </a:r>
                    </a:p>
                  </a:txBody>
                  <a:tcPr/>
                </a:tc>
                <a:extLst>
                  <a:ext uri="{0D108BD9-81ED-4DB2-BD59-A6C34878D82A}">
                    <a16:rowId xmlns="" xmlns:a16="http://schemas.microsoft.com/office/drawing/2014/main" val="964115108"/>
                  </a:ext>
                </a:extLst>
              </a:tr>
              <a:tr h="546882">
                <a:tc>
                  <a:txBody>
                    <a:bodyPr/>
                    <a:lstStyle/>
                    <a:p>
                      <a:pPr algn="ctr"/>
                      <a:r>
                        <a:rPr lang="en-US" altLang="zh-TW" sz="1800" dirty="0" smtClean="0">
                          <a:latin typeface="微軟正黑體" panose="020B0604030504040204" pitchFamily="34" charset="-120"/>
                          <a:ea typeface="微軟正黑體" panose="020B0604030504040204" pitchFamily="34" charset="-120"/>
                        </a:rPr>
                        <a:t>2</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探討孕婦於產前服用低劑量阿斯匹靈是否能降低早產的發生率</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en-US" sz="1800" dirty="0" smtClean="0">
                          <a:latin typeface="微軟正黑體" panose="020B0604030504040204" pitchFamily="34" charset="-120"/>
                          <a:ea typeface="微軟正黑體" panose="020B0604030504040204" pitchFamily="34" charset="-120"/>
                        </a:rPr>
                        <a:t>產房</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蔡宛妤</a:t>
                      </a:r>
                      <a:endParaRPr lang="zh-TW" altLang="en-US" sz="1800" dirty="0">
                        <a:latin typeface="微軟正黑體" panose="020B0604030504040204" pitchFamily="34" charset="-120"/>
                        <a:ea typeface="微軟正黑體" panose="020B0604030504040204" pitchFamily="34" charset="-120"/>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TW" altLang="en-US" sz="1800" dirty="0" smtClean="0">
                        <a:latin typeface="微軟正黑體" panose="020B0604030504040204" pitchFamily="34" charset="-120"/>
                        <a:ea typeface="微軟正黑體" panose="020B0604030504040204" pitchFamily="34" charset="-120"/>
                      </a:endParaRPr>
                    </a:p>
                  </a:txBody>
                  <a:tcPr/>
                </a:tc>
              </a:tr>
            </a:tbl>
          </a:graphicData>
        </a:graphic>
      </p:graphicFrame>
      <p:sp>
        <p:nvSpPr>
          <p:cNvPr id="9" name="投影片編號版面配置區 17"/>
          <p:cNvSpPr txBox="1">
            <a:spLocks/>
          </p:cNvSpPr>
          <p:nvPr/>
        </p:nvSpPr>
        <p:spPr bwMode="auto">
          <a:xfrm>
            <a:off x="9480550" y="6518275"/>
            <a:ext cx="2641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標楷體" panose="03000509000000000000" pitchFamily="65" charset="-120"/>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標楷體" panose="03000509000000000000" pitchFamily="65" charset="-120"/>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標楷體" panose="03000509000000000000" pitchFamily="65" charset="-120"/>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標楷體" panose="03000509000000000000" pitchFamily="65" charset="-120"/>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9pPr>
          </a:lstStyle>
          <a:p>
            <a:pPr algn="r" eaLnBrk="1" hangingPunct="1">
              <a:spcBef>
                <a:spcPct val="0"/>
              </a:spcBef>
              <a:buClrTx/>
              <a:buFontTx/>
              <a:buNone/>
            </a:pPr>
            <a:r>
              <a:rPr kumimoji="0" lang="en-US" altLang="zh-TW" sz="1200" dirty="0">
                <a:solidFill>
                  <a:srgbClr val="000000"/>
                </a:solidFill>
                <a:ea typeface="新細明體" panose="02020500000000000000" pitchFamily="18" charset="-120"/>
              </a:rPr>
              <a:t>6</a:t>
            </a:r>
          </a:p>
        </p:txBody>
      </p:sp>
    </p:spTree>
    <p:extLst>
      <p:ext uri="{BB962C8B-B14F-4D97-AF65-F5344CB8AC3E}">
        <p14:creationId xmlns:p14="http://schemas.microsoft.com/office/powerpoint/2010/main" val="3809031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 xmlns:a16="http://schemas.microsoft.com/office/drawing/2014/main" id="{3A5766F4-DD59-42F4-A23C-4A294FB11C1B}"/>
              </a:ext>
            </a:extLst>
          </p:cNvPr>
          <p:cNvSpPr txBox="1">
            <a:spLocks/>
          </p:cNvSpPr>
          <p:nvPr/>
        </p:nvSpPr>
        <p:spPr bwMode="auto">
          <a:xfrm>
            <a:off x="530225" y="177800"/>
            <a:ext cx="111458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ctr" rtl="0" eaLnBrk="0" fontAlgn="base" hangingPunct="0">
              <a:spcBef>
                <a:spcPct val="0"/>
              </a:spcBef>
              <a:spcAft>
                <a:spcPct val="0"/>
              </a:spcAft>
              <a:defRPr kumimoji="1" sz="4000">
                <a:solidFill>
                  <a:srgbClr val="000099"/>
                </a:solidFill>
                <a:latin typeface="+mj-lt"/>
                <a:ea typeface="+mj-ea"/>
                <a:cs typeface="+mj-cs"/>
              </a:defRPr>
            </a:lvl1pPr>
            <a:lvl2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2pPr>
            <a:lvl3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3pPr>
            <a:lvl4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4pPr>
            <a:lvl5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5pPr>
            <a:lvl6pPr marL="457200" algn="l" rtl="0" eaLnBrk="1" fontAlgn="base" hangingPunct="1">
              <a:spcBef>
                <a:spcPct val="0"/>
              </a:spcBef>
              <a:spcAft>
                <a:spcPct val="0"/>
              </a:spcAft>
              <a:defRPr kumimoji="1" sz="3800">
                <a:solidFill>
                  <a:srgbClr val="003300"/>
                </a:solidFill>
                <a:latin typeface="Verdana" pitchFamily="34" charset="0"/>
                <a:ea typeface="標楷體" pitchFamily="65" charset="-120"/>
              </a:defRPr>
            </a:lvl6pPr>
            <a:lvl7pPr marL="914400" algn="l" rtl="0" eaLnBrk="1" fontAlgn="base" hangingPunct="1">
              <a:spcBef>
                <a:spcPct val="0"/>
              </a:spcBef>
              <a:spcAft>
                <a:spcPct val="0"/>
              </a:spcAft>
              <a:defRPr kumimoji="1" sz="3800">
                <a:solidFill>
                  <a:srgbClr val="003300"/>
                </a:solidFill>
                <a:latin typeface="Verdana" pitchFamily="34" charset="0"/>
                <a:ea typeface="標楷體" pitchFamily="65" charset="-120"/>
              </a:defRPr>
            </a:lvl7pPr>
            <a:lvl8pPr marL="1371600" algn="l" rtl="0" eaLnBrk="1" fontAlgn="base" hangingPunct="1">
              <a:spcBef>
                <a:spcPct val="0"/>
              </a:spcBef>
              <a:spcAft>
                <a:spcPct val="0"/>
              </a:spcAft>
              <a:defRPr kumimoji="1" sz="3800">
                <a:solidFill>
                  <a:srgbClr val="003300"/>
                </a:solidFill>
                <a:latin typeface="Verdana" pitchFamily="34" charset="0"/>
                <a:ea typeface="標楷體" pitchFamily="65" charset="-120"/>
              </a:defRPr>
            </a:lvl8pPr>
            <a:lvl9pPr marL="1828800" algn="l" rtl="0" eaLnBrk="1" fontAlgn="base" hangingPunct="1">
              <a:spcBef>
                <a:spcPct val="0"/>
              </a:spcBef>
              <a:spcAft>
                <a:spcPct val="0"/>
              </a:spcAft>
              <a:defRPr kumimoji="1" sz="3800">
                <a:solidFill>
                  <a:srgbClr val="003300"/>
                </a:solidFill>
                <a:latin typeface="Verdana" pitchFamily="34" charset="0"/>
                <a:ea typeface="標楷體" pitchFamily="65" charset="-120"/>
              </a:defRPr>
            </a:lvl9pPr>
          </a:lstStyle>
          <a:p>
            <a:pPr>
              <a:defRPr/>
            </a:pPr>
            <a:r>
              <a:rPr lang="en-US" altLang="zh-TW" sz="3600" b="1" kern="0" dirty="0">
                <a:latin typeface="微軟正黑體" panose="020B0604030504040204" pitchFamily="34" charset="-120"/>
                <a:ea typeface="微軟正黑體" panose="020B0604030504040204" pitchFamily="34" charset="-120"/>
              </a:rPr>
              <a:t>112</a:t>
            </a:r>
            <a:r>
              <a:rPr lang="zh-TW" altLang="en-US" sz="3600" b="1" kern="0" dirty="0">
                <a:latin typeface="微軟正黑體" panose="020B0604030504040204" pitchFamily="34" charset="-120"/>
                <a:ea typeface="微軟正黑體" panose="020B0604030504040204" pitchFamily="34" charset="-120"/>
              </a:rPr>
              <a:t>年：進階教師輔導單位</a:t>
            </a:r>
            <a:r>
              <a:rPr lang="en-US" altLang="zh-TW" sz="3600" b="1" kern="0" dirty="0">
                <a:latin typeface="微軟正黑體" panose="020B0604030504040204" pitchFamily="34" charset="-120"/>
                <a:ea typeface="微軟正黑體" panose="020B0604030504040204" pitchFamily="34" charset="-120"/>
              </a:rPr>
              <a:t>-EBM</a:t>
            </a:r>
            <a:r>
              <a:rPr lang="zh-TW" altLang="en-US" sz="3600" b="1" kern="0" dirty="0">
                <a:latin typeface="微軟正黑體" panose="020B0604030504040204" pitchFamily="34" charset="-120"/>
                <a:ea typeface="微軟正黑體" panose="020B0604030504040204" pitchFamily="34" charset="-120"/>
              </a:rPr>
              <a:t>研究發表</a:t>
            </a:r>
          </a:p>
        </p:txBody>
      </p:sp>
      <p:sp>
        <p:nvSpPr>
          <p:cNvPr id="149507" name="文字方塊 1">
            <a:extLst>
              <a:ext uri="{FF2B5EF4-FFF2-40B4-BE49-F238E27FC236}">
                <a16:creationId xmlns="" xmlns:a16="http://schemas.microsoft.com/office/drawing/2014/main" id="{5A564D62-FD90-4447-999D-58E22481F2DE}"/>
              </a:ext>
            </a:extLst>
          </p:cNvPr>
          <p:cNvSpPr txBox="1">
            <a:spLocks noChangeArrowheads="1"/>
          </p:cNvSpPr>
          <p:nvPr/>
        </p:nvSpPr>
        <p:spPr bwMode="auto">
          <a:xfrm>
            <a:off x="133350" y="947738"/>
            <a:ext cx="38941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標楷體" panose="03000509000000000000" pitchFamily="65" charset="-120"/>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標楷體" panose="03000509000000000000" pitchFamily="65" charset="-120"/>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標楷體" panose="03000509000000000000" pitchFamily="65" charset="-120"/>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標楷體" panose="03000509000000000000" pitchFamily="65" charset="-120"/>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9pPr>
          </a:lstStyle>
          <a:p>
            <a:pPr eaLnBrk="1" hangingPunct="1">
              <a:spcBef>
                <a:spcPct val="0"/>
              </a:spcBef>
              <a:buClr>
                <a:srgbClr val="000000"/>
              </a:buClr>
              <a:buFont typeface="Wingdings" panose="05000000000000000000" pitchFamily="2" charset="2"/>
              <a:buChar char="Ø"/>
            </a:pPr>
            <a:r>
              <a:rPr lang="zh-TW" altLang="en-US" sz="2200" b="1" dirty="0">
                <a:solidFill>
                  <a:srgbClr val="000000"/>
                </a:solidFill>
                <a:latin typeface="微軟正黑體" panose="020B0604030504040204" pitchFamily="34" charset="-120"/>
                <a:ea typeface="微軟正黑體" panose="020B0604030504040204" pitchFamily="34" charset="-120"/>
              </a:rPr>
              <a:t>進階教師</a:t>
            </a:r>
            <a:r>
              <a:rPr lang="en-US" altLang="zh-TW" sz="2200" b="1" dirty="0">
                <a:solidFill>
                  <a:srgbClr val="000000"/>
                </a:solidFill>
                <a:latin typeface="微軟正黑體" panose="020B0604030504040204" pitchFamily="34" charset="-120"/>
                <a:ea typeface="微軟正黑體" panose="020B0604030504040204" pitchFamily="34" charset="-120"/>
              </a:rPr>
              <a:t>:</a:t>
            </a:r>
            <a:r>
              <a:rPr lang="zh-TW" altLang="en-US" sz="2200" b="1" dirty="0" smtClean="0">
                <a:solidFill>
                  <a:srgbClr val="000000"/>
                </a:solidFill>
                <a:latin typeface="微軟正黑體" panose="020B0604030504040204" pitchFamily="34" charset="-120"/>
                <a:ea typeface="微軟正黑體" panose="020B0604030504040204" pitchFamily="34" charset="-120"/>
              </a:rPr>
              <a:t>吳</a:t>
            </a:r>
            <a:r>
              <a:rPr lang="zh-TW" altLang="en-US" sz="2200" b="1" dirty="0">
                <a:solidFill>
                  <a:srgbClr val="000000"/>
                </a:solidFill>
                <a:latin typeface="微軟正黑體" panose="020B0604030504040204" pitchFamily="34" charset="-120"/>
                <a:ea typeface="微軟正黑體" panose="020B0604030504040204" pitchFamily="34" charset="-120"/>
              </a:rPr>
              <a:t>貞蓉</a:t>
            </a:r>
            <a:r>
              <a:rPr lang="en-US" altLang="zh-TW" sz="2200" b="1" dirty="0" smtClean="0">
                <a:solidFill>
                  <a:srgbClr val="000000"/>
                </a:solidFill>
                <a:latin typeface="微軟正黑體" panose="020B0604030504040204" pitchFamily="34" charset="-120"/>
                <a:ea typeface="微軟正黑體" panose="020B0604030504040204" pitchFamily="34" charset="-120"/>
              </a:rPr>
              <a:t>(4</a:t>
            </a:r>
            <a:r>
              <a:rPr lang="zh-TW" altLang="en-US" sz="2200" b="1" dirty="0" smtClean="0">
                <a:solidFill>
                  <a:srgbClr val="000000"/>
                </a:solidFill>
                <a:latin typeface="微軟正黑體" panose="020B0604030504040204" pitchFamily="34" charset="-120"/>
                <a:ea typeface="微軟正黑體" panose="020B0604030504040204" pitchFamily="34" charset="-120"/>
              </a:rPr>
              <a:t>篇</a:t>
            </a:r>
            <a:r>
              <a:rPr lang="en-US" altLang="zh-TW" sz="2200" b="1" dirty="0">
                <a:solidFill>
                  <a:srgbClr val="000000"/>
                </a:solidFill>
                <a:latin typeface="微軟正黑體" panose="020B0604030504040204" pitchFamily="34" charset="-120"/>
                <a:ea typeface="微軟正黑體" panose="020B0604030504040204" pitchFamily="34" charset="-120"/>
              </a:rPr>
              <a:t>)</a:t>
            </a:r>
            <a:endParaRPr lang="zh-TW" altLang="en-US" sz="2200" b="1" dirty="0">
              <a:solidFill>
                <a:srgbClr val="000000"/>
              </a:solidFill>
              <a:latin typeface="微軟正黑體" panose="020B0604030504040204" pitchFamily="34" charset="-120"/>
              <a:ea typeface="微軟正黑體" panose="020B0604030504040204" pitchFamily="34" charset="-120"/>
            </a:endParaRPr>
          </a:p>
        </p:txBody>
      </p:sp>
      <p:graphicFrame>
        <p:nvGraphicFramePr>
          <p:cNvPr id="2" name="表格 1">
            <a:extLst>
              <a:ext uri="{FF2B5EF4-FFF2-40B4-BE49-F238E27FC236}">
                <a16:creationId xmlns="" xmlns:a16="http://schemas.microsoft.com/office/drawing/2014/main" id="{C40ADD99-C02D-424F-9F51-7DBB31456247}"/>
              </a:ext>
            </a:extLst>
          </p:cNvPr>
          <p:cNvGraphicFramePr>
            <a:graphicFrameLocks noGrp="1"/>
          </p:cNvGraphicFramePr>
          <p:nvPr>
            <p:extLst>
              <p:ext uri="{D42A27DB-BD31-4B8C-83A1-F6EECF244321}">
                <p14:modId xmlns:p14="http://schemas.microsoft.com/office/powerpoint/2010/main" val="3288552127"/>
              </p:ext>
            </p:extLst>
          </p:nvPr>
        </p:nvGraphicFramePr>
        <p:xfrm>
          <a:off x="209399" y="1334352"/>
          <a:ext cx="11466664" cy="2739684"/>
        </p:xfrm>
        <a:graphic>
          <a:graphicData uri="http://schemas.openxmlformats.org/drawingml/2006/table">
            <a:tbl>
              <a:tblPr firstRow="1" bandRow="1">
                <a:tableStyleId>{5940675A-B579-460E-94D1-54222C63F5DA}</a:tableStyleId>
              </a:tblPr>
              <a:tblGrid>
                <a:gridCol w="776163">
                  <a:extLst>
                    <a:ext uri="{9D8B030D-6E8A-4147-A177-3AD203B41FA5}">
                      <a16:colId xmlns="" xmlns:a16="http://schemas.microsoft.com/office/drawing/2014/main" val="4232168535"/>
                    </a:ext>
                  </a:extLst>
                </a:gridCol>
                <a:gridCol w="5174918">
                  <a:extLst>
                    <a:ext uri="{9D8B030D-6E8A-4147-A177-3AD203B41FA5}">
                      <a16:colId xmlns="" xmlns:a16="http://schemas.microsoft.com/office/drawing/2014/main" val="185490596"/>
                    </a:ext>
                  </a:extLst>
                </a:gridCol>
                <a:gridCol w="1256954">
                  <a:extLst>
                    <a:ext uri="{9D8B030D-6E8A-4147-A177-3AD203B41FA5}">
                      <a16:colId xmlns="" xmlns:a16="http://schemas.microsoft.com/office/drawing/2014/main" val="1663412542"/>
                    </a:ext>
                  </a:extLst>
                </a:gridCol>
                <a:gridCol w="1965296">
                  <a:extLst>
                    <a:ext uri="{9D8B030D-6E8A-4147-A177-3AD203B41FA5}">
                      <a16:colId xmlns="" xmlns:a16="http://schemas.microsoft.com/office/drawing/2014/main" val="708552460"/>
                    </a:ext>
                  </a:extLst>
                </a:gridCol>
                <a:gridCol w="2293333">
                  <a:extLst>
                    <a:ext uri="{9D8B030D-6E8A-4147-A177-3AD203B41FA5}">
                      <a16:colId xmlns="" xmlns:a16="http://schemas.microsoft.com/office/drawing/2014/main" val="1906413895"/>
                    </a:ext>
                  </a:extLst>
                </a:gridCol>
              </a:tblGrid>
              <a:tr h="345399">
                <a:tc>
                  <a:txBody>
                    <a:bodyPr/>
                    <a:lstStyle/>
                    <a:p>
                      <a:r>
                        <a:rPr lang="zh-TW" altLang="en-US" b="1" dirty="0">
                          <a:latin typeface="微軟正黑體" panose="020B0604030504040204" pitchFamily="34" charset="-120"/>
                          <a:ea typeface="微軟正黑體" panose="020B0604030504040204" pitchFamily="34" charset="-120"/>
                        </a:rPr>
                        <a:t>編號</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投稿標題</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單位</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第一作者</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重點說明</a:t>
                      </a:r>
                    </a:p>
                  </a:txBody>
                  <a:tcPr>
                    <a:solidFill>
                      <a:srgbClr val="FFCC66"/>
                    </a:solidFill>
                  </a:tcPr>
                </a:tc>
                <a:extLst>
                  <a:ext uri="{0D108BD9-81ED-4DB2-BD59-A6C34878D82A}">
                    <a16:rowId xmlns="" xmlns:a16="http://schemas.microsoft.com/office/drawing/2014/main" val="465008756"/>
                  </a:ext>
                </a:extLst>
              </a:tr>
              <a:tr h="546882">
                <a:tc>
                  <a:txBody>
                    <a:bodyPr/>
                    <a:lstStyle/>
                    <a:p>
                      <a:pPr algn="ctr"/>
                      <a:r>
                        <a:rPr lang="en-US" altLang="zh-TW" sz="1800" dirty="0">
                          <a:latin typeface="微軟正黑體" panose="020B0604030504040204" pitchFamily="34" charset="-120"/>
                          <a:ea typeface="微軟正黑體" panose="020B0604030504040204" pitchFamily="34" charset="-120"/>
                        </a:rPr>
                        <a:t>1</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肺癌病人接受中醫治療後是否可以改善疲憊及生活品質</a:t>
                      </a:r>
                      <a:endParaRPr lang="zh-TW" altLang="en-US" sz="1800" dirty="0">
                        <a:latin typeface="微軟正黑體" panose="020B0604030504040204" pitchFamily="34" charset="-120"/>
                        <a:ea typeface="微軟正黑體" panose="020B0604030504040204" pitchFamily="34" charset="-120"/>
                      </a:endParaRPr>
                    </a:p>
                  </a:txBody>
                  <a:tcPr/>
                </a:tc>
                <a:tc rowSpan="4">
                  <a:txBody>
                    <a:bodyPr/>
                    <a:lstStyle/>
                    <a:p>
                      <a:r>
                        <a:rPr lang="en-US" altLang="zh-TW" sz="1800" dirty="0" smtClean="0">
                          <a:latin typeface="微軟正黑體" panose="020B0604030504040204" pitchFamily="34" charset="-120"/>
                          <a:ea typeface="微軟正黑體" panose="020B0604030504040204" pitchFamily="34" charset="-120"/>
                        </a:rPr>
                        <a:t>7D</a:t>
                      </a:r>
                      <a:r>
                        <a:rPr lang="zh-TW" altLang="en-US" sz="1800" dirty="0" smtClean="0">
                          <a:latin typeface="微軟正黑體" panose="020B0604030504040204" pitchFamily="34" charset="-120"/>
                          <a:ea typeface="微軟正黑體" panose="020B0604030504040204" pitchFamily="34" charset="-120"/>
                        </a:rPr>
                        <a:t>病房</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李艾琳</a:t>
                      </a:r>
                      <a:endParaRPr lang="zh-TW" altLang="en-US" sz="1800" dirty="0">
                        <a:latin typeface="微軟正黑體" panose="020B0604030504040204" pitchFamily="34" charset="-120"/>
                        <a:ea typeface="微軟正黑體" panose="020B0604030504040204" pitchFamily="34" charset="-120"/>
                      </a:endParaRPr>
                    </a:p>
                  </a:txBody>
                  <a:tcPr/>
                </a:tc>
                <a:tc rowSpan="4">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dirty="0" smtClean="0">
                          <a:latin typeface="微軟正黑體" panose="020B0604030504040204" pitchFamily="34" charset="-120"/>
                          <a:ea typeface="微軟正黑體" panose="020B0604030504040204" pitchFamily="34" charset="-120"/>
                        </a:rPr>
                        <a:t>輔導單位投稿</a:t>
                      </a:r>
                      <a:endParaRPr lang="en-US" altLang="zh-TW" sz="1800"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800" dirty="0" smtClean="0">
                          <a:latin typeface="微軟正黑體" panose="020B0604030504040204" pitchFamily="34" charset="-120"/>
                          <a:ea typeface="微軟正黑體" panose="020B0604030504040204" pitchFamily="34" charset="-120"/>
                        </a:rPr>
                        <a:t>2023</a:t>
                      </a:r>
                      <a:r>
                        <a:rPr lang="zh-TW" altLang="en-US" sz="1800" dirty="0" smtClean="0">
                          <a:latin typeface="微軟正黑體" panose="020B0604030504040204" pitchFamily="34" charset="-120"/>
                          <a:ea typeface="微軟正黑體" panose="020B0604030504040204" pitchFamily="34" charset="-120"/>
                        </a:rPr>
                        <a:t>年台灣實證護理學會</a:t>
                      </a:r>
                    </a:p>
                  </a:txBody>
                  <a:tcPr/>
                </a:tc>
                <a:extLst>
                  <a:ext uri="{0D108BD9-81ED-4DB2-BD59-A6C34878D82A}">
                    <a16:rowId xmlns="" xmlns:a16="http://schemas.microsoft.com/office/drawing/2014/main" val="964115108"/>
                  </a:ext>
                </a:extLst>
              </a:tr>
              <a:tr h="345399">
                <a:tc>
                  <a:txBody>
                    <a:bodyPr/>
                    <a:lstStyle/>
                    <a:p>
                      <a:pPr algn="ctr"/>
                      <a:r>
                        <a:rPr lang="en-US" altLang="zh-TW" sz="1800" dirty="0">
                          <a:latin typeface="微軟正黑體" panose="020B0604030504040204" pitchFamily="34" charset="-120"/>
                          <a:ea typeface="微軟正黑體" panose="020B0604030504040204" pitchFamily="34" charset="-120"/>
                        </a:rPr>
                        <a:t>2</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探討太極運動對於慢性阻塞性肺病病人生活品質的影響</a:t>
                      </a:r>
                      <a:endParaRPr lang="zh-TW" altLang="en-US" sz="1800" dirty="0">
                        <a:latin typeface="微軟正黑體" panose="020B0604030504040204" pitchFamily="34" charset="-120"/>
                        <a:ea typeface="微軟正黑體" panose="020B0604030504040204" pitchFamily="34" charset="-120"/>
                      </a:endParaRPr>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徐郁晴</a:t>
                      </a:r>
                      <a:endParaRPr lang="zh-TW" altLang="en-US" sz="1800" dirty="0">
                        <a:latin typeface="微軟正黑體" panose="020B0604030504040204" pitchFamily="34" charset="-120"/>
                        <a:ea typeface="微軟正黑體" panose="020B0604030504040204" pitchFamily="34" charset="-120"/>
                      </a:endParaRPr>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 xmlns:a16="http://schemas.microsoft.com/office/drawing/2014/main" val="3670000494"/>
                  </a:ext>
                </a:extLst>
              </a:tr>
              <a:tr h="546882">
                <a:tc>
                  <a:txBody>
                    <a:bodyPr/>
                    <a:lstStyle/>
                    <a:p>
                      <a:pPr algn="ctr"/>
                      <a:r>
                        <a:rPr lang="en-US" altLang="zh-TW" sz="1800">
                          <a:latin typeface="微軟正黑體" panose="020B0604030504040204" pitchFamily="34" charset="-120"/>
                          <a:ea typeface="微軟正黑體" panose="020B0604030504040204" pitchFamily="34" charset="-120"/>
                        </a:rPr>
                        <a:t>3</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妊娠糖尿病孕婦介入阻力運動是否能改善血糖</a:t>
                      </a:r>
                      <a:endParaRPr lang="zh-TW" altLang="en-US" sz="1800" dirty="0">
                        <a:latin typeface="微軟正黑體" panose="020B0604030504040204" pitchFamily="34" charset="-120"/>
                        <a:ea typeface="微軟正黑體" panose="020B0604030504040204" pitchFamily="34" charset="-120"/>
                      </a:endParaRPr>
                    </a:p>
                  </a:txBody>
                  <a:tcPr/>
                </a:tc>
                <a:tc vMerge="1">
                  <a:txBody>
                    <a:bodyPr/>
                    <a:lstStyle/>
                    <a:p>
                      <a:endParaRPr lang="zh-TW" altLang="en-US"/>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李宛儒</a:t>
                      </a:r>
                      <a:endParaRPr lang="zh-TW" altLang="en-US" sz="1800" dirty="0">
                        <a:latin typeface="微軟正黑體" panose="020B0604030504040204" pitchFamily="34" charset="-120"/>
                        <a:ea typeface="微軟正黑體" panose="020B0604030504040204" pitchFamily="34" charset="-120"/>
                      </a:endParaRPr>
                    </a:p>
                  </a:txBody>
                  <a:tcPr/>
                </a:tc>
                <a:tc vMerge="1">
                  <a:txBody>
                    <a:bodyPr/>
                    <a:lstStyle/>
                    <a:p>
                      <a:endParaRPr lang="zh-TW" altLang="en-US"/>
                    </a:p>
                  </a:txBody>
                  <a:tcPr/>
                </a:tc>
                <a:extLst>
                  <a:ext uri="{0D108BD9-81ED-4DB2-BD59-A6C34878D82A}">
                    <a16:rowId xmlns="" xmlns:a16="http://schemas.microsoft.com/office/drawing/2014/main" val="2545726275"/>
                  </a:ext>
                </a:extLst>
              </a:tr>
              <a:tr h="546882">
                <a:tc>
                  <a:txBody>
                    <a:bodyPr/>
                    <a:lstStyle/>
                    <a:p>
                      <a:pPr algn="ctr"/>
                      <a:r>
                        <a:rPr lang="en-US" altLang="zh-TW" sz="1800">
                          <a:latin typeface="微軟正黑體" panose="020B0604030504040204" pitchFamily="34" charset="-120"/>
                          <a:ea typeface="微軟正黑體" panose="020B0604030504040204" pitchFamily="34" charset="-120"/>
                        </a:rPr>
                        <a:t>4</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en-US"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ABCDE bundle</a:t>
                      </a:r>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於加護病房預防譫妄的發生的成效</a:t>
                      </a:r>
                      <a:endParaRPr lang="zh-TW" altLang="en-US" sz="1800" dirty="0">
                        <a:latin typeface="微軟正黑體" panose="020B0604030504040204" pitchFamily="34" charset="-120"/>
                        <a:ea typeface="微軟正黑體" panose="020B0604030504040204" pitchFamily="34" charset="-120"/>
                      </a:endParaRPr>
                    </a:p>
                  </a:txBody>
                  <a:tcPr/>
                </a:tc>
                <a:tc vMerge="1">
                  <a:txBody>
                    <a:bodyPr/>
                    <a:lstStyle/>
                    <a:p>
                      <a:endParaRPr lang="zh-TW" altLang="en-US"/>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韓姿瑜</a:t>
                      </a:r>
                      <a:endParaRPr lang="zh-TW" altLang="en-US" sz="1800" dirty="0">
                        <a:latin typeface="微軟正黑體" panose="020B0604030504040204" pitchFamily="34" charset="-120"/>
                        <a:ea typeface="微軟正黑體" panose="020B0604030504040204" pitchFamily="34" charset="-120"/>
                      </a:endParaRPr>
                    </a:p>
                  </a:txBody>
                  <a:tcPr/>
                </a:tc>
                <a:tc vMerge="1">
                  <a:txBody>
                    <a:bodyPr/>
                    <a:lstStyle/>
                    <a:p>
                      <a:endParaRPr lang="zh-TW" altLang="en-US"/>
                    </a:p>
                  </a:txBody>
                  <a:tcPr/>
                </a:tc>
                <a:extLst>
                  <a:ext uri="{0D108BD9-81ED-4DB2-BD59-A6C34878D82A}">
                    <a16:rowId xmlns="" xmlns:a16="http://schemas.microsoft.com/office/drawing/2014/main" val="1118633885"/>
                  </a:ext>
                </a:extLst>
              </a:tr>
            </a:tbl>
          </a:graphicData>
        </a:graphic>
      </p:graphicFrame>
      <p:sp>
        <p:nvSpPr>
          <p:cNvPr id="7" name="文字方塊 1">
            <a:extLst>
              <a:ext uri="{FF2B5EF4-FFF2-40B4-BE49-F238E27FC236}">
                <a16:creationId xmlns="" xmlns:a16="http://schemas.microsoft.com/office/drawing/2014/main" id="{81878F15-5579-43C9-81CD-44964A4999D3}"/>
              </a:ext>
            </a:extLst>
          </p:cNvPr>
          <p:cNvSpPr txBox="1">
            <a:spLocks noChangeArrowheads="1"/>
          </p:cNvSpPr>
          <p:nvPr/>
        </p:nvSpPr>
        <p:spPr bwMode="auto">
          <a:xfrm>
            <a:off x="209399" y="4094055"/>
            <a:ext cx="38941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標楷體" panose="03000509000000000000" pitchFamily="65" charset="-120"/>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標楷體" panose="03000509000000000000" pitchFamily="65" charset="-120"/>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標楷體" panose="03000509000000000000" pitchFamily="65" charset="-120"/>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標楷體" panose="03000509000000000000" pitchFamily="65" charset="-120"/>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9pPr>
          </a:lstStyle>
          <a:p>
            <a:pPr eaLnBrk="1" hangingPunct="1">
              <a:spcBef>
                <a:spcPct val="0"/>
              </a:spcBef>
              <a:buClr>
                <a:srgbClr val="000000"/>
              </a:buClr>
              <a:buFont typeface="Wingdings" panose="05000000000000000000" pitchFamily="2" charset="2"/>
              <a:buChar char="Ø"/>
            </a:pPr>
            <a:r>
              <a:rPr lang="zh-TW" altLang="en-US" sz="2200" b="1" dirty="0">
                <a:solidFill>
                  <a:srgbClr val="000000"/>
                </a:solidFill>
                <a:latin typeface="微軟正黑體" panose="020B0604030504040204" pitchFamily="34" charset="-120"/>
                <a:ea typeface="微軟正黑體" panose="020B0604030504040204" pitchFamily="34" charset="-120"/>
              </a:rPr>
              <a:t>進階教師</a:t>
            </a:r>
            <a:r>
              <a:rPr lang="en-US" altLang="zh-TW" sz="2200" b="1" dirty="0" smtClean="0">
                <a:solidFill>
                  <a:srgbClr val="000000"/>
                </a:solidFill>
                <a:latin typeface="微軟正黑體" panose="020B0604030504040204" pitchFamily="34" charset="-120"/>
                <a:ea typeface="微軟正黑體" panose="020B0604030504040204" pitchFamily="34" charset="-120"/>
              </a:rPr>
              <a:t>:</a:t>
            </a:r>
            <a:r>
              <a:rPr lang="zh-TW" altLang="en-US" sz="2200" b="1" dirty="0" smtClean="0">
                <a:solidFill>
                  <a:srgbClr val="000000"/>
                </a:solidFill>
                <a:latin typeface="微軟正黑體" panose="020B0604030504040204" pitchFamily="34" charset="-120"/>
                <a:ea typeface="微軟正黑體" panose="020B0604030504040204" pitchFamily="34" charset="-120"/>
              </a:rPr>
              <a:t>陳怡燐</a:t>
            </a:r>
            <a:r>
              <a:rPr lang="en-US" altLang="zh-TW" sz="2200" b="1" dirty="0" smtClean="0">
                <a:solidFill>
                  <a:srgbClr val="000000"/>
                </a:solidFill>
                <a:latin typeface="微軟正黑體" panose="020B0604030504040204" pitchFamily="34" charset="-120"/>
                <a:ea typeface="微軟正黑體" panose="020B0604030504040204" pitchFamily="34" charset="-120"/>
              </a:rPr>
              <a:t>(</a:t>
            </a:r>
            <a:r>
              <a:rPr lang="en-US" altLang="zh-TW" sz="2200" b="1" dirty="0">
                <a:solidFill>
                  <a:srgbClr val="000000"/>
                </a:solidFill>
                <a:latin typeface="微軟正黑體" panose="020B0604030504040204" pitchFamily="34" charset="-120"/>
                <a:ea typeface="微軟正黑體" panose="020B0604030504040204" pitchFamily="34" charset="-120"/>
              </a:rPr>
              <a:t>2</a:t>
            </a:r>
            <a:r>
              <a:rPr lang="zh-TW" altLang="en-US" sz="2200" b="1" dirty="0" smtClean="0">
                <a:solidFill>
                  <a:srgbClr val="000000"/>
                </a:solidFill>
                <a:latin typeface="微軟正黑體" panose="020B0604030504040204" pitchFamily="34" charset="-120"/>
                <a:ea typeface="微軟正黑體" panose="020B0604030504040204" pitchFamily="34" charset="-120"/>
              </a:rPr>
              <a:t>篇</a:t>
            </a:r>
            <a:r>
              <a:rPr lang="en-US" altLang="zh-TW" sz="2200" b="1" dirty="0">
                <a:solidFill>
                  <a:srgbClr val="000000"/>
                </a:solidFill>
                <a:latin typeface="微軟正黑體" panose="020B0604030504040204" pitchFamily="34" charset="-120"/>
                <a:ea typeface="微軟正黑體" panose="020B0604030504040204" pitchFamily="34" charset="-120"/>
              </a:rPr>
              <a:t>)</a:t>
            </a:r>
            <a:endParaRPr lang="zh-TW" altLang="en-US" sz="2200" b="1" dirty="0">
              <a:solidFill>
                <a:srgbClr val="000000"/>
              </a:solidFill>
              <a:latin typeface="微軟正黑體" panose="020B0604030504040204" pitchFamily="34" charset="-120"/>
              <a:ea typeface="微軟正黑體" panose="020B0604030504040204" pitchFamily="34" charset="-120"/>
            </a:endParaRPr>
          </a:p>
        </p:txBody>
      </p:sp>
      <p:graphicFrame>
        <p:nvGraphicFramePr>
          <p:cNvPr id="8" name="表格 7">
            <a:extLst>
              <a:ext uri="{FF2B5EF4-FFF2-40B4-BE49-F238E27FC236}">
                <a16:creationId xmlns="" xmlns:a16="http://schemas.microsoft.com/office/drawing/2014/main" id="{51962BEC-0678-4BA7-8060-5EE66BC0CD4F}"/>
              </a:ext>
            </a:extLst>
          </p:cNvPr>
          <p:cNvGraphicFramePr>
            <a:graphicFrameLocks noGrp="1"/>
          </p:cNvGraphicFramePr>
          <p:nvPr>
            <p:extLst>
              <p:ext uri="{D42A27DB-BD31-4B8C-83A1-F6EECF244321}">
                <p14:modId xmlns:p14="http://schemas.microsoft.com/office/powerpoint/2010/main" val="1318105226"/>
              </p:ext>
            </p:extLst>
          </p:nvPr>
        </p:nvGraphicFramePr>
        <p:xfrm>
          <a:off x="209399" y="4524267"/>
          <a:ext cx="11466664" cy="1863087"/>
        </p:xfrm>
        <a:graphic>
          <a:graphicData uri="http://schemas.openxmlformats.org/drawingml/2006/table">
            <a:tbl>
              <a:tblPr firstRow="1" bandRow="1">
                <a:tableStyleId>{5940675A-B579-460E-94D1-54222C63F5DA}</a:tableStyleId>
              </a:tblPr>
              <a:tblGrid>
                <a:gridCol w="776163">
                  <a:extLst>
                    <a:ext uri="{9D8B030D-6E8A-4147-A177-3AD203B41FA5}">
                      <a16:colId xmlns="" xmlns:a16="http://schemas.microsoft.com/office/drawing/2014/main" val="4232168535"/>
                    </a:ext>
                  </a:extLst>
                </a:gridCol>
                <a:gridCol w="5174918">
                  <a:extLst>
                    <a:ext uri="{9D8B030D-6E8A-4147-A177-3AD203B41FA5}">
                      <a16:colId xmlns="" xmlns:a16="http://schemas.microsoft.com/office/drawing/2014/main" val="185490596"/>
                    </a:ext>
                  </a:extLst>
                </a:gridCol>
                <a:gridCol w="1256954">
                  <a:extLst>
                    <a:ext uri="{9D8B030D-6E8A-4147-A177-3AD203B41FA5}">
                      <a16:colId xmlns="" xmlns:a16="http://schemas.microsoft.com/office/drawing/2014/main" val="1663412542"/>
                    </a:ext>
                  </a:extLst>
                </a:gridCol>
                <a:gridCol w="1965296">
                  <a:extLst>
                    <a:ext uri="{9D8B030D-6E8A-4147-A177-3AD203B41FA5}">
                      <a16:colId xmlns="" xmlns:a16="http://schemas.microsoft.com/office/drawing/2014/main" val="708552460"/>
                    </a:ext>
                  </a:extLst>
                </a:gridCol>
                <a:gridCol w="2293333">
                  <a:extLst>
                    <a:ext uri="{9D8B030D-6E8A-4147-A177-3AD203B41FA5}">
                      <a16:colId xmlns="" xmlns:a16="http://schemas.microsoft.com/office/drawing/2014/main" val="1906413895"/>
                    </a:ext>
                  </a:extLst>
                </a:gridCol>
              </a:tblGrid>
              <a:tr h="438870">
                <a:tc>
                  <a:txBody>
                    <a:bodyPr/>
                    <a:lstStyle/>
                    <a:p>
                      <a:r>
                        <a:rPr lang="zh-TW" altLang="en-US" b="1" dirty="0">
                          <a:latin typeface="微軟正黑體" panose="020B0604030504040204" pitchFamily="34" charset="-120"/>
                          <a:ea typeface="微軟正黑體" panose="020B0604030504040204" pitchFamily="34" charset="-120"/>
                        </a:rPr>
                        <a:t>編號</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投稿標題</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單位</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第一作者</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重點說明</a:t>
                      </a:r>
                    </a:p>
                  </a:txBody>
                  <a:tcPr>
                    <a:solidFill>
                      <a:srgbClr val="FFCC66"/>
                    </a:solidFill>
                  </a:tcPr>
                </a:tc>
                <a:extLst>
                  <a:ext uri="{0D108BD9-81ED-4DB2-BD59-A6C34878D82A}">
                    <a16:rowId xmlns="" xmlns:a16="http://schemas.microsoft.com/office/drawing/2014/main" val="465008756"/>
                  </a:ext>
                </a:extLst>
              </a:tr>
              <a:tr h="656195">
                <a:tc>
                  <a:txBody>
                    <a:bodyPr/>
                    <a:lstStyle/>
                    <a:p>
                      <a:pPr algn="ctr"/>
                      <a:r>
                        <a:rPr lang="en-US" altLang="zh-TW" sz="1800" dirty="0">
                          <a:latin typeface="微軟正黑體" panose="020B0604030504040204" pitchFamily="34" charset="-120"/>
                          <a:ea typeface="微軟正黑體" panose="020B0604030504040204" pitchFamily="34" charset="-120"/>
                        </a:rPr>
                        <a:t>1</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en-US"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Otago</a:t>
                      </a:r>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運動對預防老年長者跌倒之成效</a:t>
                      </a:r>
                      <a:endParaRPr lang="zh-TW" altLang="en-US" sz="1800" dirty="0">
                        <a:latin typeface="微軟正黑體" panose="020B0604030504040204" pitchFamily="34" charset="-120"/>
                        <a:ea typeface="微軟正黑體" panose="020B0604030504040204" pitchFamily="34" charset="-120"/>
                      </a:endParaRPr>
                    </a:p>
                  </a:txBody>
                  <a:tcPr/>
                </a:tc>
                <a:tc rowSpan="2">
                  <a:txBody>
                    <a:bodyPr/>
                    <a:lstStyle/>
                    <a:p>
                      <a:r>
                        <a:rPr lang="en-US" altLang="zh-TW" sz="1800" dirty="0" smtClean="0">
                          <a:latin typeface="微軟正黑體" panose="020B0604030504040204" pitchFamily="34" charset="-120"/>
                          <a:ea typeface="微軟正黑體" panose="020B0604030504040204" pitchFamily="34" charset="-120"/>
                        </a:rPr>
                        <a:t>6B</a:t>
                      </a:r>
                      <a:r>
                        <a:rPr lang="zh-TW" altLang="en-US" sz="1800" dirty="0" smtClean="0">
                          <a:latin typeface="微軟正黑體" panose="020B0604030504040204" pitchFamily="34" charset="-120"/>
                          <a:ea typeface="微軟正黑體" panose="020B0604030504040204" pitchFamily="34" charset="-120"/>
                        </a:rPr>
                        <a:t>病房</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黃鈺珊</a:t>
                      </a:r>
                      <a:endParaRPr lang="zh-TW" altLang="en-US" sz="1800" dirty="0">
                        <a:latin typeface="微軟正黑體" panose="020B0604030504040204" pitchFamily="34" charset="-120"/>
                        <a:ea typeface="微軟正黑體" panose="020B0604030504040204" pitchFamily="34" charset="-120"/>
                      </a:endParaRPr>
                    </a:p>
                  </a:txBody>
                  <a:tcPr/>
                </a:tc>
                <a:tc row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dirty="0" smtClean="0">
                          <a:latin typeface="微軟正黑體" panose="020B0604030504040204" pitchFamily="34" charset="-120"/>
                          <a:ea typeface="微軟正黑體" panose="020B0604030504040204" pitchFamily="34" charset="-120"/>
                        </a:rPr>
                        <a:t>輔導單位投稿</a:t>
                      </a:r>
                      <a:endParaRPr lang="en-US" altLang="zh-TW" sz="1800"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800" dirty="0" smtClean="0">
                          <a:latin typeface="微軟正黑體" panose="020B0604030504040204" pitchFamily="34" charset="-120"/>
                          <a:ea typeface="微軟正黑體" panose="020B0604030504040204" pitchFamily="34" charset="-120"/>
                        </a:rPr>
                        <a:t>2023</a:t>
                      </a:r>
                      <a:r>
                        <a:rPr lang="zh-TW" altLang="en-US" sz="1800" dirty="0" smtClean="0">
                          <a:latin typeface="微軟正黑體" panose="020B0604030504040204" pitchFamily="34" charset="-120"/>
                          <a:ea typeface="微軟正黑體" panose="020B0604030504040204" pitchFamily="34" charset="-120"/>
                        </a:rPr>
                        <a:t>年台灣實證護理學會</a:t>
                      </a:r>
                    </a:p>
                  </a:txBody>
                  <a:tcPr/>
                </a:tc>
                <a:extLst>
                  <a:ext uri="{0D108BD9-81ED-4DB2-BD59-A6C34878D82A}">
                    <a16:rowId xmlns="" xmlns:a16="http://schemas.microsoft.com/office/drawing/2014/main" val="964115108"/>
                  </a:ext>
                </a:extLst>
              </a:tr>
              <a:tr h="768022">
                <a:tc>
                  <a:txBody>
                    <a:bodyPr/>
                    <a:lstStyle/>
                    <a:p>
                      <a:pPr algn="ctr"/>
                      <a:r>
                        <a:rPr lang="en-US" altLang="zh-TW" sz="1800" dirty="0" smtClean="0">
                          <a:latin typeface="微軟正黑體" panose="020B0604030504040204" pitchFamily="34" charset="-120"/>
                          <a:ea typeface="微軟正黑體" panose="020B0604030504040204" pitchFamily="34" charset="-120"/>
                        </a:rPr>
                        <a:t>2</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肝硬化病人採氨基酸製劑能否預防肝性腦病變發生</a:t>
                      </a:r>
                      <a:endParaRPr lang="zh-TW" altLang="en-US" sz="1800" dirty="0">
                        <a:latin typeface="微軟正黑體" panose="020B0604030504040204" pitchFamily="34" charset="-120"/>
                        <a:ea typeface="微軟正黑體" panose="020B0604030504040204" pitchFamily="34" charset="-120"/>
                      </a:endParaRPr>
                    </a:p>
                  </a:txBody>
                  <a:tcPr/>
                </a:tc>
                <a:tc vMerge="1">
                  <a:txBody>
                    <a:bodyPr/>
                    <a:lstStyle/>
                    <a:p>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陳翊珺</a:t>
                      </a:r>
                      <a:endParaRPr lang="zh-TW" altLang="en-US" sz="1800" dirty="0">
                        <a:latin typeface="微軟正黑體" panose="020B0604030504040204" pitchFamily="34" charset="-120"/>
                        <a:ea typeface="微軟正黑體" panose="020B0604030504040204" pitchFamily="34" charset="-120"/>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TW" altLang="en-US" sz="1800" dirty="0" smtClean="0">
                        <a:latin typeface="微軟正黑體" panose="020B0604030504040204" pitchFamily="34" charset="-120"/>
                        <a:ea typeface="微軟正黑體" panose="020B0604030504040204" pitchFamily="34" charset="-120"/>
                      </a:endParaRPr>
                    </a:p>
                  </a:txBody>
                  <a:tcPr/>
                </a:tc>
              </a:tr>
            </a:tbl>
          </a:graphicData>
        </a:graphic>
      </p:graphicFrame>
      <p:sp>
        <p:nvSpPr>
          <p:cNvPr id="9" name="投影片編號版面配置區 17"/>
          <p:cNvSpPr txBox="1">
            <a:spLocks/>
          </p:cNvSpPr>
          <p:nvPr/>
        </p:nvSpPr>
        <p:spPr bwMode="auto">
          <a:xfrm>
            <a:off x="9480550" y="6518275"/>
            <a:ext cx="2641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標楷體" panose="03000509000000000000" pitchFamily="65" charset="-120"/>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標楷體" panose="03000509000000000000" pitchFamily="65" charset="-120"/>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標楷體" panose="03000509000000000000" pitchFamily="65" charset="-120"/>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標楷體" panose="03000509000000000000" pitchFamily="65" charset="-120"/>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9pPr>
          </a:lstStyle>
          <a:p>
            <a:pPr algn="r" eaLnBrk="1" hangingPunct="1">
              <a:spcBef>
                <a:spcPct val="0"/>
              </a:spcBef>
              <a:buClrTx/>
              <a:buFontTx/>
              <a:buNone/>
            </a:pPr>
            <a:r>
              <a:rPr kumimoji="0" lang="en-US" altLang="zh-TW" sz="1200" dirty="0">
                <a:solidFill>
                  <a:srgbClr val="000000"/>
                </a:solidFill>
                <a:ea typeface="新細明體" panose="02020500000000000000" pitchFamily="18" charset="-120"/>
              </a:rPr>
              <a:t>6</a:t>
            </a:r>
          </a:p>
        </p:txBody>
      </p:sp>
    </p:spTree>
    <p:extLst>
      <p:ext uri="{BB962C8B-B14F-4D97-AF65-F5344CB8AC3E}">
        <p14:creationId xmlns:p14="http://schemas.microsoft.com/office/powerpoint/2010/main" val="3593366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 xmlns:a16="http://schemas.microsoft.com/office/drawing/2014/main" id="{3A5766F4-DD59-42F4-A23C-4A294FB11C1B}"/>
              </a:ext>
            </a:extLst>
          </p:cNvPr>
          <p:cNvSpPr txBox="1">
            <a:spLocks/>
          </p:cNvSpPr>
          <p:nvPr/>
        </p:nvSpPr>
        <p:spPr bwMode="auto">
          <a:xfrm>
            <a:off x="530225" y="177800"/>
            <a:ext cx="111458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ctr" rtl="0" eaLnBrk="0" fontAlgn="base" hangingPunct="0">
              <a:spcBef>
                <a:spcPct val="0"/>
              </a:spcBef>
              <a:spcAft>
                <a:spcPct val="0"/>
              </a:spcAft>
              <a:defRPr kumimoji="1" sz="4000">
                <a:solidFill>
                  <a:srgbClr val="000099"/>
                </a:solidFill>
                <a:latin typeface="+mj-lt"/>
                <a:ea typeface="+mj-ea"/>
                <a:cs typeface="+mj-cs"/>
              </a:defRPr>
            </a:lvl1pPr>
            <a:lvl2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2pPr>
            <a:lvl3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3pPr>
            <a:lvl4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4pPr>
            <a:lvl5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5pPr>
            <a:lvl6pPr marL="457200" algn="l" rtl="0" eaLnBrk="1" fontAlgn="base" hangingPunct="1">
              <a:spcBef>
                <a:spcPct val="0"/>
              </a:spcBef>
              <a:spcAft>
                <a:spcPct val="0"/>
              </a:spcAft>
              <a:defRPr kumimoji="1" sz="3800">
                <a:solidFill>
                  <a:srgbClr val="003300"/>
                </a:solidFill>
                <a:latin typeface="Verdana" pitchFamily="34" charset="0"/>
                <a:ea typeface="標楷體" pitchFamily="65" charset="-120"/>
              </a:defRPr>
            </a:lvl6pPr>
            <a:lvl7pPr marL="914400" algn="l" rtl="0" eaLnBrk="1" fontAlgn="base" hangingPunct="1">
              <a:spcBef>
                <a:spcPct val="0"/>
              </a:spcBef>
              <a:spcAft>
                <a:spcPct val="0"/>
              </a:spcAft>
              <a:defRPr kumimoji="1" sz="3800">
                <a:solidFill>
                  <a:srgbClr val="003300"/>
                </a:solidFill>
                <a:latin typeface="Verdana" pitchFamily="34" charset="0"/>
                <a:ea typeface="標楷體" pitchFamily="65" charset="-120"/>
              </a:defRPr>
            </a:lvl7pPr>
            <a:lvl8pPr marL="1371600" algn="l" rtl="0" eaLnBrk="1" fontAlgn="base" hangingPunct="1">
              <a:spcBef>
                <a:spcPct val="0"/>
              </a:spcBef>
              <a:spcAft>
                <a:spcPct val="0"/>
              </a:spcAft>
              <a:defRPr kumimoji="1" sz="3800">
                <a:solidFill>
                  <a:srgbClr val="003300"/>
                </a:solidFill>
                <a:latin typeface="Verdana" pitchFamily="34" charset="0"/>
                <a:ea typeface="標楷體" pitchFamily="65" charset="-120"/>
              </a:defRPr>
            </a:lvl8pPr>
            <a:lvl9pPr marL="1828800" algn="l" rtl="0" eaLnBrk="1" fontAlgn="base" hangingPunct="1">
              <a:spcBef>
                <a:spcPct val="0"/>
              </a:spcBef>
              <a:spcAft>
                <a:spcPct val="0"/>
              </a:spcAft>
              <a:defRPr kumimoji="1" sz="3800">
                <a:solidFill>
                  <a:srgbClr val="003300"/>
                </a:solidFill>
                <a:latin typeface="Verdana" pitchFamily="34" charset="0"/>
                <a:ea typeface="標楷體" pitchFamily="65" charset="-120"/>
              </a:defRPr>
            </a:lvl9pPr>
          </a:lstStyle>
          <a:p>
            <a:pPr>
              <a:defRPr/>
            </a:pPr>
            <a:r>
              <a:rPr lang="en-US" altLang="zh-TW" sz="3600" b="1" kern="0" dirty="0">
                <a:latin typeface="微軟正黑體" panose="020B0604030504040204" pitchFamily="34" charset="-120"/>
                <a:ea typeface="微軟正黑體" panose="020B0604030504040204" pitchFamily="34" charset="-120"/>
              </a:rPr>
              <a:t>112</a:t>
            </a:r>
            <a:r>
              <a:rPr lang="zh-TW" altLang="en-US" sz="3600" b="1" kern="0" dirty="0">
                <a:latin typeface="微軟正黑體" panose="020B0604030504040204" pitchFamily="34" charset="-120"/>
                <a:ea typeface="微軟正黑體" panose="020B0604030504040204" pitchFamily="34" charset="-120"/>
              </a:rPr>
              <a:t>年：進階教師輔導單位</a:t>
            </a:r>
            <a:r>
              <a:rPr lang="en-US" altLang="zh-TW" sz="3600" b="1" kern="0" dirty="0">
                <a:latin typeface="微軟正黑體" panose="020B0604030504040204" pitchFamily="34" charset="-120"/>
                <a:ea typeface="微軟正黑體" panose="020B0604030504040204" pitchFamily="34" charset="-120"/>
              </a:rPr>
              <a:t>-EBM</a:t>
            </a:r>
            <a:r>
              <a:rPr lang="zh-TW" altLang="en-US" sz="3600" b="1" kern="0" dirty="0">
                <a:latin typeface="微軟正黑體" panose="020B0604030504040204" pitchFamily="34" charset="-120"/>
                <a:ea typeface="微軟正黑體" panose="020B0604030504040204" pitchFamily="34" charset="-120"/>
              </a:rPr>
              <a:t>研究發表</a:t>
            </a:r>
          </a:p>
        </p:txBody>
      </p:sp>
      <p:sp>
        <p:nvSpPr>
          <p:cNvPr id="149507" name="文字方塊 1">
            <a:extLst>
              <a:ext uri="{FF2B5EF4-FFF2-40B4-BE49-F238E27FC236}">
                <a16:creationId xmlns="" xmlns:a16="http://schemas.microsoft.com/office/drawing/2014/main" id="{5A564D62-FD90-4447-999D-58E22481F2DE}"/>
              </a:ext>
            </a:extLst>
          </p:cNvPr>
          <p:cNvSpPr txBox="1">
            <a:spLocks noChangeArrowheads="1"/>
          </p:cNvSpPr>
          <p:nvPr/>
        </p:nvSpPr>
        <p:spPr bwMode="auto">
          <a:xfrm>
            <a:off x="133350" y="947738"/>
            <a:ext cx="38941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標楷體" panose="03000509000000000000" pitchFamily="65" charset="-120"/>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標楷體" panose="03000509000000000000" pitchFamily="65" charset="-120"/>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標楷體" panose="03000509000000000000" pitchFamily="65" charset="-120"/>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標楷體" panose="03000509000000000000" pitchFamily="65" charset="-120"/>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9pPr>
          </a:lstStyle>
          <a:p>
            <a:pPr eaLnBrk="1" hangingPunct="1">
              <a:spcBef>
                <a:spcPct val="0"/>
              </a:spcBef>
              <a:buClr>
                <a:srgbClr val="000000"/>
              </a:buClr>
              <a:buFont typeface="Wingdings" panose="05000000000000000000" pitchFamily="2" charset="2"/>
              <a:buChar char="Ø"/>
            </a:pPr>
            <a:r>
              <a:rPr lang="zh-TW" altLang="en-US" sz="2200" b="1" dirty="0">
                <a:solidFill>
                  <a:srgbClr val="000000"/>
                </a:solidFill>
                <a:latin typeface="微軟正黑體" panose="020B0604030504040204" pitchFamily="34" charset="-120"/>
                <a:ea typeface="微軟正黑體" panose="020B0604030504040204" pitchFamily="34" charset="-120"/>
              </a:rPr>
              <a:t>進階教師</a:t>
            </a:r>
            <a:r>
              <a:rPr lang="en-US" altLang="zh-TW" sz="2200" b="1" dirty="0" smtClean="0">
                <a:solidFill>
                  <a:srgbClr val="000000"/>
                </a:solidFill>
                <a:latin typeface="微軟正黑體" panose="020B0604030504040204" pitchFamily="34" charset="-120"/>
                <a:ea typeface="微軟正黑體" panose="020B0604030504040204" pitchFamily="34" charset="-120"/>
              </a:rPr>
              <a:t>:</a:t>
            </a:r>
            <a:r>
              <a:rPr lang="zh-TW" altLang="en-US" sz="2200" b="1" dirty="0" smtClean="0">
                <a:solidFill>
                  <a:srgbClr val="000000"/>
                </a:solidFill>
                <a:latin typeface="微軟正黑體" panose="020B0604030504040204" pitchFamily="34" charset="-120"/>
                <a:ea typeface="微軟正黑體" panose="020B0604030504040204" pitchFamily="34" charset="-120"/>
              </a:rPr>
              <a:t>陳</a:t>
            </a:r>
            <a:r>
              <a:rPr lang="zh-TW" altLang="en-US" sz="2200" b="1" dirty="0">
                <a:solidFill>
                  <a:srgbClr val="000000"/>
                </a:solidFill>
                <a:latin typeface="微軟正黑體" panose="020B0604030504040204" pitchFamily="34" charset="-120"/>
                <a:ea typeface="微軟正黑體" panose="020B0604030504040204" pitchFamily="34" charset="-120"/>
              </a:rPr>
              <a:t>琬儒</a:t>
            </a:r>
            <a:r>
              <a:rPr lang="en-US" altLang="zh-TW" sz="2200" b="1" dirty="0" smtClean="0">
                <a:solidFill>
                  <a:srgbClr val="000000"/>
                </a:solidFill>
                <a:latin typeface="微軟正黑體" panose="020B0604030504040204" pitchFamily="34" charset="-120"/>
                <a:ea typeface="微軟正黑體" panose="020B0604030504040204" pitchFamily="34" charset="-120"/>
              </a:rPr>
              <a:t>(</a:t>
            </a:r>
            <a:r>
              <a:rPr lang="en-US" altLang="zh-TW" sz="2200" b="1" dirty="0">
                <a:solidFill>
                  <a:srgbClr val="000000"/>
                </a:solidFill>
                <a:latin typeface="微軟正黑體" panose="020B0604030504040204" pitchFamily="34" charset="-120"/>
                <a:ea typeface="微軟正黑體" panose="020B0604030504040204" pitchFamily="34" charset="-120"/>
              </a:rPr>
              <a:t>1</a:t>
            </a:r>
            <a:r>
              <a:rPr lang="zh-TW" altLang="en-US" sz="2200" b="1" dirty="0" smtClean="0">
                <a:solidFill>
                  <a:srgbClr val="000000"/>
                </a:solidFill>
                <a:latin typeface="微軟正黑體" panose="020B0604030504040204" pitchFamily="34" charset="-120"/>
                <a:ea typeface="微軟正黑體" panose="020B0604030504040204" pitchFamily="34" charset="-120"/>
              </a:rPr>
              <a:t>篇</a:t>
            </a:r>
            <a:r>
              <a:rPr lang="en-US" altLang="zh-TW" sz="2200" b="1" dirty="0">
                <a:solidFill>
                  <a:srgbClr val="000000"/>
                </a:solidFill>
                <a:latin typeface="微軟正黑體" panose="020B0604030504040204" pitchFamily="34" charset="-120"/>
                <a:ea typeface="微軟正黑體" panose="020B0604030504040204" pitchFamily="34" charset="-120"/>
              </a:rPr>
              <a:t>)</a:t>
            </a:r>
            <a:endParaRPr lang="zh-TW" altLang="en-US" sz="2200" b="1" dirty="0">
              <a:solidFill>
                <a:srgbClr val="000000"/>
              </a:solidFill>
              <a:latin typeface="微軟正黑體" panose="020B0604030504040204" pitchFamily="34" charset="-120"/>
              <a:ea typeface="微軟正黑體" panose="020B0604030504040204" pitchFamily="34" charset="-120"/>
            </a:endParaRPr>
          </a:p>
        </p:txBody>
      </p:sp>
      <p:graphicFrame>
        <p:nvGraphicFramePr>
          <p:cNvPr id="2" name="表格 1">
            <a:extLst>
              <a:ext uri="{FF2B5EF4-FFF2-40B4-BE49-F238E27FC236}">
                <a16:creationId xmlns="" xmlns:a16="http://schemas.microsoft.com/office/drawing/2014/main" id="{C40ADD99-C02D-424F-9F51-7DBB31456247}"/>
              </a:ext>
            </a:extLst>
          </p:cNvPr>
          <p:cNvGraphicFramePr>
            <a:graphicFrameLocks noGrp="1"/>
          </p:cNvGraphicFramePr>
          <p:nvPr>
            <p:extLst>
              <p:ext uri="{D42A27DB-BD31-4B8C-83A1-F6EECF244321}">
                <p14:modId xmlns:p14="http://schemas.microsoft.com/office/powerpoint/2010/main" val="1774924574"/>
              </p:ext>
            </p:extLst>
          </p:nvPr>
        </p:nvGraphicFramePr>
        <p:xfrm>
          <a:off x="209399" y="1334352"/>
          <a:ext cx="11466664" cy="1280160"/>
        </p:xfrm>
        <a:graphic>
          <a:graphicData uri="http://schemas.openxmlformats.org/drawingml/2006/table">
            <a:tbl>
              <a:tblPr firstRow="1" bandRow="1">
                <a:tableStyleId>{5940675A-B579-460E-94D1-54222C63F5DA}</a:tableStyleId>
              </a:tblPr>
              <a:tblGrid>
                <a:gridCol w="776163">
                  <a:extLst>
                    <a:ext uri="{9D8B030D-6E8A-4147-A177-3AD203B41FA5}">
                      <a16:colId xmlns="" xmlns:a16="http://schemas.microsoft.com/office/drawing/2014/main" val="4232168535"/>
                    </a:ext>
                  </a:extLst>
                </a:gridCol>
                <a:gridCol w="4984932">
                  <a:extLst>
                    <a:ext uri="{9D8B030D-6E8A-4147-A177-3AD203B41FA5}">
                      <a16:colId xmlns="" xmlns:a16="http://schemas.microsoft.com/office/drawing/2014/main" val="185490596"/>
                    </a:ext>
                  </a:extLst>
                </a:gridCol>
                <a:gridCol w="1694330">
                  <a:extLst>
                    <a:ext uri="{9D8B030D-6E8A-4147-A177-3AD203B41FA5}">
                      <a16:colId xmlns="" xmlns:a16="http://schemas.microsoft.com/office/drawing/2014/main" val="1663412542"/>
                    </a:ext>
                  </a:extLst>
                </a:gridCol>
                <a:gridCol w="1717906">
                  <a:extLst>
                    <a:ext uri="{9D8B030D-6E8A-4147-A177-3AD203B41FA5}">
                      <a16:colId xmlns="" xmlns:a16="http://schemas.microsoft.com/office/drawing/2014/main" val="708552460"/>
                    </a:ext>
                  </a:extLst>
                </a:gridCol>
                <a:gridCol w="2293333">
                  <a:extLst>
                    <a:ext uri="{9D8B030D-6E8A-4147-A177-3AD203B41FA5}">
                      <a16:colId xmlns="" xmlns:a16="http://schemas.microsoft.com/office/drawing/2014/main" val="1906413895"/>
                    </a:ext>
                  </a:extLst>
                </a:gridCol>
              </a:tblGrid>
              <a:tr h="345399">
                <a:tc>
                  <a:txBody>
                    <a:bodyPr/>
                    <a:lstStyle/>
                    <a:p>
                      <a:r>
                        <a:rPr lang="zh-TW" altLang="en-US" b="1" dirty="0">
                          <a:latin typeface="微軟正黑體" panose="020B0604030504040204" pitchFamily="34" charset="-120"/>
                          <a:ea typeface="微軟正黑體" panose="020B0604030504040204" pitchFamily="34" charset="-120"/>
                        </a:rPr>
                        <a:t>編號</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投稿標題</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單位</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第一作者</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重點說明</a:t>
                      </a:r>
                    </a:p>
                  </a:txBody>
                  <a:tcPr>
                    <a:solidFill>
                      <a:srgbClr val="FFCC66"/>
                    </a:solidFill>
                  </a:tcPr>
                </a:tc>
                <a:extLst>
                  <a:ext uri="{0D108BD9-81ED-4DB2-BD59-A6C34878D82A}">
                    <a16:rowId xmlns="" xmlns:a16="http://schemas.microsoft.com/office/drawing/2014/main" val="465008756"/>
                  </a:ext>
                </a:extLst>
              </a:tr>
              <a:tr h="546882">
                <a:tc>
                  <a:txBody>
                    <a:bodyPr/>
                    <a:lstStyle/>
                    <a:p>
                      <a:pPr algn="ctr"/>
                      <a:r>
                        <a:rPr lang="en-US" altLang="zh-TW" sz="1800" dirty="0">
                          <a:latin typeface="微軟正黑體" panose="020B0604030504040204" pitchFamily="34" charset="-120"/>
                          <a:ea typeface="微軟正黑體" panose="020B0604030504040204" pitchFamily="34" charset="-120"/>
                        </a:rPr>
                        <a:t>1</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虛擬實境衛教是否能降低術前病人焦慮之成效</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en-US" sz="1800" dirty="0" smtClean="0">
                          <a:latin typeface="微軟正黑體" panose="020B0604030504040204" pitchFamily="34" charset="-120"/>
                          <a:ea typeface="微軟正黑體" panose="020B0604030504040204" pitchFamily="34" charset="-120"/>
                        </a:rPr>
                        <a:t>手術護理組</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郭柔君</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dirty="0" smtClean="0">
                          <a:latin typeface="微軟正黑體" panose="020B0604030504040204" pitchFamily="34" charset="-120"/>
                          <a:ea typeface="微軟正黑體" panose="020B0604030504040204" pitchFamily="34" charset="-120"/>
                        </a:rPr>
                        <a:t>輔導單位投稿</a:t>
                      </a:r>
                      <a:endParaRPr lang="en-US" altLang="zh-TW" sz="1800"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800" dirty="0" smtClean="0">
                          <a:latin typeface="微軟正黑體" panose="020B0604030504040204" pitchFamily="34" charset="-120"/>
                          <a:ea typeface="微軟正黑體" panose="020B0604030504040204" pitchFamily="34" charset="-120"/>
                        </a:rPr>
                        <a:t>2023</a:t>
                      </a:r>
                      <a:r>
                        <a:rPr lang="zh-TW" altLang="en-US" sz="1800" dirty="0" smtClean="0">
                          <a:latin typeface="微軟正黑體" panose="020B0604030504040204" pitchFamily="34" charset="-120"/>
                          <a:ea typeface="微軟正黑體" panose="020B0604030504040204" pitchFamily="34" charset="-120"/>
                        </a:rPr>
                        <a:t>年台灣實證護理學會</a:t>
                      </a:r>
                    </a:p>
                  </a:txBody>
                  <a:tcPr/>
                </a:tc>
                <a:extLst>
                  <a:ext uri="{0D108BD9-81ED-4DB2-BD59-A6C34878D82A}">
                    <a16:rowId xmlns="" xmlns:a16="http://schemas.microsoft.com/office/drawing/2014/main" val="964115108"/>
                  </a:ext>
                </a:extLst>
              </a:tr>
            </a:tbl>
          </a:graphicData>
        </a:graphic>
      </p:graphicFrame>
      <p:sp>
        <p:nvSpPr>
          <p:cNvPr id="7" name="文字方塊 1">
            <a:extLst>
              <a:ext uri="{FF2B5EF4-FFF2-40B4-BE49-F238E27FC236}">
                <a16:creationId xmlns="" xmlns:a16="http://schemas.microsoft.com/office/drawing/2014/main" id="{81878F15-5579-43C9-81CD-44964A4999D3}"/>
              </a:ext>
            </a:extLst>
          </p:cNvPr>
          <p:cNvSpPr txBox="1">
            <a:spLocks noChangeArrowheads="1"/>
          </p:cNvSpPr>
          <p:nvPr/>
        </p:nvSpPr>
        <p:spPr bwMode="auto">
          <a:xfrm>
            <a:off x="209399" y="2875931"/>
            <a:ext cx="38941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標楷體" panose="03000509000000000000" pitchFamily="65" charset="-120"/>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標楷體" panose="03000509000000000000" pitchFamily="65" charset="-120"/>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標楷體" panose="03000509000000000000" pitchFamily="65" charset="-120"/>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標楷體" panose="03000509000000000000" pitchFamily="65" charset="-120"/>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9pPr>
          </a:lstStyle>
          <a:p>
            <a:pPr eaLnBrk="1" hangingPunct="1">
              <a:spcBef>
                <a:spcPct val="0"/>
              </a:spcBef>
              <a:buClr>
                <a:srgbClr val="000000"/>
              </a:buClr>
              <a:buFont typeface="Wingdings" panose="05000000000000000000" pitchFamily="2" charset="2"/>
              <a:buChar char="Ø"/>
            </a:pPr>
            <a:r>
              <a:rPr lang="zh-TW" altLang="en-US" sz="2200" b="1" dirty="0">
                <a:solidFill>
                  <a:srgbClr val="000000"/>
                </a:solidFill>
                <a:latin typeface="微軟正黑體" panose="020B0604030504040204" pitchFamily="34" charset="-120"/>
                <a:ea typeface="微軟正黑體" panose="020B0604030504040204" pitchFamily="34" charset="-120"/>
              </a:rPr>
              <a:t>進階教師</a:t>
            </a:r>
            <a:r>
              <a:rPr lang="en-US" altLang="zh-TW" sz="2200" b="1" dirty="0" smtClean="0">
                <a:solidFill>
                  <a:srgbClr val="000000"/>
                </a:solidFill>
                <a:latin typeface="微軟正黑體" panose="020B0604030504040204" pitchFamily="34" charset="-120"/>
                <a:ea typeface="微軟正黑體" panose="020B0604030504040204" pitchFamily="34" charset="-120"/>
              </a:rPr>
              <a:t>:</a:t>
            </a:r>
            <a:r>
              <a:rPr lang="zh-TW" altLang="en-US" sz="2200" b="1" dirty="0" smtClean="0">
                <a:solidFill>
                  <a:srgbClr val="000000"/>
                </a:solidFill>
                <a:latin typeface="微軟正黑體" panose="020B0604030504040204" pitchFamily="34" charset="-120"/>
                <a:ea typeface="微軟正黑體" panose="020B0604030504040204" pitchFamily="34" charset="-120"/>
              </a:rPr>
              <a:t>蔡佩</a:t>
            </a:r>
            <a:r>
              <a:rPr lang="zh-TW" altLang="en-US" sz="2200" b="1" dirty="0">
                <a:solidFill>
                  <a:srgbClr val="000000"/>
                </a:solidFill>
                <a:latin typeface="微軟正黑體" panose="020B0604030504040204" pitchFamily="34" charset="-120"/>
                <a:ea typeface="微軟正黑體" panose="020B0604030504040204" pitchFamily="34" charset="-120"/>
              </a:rPr>
              <a:t>靜</a:t>
            </a:r>
            <a:r>
              <a:rPr lang="en-US" altLang="zh-TW" sz="2200" b="1" dirty="0" smtClean="0">
                <a:solidFill>
                  <a:srgbClr val="000000"/>
                </a:solidFill>
                <a:latin typeface="微軟正黑體" panose="020B0604030504040204" pitchFamily="34" charset="-120"/>
                <a:ea typeface="微軟正黑體" panose="020B0604030504040204" pitchFamily="34" charset="-120"/>
              </a:rPr>
              <a:t>(</a:t>
            </a:r>
            <a:r>
              <a:rPr lang="en-US" altLang="zh-TW" sz="2200" b="1" dirty="0">
                <a:solidFill>
                  <a:srgbClr val="000000"/>
                </a:solidFill>
                <a:latin typeface="微軟正黑體" panose="020B0604030504040204" pitchFamily="34" charset="-120"/>
                <a:ea typeface="微軟正黑體" panose="020B0604030504040204" pitchFamily="34" charset="-120"/>
              </a:rPr>
              <a:t>1</a:t>
            </a:r>
            <a:r>
              <a:rPr lang="zh-TW" altLang="en-US" sz="2200" b="1" dirty="0" smtClean="0">
                <a:solidFill>
                  <a:srgbClr val="000000"/>
                </a:solidFill>
                <a:latin typeface="微軟正黑體" panose="020B0604030504040204" pitchFamily="34" charset="-120"/>
                <a:ea typeface="微軟正黑體" panose="020B0604030504040204" pitchFamily="34" charset="-120"/>
              </a:rPr>
              <a:t>篇</a:t>
            </a:r>
            <a:r>
              <a:rPr lang="en-US" altLang="zh-TW" sz="2200" b="1" dirty="0">
                <a:solidFill>
                  <a:srgbClr val="000000"/>
                </a:solidFill>
                <a:latin typeface="微軟正黑體" panose="020B0604030504040204" pitchFamily="34" charset="-120"/>
                <a:ea typeface="微軟正黑體" panose="020B0604030504040204" pitchFamily="34" charset="-120"/>
              </a:rPr>
              <a:t>)</a:t>
            </a:r>
            <a:endParaRPr lang="zh-TW" altLang="en-US" sz="2200" b="1" dirty="0">
              <a:solidFill>
                <a:srgbClr val="000000"/>
              </a:solidFill>
              <a:latin typeface="微軟正黑體" panose="020B0604030504040204" pitchFamily="34" charset="-120"/>
              <a:ea typeface="微軟正黑體" panose="020B0604030504040204" pitchFamily="34" charset="-120"/>
            </a:endParaRPr>
          </a:p>
        </p:txBody>
      </p:sp>
      <p:graphicFrame>
        <p:nvGraphicFramePr>
          <p:cNvPr id="8" name="表格 7">
            <a:extLst>
              <a:ext uri="{FF2B5EF4-FFF2-40B4-BE49-F238E27FC236}">
                <a16:creationId xmlns="" xmlns:a16="http://schemas.microsoft.com/office/drawing/2014/main" id="{51962BEC-0678-4BA7-8060-5EE66BC0CD4F}"/>
              </a:ext>
            </a:extLst>
          </p:cNvPr>
          <p:cNvGraphicFramePr>
            <a:graphicFrameLocks noGrp="1"/>
          </p:cNvGraphicFramePr>
          <p:nvPr>
            <p:extLst>
              <p:ext uri="{D42A27DB-BD31-4B8C-83A1-F6EECF244321}">
                <p14:modId xmlns:p14="http://schemas.microsoft.com/office/powerpoint/2010/main" val="1778597427"/>
              </p:ext>
            </p:extLst>
          </p:nvPr>
        </p:nvGraphicFramePr>
        <p:xfrm>
          <a:off x="209399" y="3306143"/>
          <a:ext cx="11466664" cy="1353270"/>
        </p:xfrm>
        <a:graphic>
          <a:graphicData uri="http://schemas.openxmlformats.org/drawingml/2006/table">
            <a:tbl>
              <a:tblPr firstRow="1" bandRow="1">
                <a:tableStyleId>{5940675A-B579-460E-94D1-54222C63F5DA}</a:tableStyleId>
              </a:tblPr>
              <a:tblGrid>
                <a:gridCol w="776163">
                  <a:extLst>
                    <a:ext uri="{9D8B030D-6E8A-4147-A177-3AD203B41FA5}">
                      <a16:colId xmlns="" xmlns:a16="http://schemas.microsoft.com/office/drawing/2014/main" val="4232168535"/>
                    </a:ext>
                  </a:extLst>
                </a:gridCol>
                <a:gridCol w="5011826">
                  <a:extLst>
                    <a:ext uri="{9D8B030D-6E8A-4147-A177-3AD203B41FA5}">
                      <a16:colId xmlns="" xmlns:a16="http://schemas.microsoft.com/office/drawing/2014/main" val="185490596"/>
                    </a:ext>
                  </a:extLst>
                </a:gridCol>
                <a:gridCol w="1640541">
                  <a:extLst>
                    <a:ext uri="{9D8B030D-6E8A-4147-A177-3AD203B41FA5}">
                      <a16:colId xmlns="" xmlns:a16="http://schemas.microsoft.com/office/drawing/2014/main" val="1663412542"/>
                    </a:ext>
                  </a:extLst>
                </a:gridCol>
                <a:gridCol w="1744801">
                  <a:extLst>
                    <a:ext uri="{9D8B030D-6E8A-4147-A177-3AD203B41FA5}">
                      <a16:colId xmlns="" xmlns:a16="http://schemas.microsoft.com/office/drawing/2014/main" val="708552460"/>
                    </a:ext>
                  </a:extLst>
                </a:gridCol>
                <a:gridCol w="2293333">
                  <a:extLst>
                    <a:ext uri="{9D8B030D-6E8A-4147-A177-3AD203B41FA5}">
                      <a16:colId xmlns="" xmlns:a16="http://schemas.microsoft.com/office/drawing/2014/main" val="1906413895"/>
                    </a:ext>
                  </a:extLst>
                </a:gridCol>
              </a:tblGrid>
              <a:tr h="438870">
                <a:tc>
                  <a:txBody>
                    <a:bodyPr/>
                    <a:lstStyle/>
                    <a:p>
                      <a:r>
                        <a:rPr lang="zh-TW" altLang="en-US" b="1" dirty="0">
                          <a:latin typeface="微軟正黑體" panose="020B0604030504040204" pitchFamily="34" charset="-120"/>
                          <a:ea typeface="微軟正黑體" panose="020B0604030504040204" pitchFamily="34" charset="-120"/>
                        </a:rPr>
                        <a:t>編號</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投稿標題</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單位</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第一作者</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重點說明</a:t>
                      </a:r>
                    </a:p>
                  </a:txBody>
                  <a:tcPr>
                    <a:solidFill>
                      <a:srgbClr val="FFCC66"/>
                    </a:solidFill>
                  </a:tcPr>
                </a:tc>
                <a:extLst>
                  <a:ext uri="{0D108BD9-81ED-4DB2-BD59-A6C34878D82A}">
                    <a16:rowId xmlns="" xmlns:a16="http://schemas.microsoft.com/office/drawing/2014/main" val="465008756"/>
                  </a:ext>
                </a:extLst>
              </a:tr>
              <a:tr h="656195">
                <a:tc>
                  <a:txBody>
                    <a:bodyPr/>
                    <a:lstStyle/>
                    <a:p>
                      <a:pPr algn="ctr"/>
                      <a:r>
                        <a:rPr lang="en-US" altLang="zh-TW" sz="1800" dirty="0">
                          <a:latin typeface="微軟正黑體" panose="020B0604030504040204" pitchFamily="34" charset="-120"/>
                          <a:ea typeface="微軟正黑體" panose="020B0604030504040204" pitchFamily="34" charset="-120"/>
                        </a:rPr>
                        <a:t>1</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暴露與不反應法改善強迫症患者強迫行為之成效探討</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en-US" sz="1800" dirty="0" smtClean="0">
                          <a:latin typeface="微軟正黑體" panose="020B0604030504040204" pitchFamily="34" charset="-120"/>
                          <a:ea typeface="微軟正黑體" panose="020B0604030504040204" pitchFamily="34" charset="-120"/>
                        </a:rPr>
                        <a:t>精神科</a:t>
                      </a:r>
                      <a:endParaRPr lang="en-US" altLang="zh-TW" sz="1800" dirty="0" smtClean="0">
                        <a:latin typeface="微軟正黑體" panose="020B0604030504040204" pitchFamily="34" charset="-120"/>
                        <a:ea typeface="微軟正黑體" panose="020B0604030504040204" pitchFamily="34" charset="-120"/>
                      </a:endParaRPr>
                    </a:p>
                    <a:p>
                      <a:r>
                        <a:rPr lang="zh-TW" altLang="en-US" sz="1800" dirty="0" smtClean="0">
                          <a:latin typeface="微軟正黑體" panose="020B0604030504040204" pitchFamily="34" charset="-120"/>
                          <a:ea typeface="微軟正黑體" panose="020B0604030504040204" pitchFamily="34" charset="-120"/>
                        </a:rPr>
                        <a:t>急性病房</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賴乃嘉</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dirty="0" smtClean="0">
                          <a:latin typeface="微軟正黑體" panose="020B0604030504040204" pitchFamily="34" charset="-120"/>
                          <a:ea typeface="微軟正黑體" panose="020B0604030504040204" pitchFamily="34" charset="-120"/>
                        </a:rPr>
                        <a:t>輔導單位投稿</a:t>
                      </a:r>
                      <a:endParaRPr lang="en-US" altLang="zh-TW" sz="1800"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800" dirty="0" smtClean="0">
                          <a:latin typeface="微軟正黑體" panose="020B0604030504040204" pitchFamily="34" charset="-120"/>
                          <a:ea typeface="微軟正黑體" panose="020B0604030504040204" pitchFamily="34" charset="-120"/>
                        </a:rPr>
                        <a:t>2023</a:t>
                      </a:r>
                      <a:r>
                        <a:rPr lang="zh-TW" altLang="en-US" sz="1800" dirty="0" smtClean="0">
                          <a:latin typeface="微軟正黑體" panose="020B0604030504040204" pitchFamily="34" charset="-120"/>
                          <a:ea typeface="微軟正黑體" panose="020B0604030504040204" pitchFamily="34" charset="-120"/>
                        </a:rPr>
                        <a:t>年台灣實證護理學會</a:t>
                      </a:r>
                    </a:p>
                  </a:txBody>
                  <a:tcPr/>
                </a:tc>
                <a:extLst>
                  <a:ext uri="{0D108BD9-81ED-4DB2-BD59-A6C34878D82A}">
                    <a16:rowId xmlns="" xmlns:a16="http://schemas.microsoft.com/office/drawing/2014/main" val="964115108"/>
                  </a:ext>
                </a:extLst>
              </a:tr>
            </a:tbl>
          </a:graphicData>
        </a:graphic>
      </p:graphicFrame>
      <p:sp>
        <p:nvSpPr>
          <p:cNvPr id="9" name="投影片編號版面配置區 17"/>
          <p:cNvSpPr txBox="1">
            <a:spLocks/>
          </p:cNvSpPr>
          <p:nvPr/>
        </p:nvSpPr>
        <p:spPr bwMode="auto">
          <a:xfrm>
            <a:off x="9480550" y="6518275"/>
            <a:ext cx="2641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標楷體" panose="03000509000000000000" pitchFamily="65" charset="-120"/>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標楷體" panose="03000509000000000000" pitchFamily="65" charset="-120"/>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標楷體" panose="03000509000000000000" pitchFamily="65" charset="-120"/>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標楷體" panose="03000509000000000000" pitchFamily="65" charset="-120"/>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9pPr>
          </a:lstStyle>
          <a:p>
            <a:pPr algn="r" eaLnBrk="1" hangingPunct="1">
              <a:spcBef>
                <a:spcPct val="0"/>
              </a:spcBef>
              <a:buClrTx/>
              <a:buFontTx/>
              <a:buNone/>
            </a:pPr>
            <a:r>
              <a:rPr kumimoji="0" lang="en-US" altLang="zh-TW" sz="1200" dirty="0">
                <a:solidFill>
                  <a:srgbClr val="000000"/>
                </a:solidFill>
                <a:ea typeface="新細明體" panose="02020500000000000000" pitchFamily="18" charset="-120"/>
              </a:rPr>
              <a:t>6</a:t>
            </a:r>
          </a:p>
        </p:txBody>
      </p:sp>
    </p:spTree>
    <p:extLst>
      <p:ext uri="{BB962C8B-B14F-4D97-AF65-F5344CB8AC3E}">
        <p14:creationId xmlns:p14="http://schemas.microsoft.com/office/powerpoint/2010/main" val="2687827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 xmlns:a16="http://schemas.microsoft.com/office/drawing/2014/main" id="{3A5766F4-DD59-42F4-A23C-4A294FB11C1B}"/>
              </a:ext>
            </a:extLst>
          </p:cNvPr>
          <p:cNvSpPr txBox="1">
            <a:spLocks/>
          </p:cNvSpPr>
          <p:nvPr/>
        </p:nvSpPr>
        <p:spPr bwMode="auto">
          <a:xfrm>
            <a:off x="530225" y="177800"/>
            <a:ext cx="111458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ctr" rtl="0" eaLnBrk="0" fontAlgn="base" hangingPunct="0">
              <a:spcBef>
                <a:spcPct val="0"/>
              </a:spcBef>
              <a:spcAft>
                <a:spcPct val="0"/>
              </a:spcAft>
              <a:defRPr kumimoji="1" sz="4000">
                <a:solidFill>
                  <a:srgbClr val="000099"/>
                </a:solidFill>
                <a:latin typeface="+mj-lt"/>
                <a:ea typeface="+mj-ea"/>
                <a:cs typeface="+mj-cs"/>
              </a:defRPr>
            </a:lvl1pPr>
            <a:lvl2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2pPr>
            <a:lvl3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3pPr>
            <a:lvl4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4pPr>
            <a:lvl5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5pPr>
            <a:lvl6pPr marL="457200" algn="l" rtl="0" eaLnBrk="1" fontAlgn="base" hangingPunct="1">
              <a:spcBef>
                <a:spcPct val="0"/>
              </a:spcBef>
              <a:spcAft>
                <a:spcPct val="0"/>
              </a:spcAft>
              <a:defRPr kumimoji="1" sz="3800">
                <a:solidFill>
                  <a:srgbClr val="003300"/>
                </a:solidFill>
                <a:latin typeface="Verdana" pitchFamily="34" charset="0"/>
                <a:ea typeface="標楷體" pitchFamily="65" charset="-120"/>
              </a:defRPr>
            </a:lvl6pPr>
            <a:lvl7pPr marL="914400" algn="l" rtl="0" eaLnBrk="1" fontAlgn="base" hangingPunct="1">
              <a:spcBef>
                <a:spcPct val="0"/>
              </a:spcBef>
              <a:spcAft>
                <a:spcPct val="0"/>
              </a:spcAft>
              <a:defRPr kumimoji="1" sz="3800">
                <a:solidFill>
                  <a:srgbClr val="003300"/>
                </a:solidFill>
                <a:latin typeface="Verdana" pitchFamily="34" charset="0"/>
                <a:ea typeface="標楷體" pitchFamily="65" charset="-120"/>
              </a:defRPr>
            </a:lvl7pPr>
            <a:lvl8pPr marL="1371600" algn="l" rtl="0" eaLnBrk="1" fontAlgn="base" hangingPunct="1">
              <a:spcBef>
                <a:spcPct val="0"/>
              </a:spcBef>
              <a:spcAft>
                <a:spcPct val="0"/>
              </a:spcAft>
              <a:defRPr kumimoji="1" sz="3800">
                <a:solidFill>
                  <a:srgbClr val="003300"/>
                </a:solidFill>
                <a:latin typeface="Verdana" pitchFamily="34" charset="0"/>
                <a:ea typeface="標楷體" pitchFamily="65" charset="-120"/>
              </a:defRPr>
            </a:lvl8pPr>
            <a:lvl9pPr marL="1828800" algn="l" rtl="0" eaLnBrk="1" fontAlgn="base" hangingPunct="1">
              <a:spcBef>
                <a:spcPct val="0"/>
              </a:spcBef>
              <a:spcAft>
                <a:spcPct val="0"/>
              </a:spcAft>
              <a:defRPr kumimoji="1" sz="3800">
                <a:solidFill>
                  <a:srgbClr val="003300"/>
                </a:solidFill>
                <a:latin typeface="Verdana" pitchFamily="34" charset="0"/>
                <a:ea typeface="標楷體" pitchFamily="65" charset="-120"/>
              </a:defRPr>
            </a:lvl9pPr>
          </a:lstStyle>
          <a:p>
            <a:pPr>
              <a:defRPr/>
            </a:pPr>
            <a:r>
              <a:rPr lang="en-US" altLang="zh-TW" sz="3600" b="1" kern="0" dirty="0">
                <a:latin typeface="微軟正黑體" panose="020B0604030504040204" pitchFamily="34" charset="-120"/>
                <a:ea typeface="微軟正黑體" panose="020B0604030504040204" pitchFamily="34" charset="-120"/>
              </a:rPr>
              <a:t>112</a:t>
            </a:r>
            <a:r>
              <a:rPr lang="zh-TW" altLang="en-US" sz="3600" b="1" kern="0" dirty="0">
                <a:latin typeface="微軟正黑體" panose="020B0604030504040204" pitchFamily="34" charset="-120"/>
                <a:ea typeface="微軟正黑體" panose="020B0604030504040204" pitchFamily="34" charset="-120"/>
              </a:rPr>
              <a:t>年：進階教師輔導單位</a:t>
            </a:r>
            <a:r>
              <a:rPr lang="en-US" altLang="zh-TW" sz="3600" b="1" kern="0" dirty="0">
                <a:latin typeface="微軟正黑體" panose="020B0604030504040204" pitchFamily="34" charset="-120"/>
                <a:ea typeface="微軟正黑體" panose="020B0604030504040204" pitchFamily="34" charset="-120"/>
              </a:rPr>
              <a:t>-EBM</a:t>
            </a:r>
            <a:r>
              <a:rPr lang="zh-TW" altLang="en-US" sz="3600" b="1" kern="0" dirty="0">
                <a:latin typeface="微軟正黑體" panose="020B0604030504040204" pitchFamily="34" charset="-120"/>
                <a:ea typeface="微軟正黑體" panose="020B0604030504040204" pitchFamily="34" charset="-120"/>
              </a:rPr>
              <a:t>研究發表</a:t>
            </a:r>
          </a:p>
        </p:txBody>
      </p:sp>
      <p:sp>
        <p:nvSpPr>
          <p:cNvPr id="149507" name="文字方塊 1">
            <a:extLst>
              <a:ext uri="{FF2B5EF4-FFF2-40B4-BE49-F238E27FC236}">
                <a16:creationId xmlns="" xmlns:a16="http://schemas.microsoft.com/office/drawing/2014/main" id="{5A564D62-FD90-4447-999D-58E22481F2DE}"/>
              </a:ext>
            </a:extLst>
          </p:cNvPr>
          <p:cNvSpPr txBox="1">
            <a:spLocks noChangeArrowheads="1"/>
          </p:cNvSpPr>
          <p:nvPr/>
        </p:nvSpPr>
        <p:spPr bwMode="auto">
          <a:xfrm>
            <a:off x="209399" y="909976"/>
            <a:ext cx="38941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標楷體" panose="03000509000000000000" pitchFamily="65" charset="-120"/>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標楷體" panose="03000509000000000000" pitchFamily="65" charset="-120"/>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標楷體" panose="03000509000000000000" pitchFamily="65" charset="-120"/>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標楷體" panose="03000509000000000000" pitchFamily="65" charset="-120"/>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9pPr>
          </a:lstStyle>
          <a:p>
            <a:pPr eaLnBrk="1" hangingPunct="1">
              <a:spcBef>
                <a:spcPct val="0"/>
              </a:spcBef>
              <a:buClr>
                <a:srgbClr val="000000"/>
              </a:buClr>
              <a:buFont typeface="Wingdings" panose="05000000000000000000" pitchFamily="2" charset="2"/>
              <a:buChar char="Ø"/>
            </a:pPr>
            <a:r>
              <a:rPr lang="zh-TW" altLang="en-US" sz="2200" b="1" dirty="0">
                <a:solidFill>
                  <a:srgbClr val="000000"/>
                </a:solidFill>
                <a:latin typeface="微軟正黑體" panose="020B0604030504040204" pitchFamily="34" charset="-120"/>
                <a:ea typeface="微軟正黑體" panose="020B0604030504040204" pitchFamily="34" charset="-120"/>
              </a:rPr>
              <a:t>進階教師</a:t>
            </a:r>
            <a:r>
              <a:rPr lang="en-US" altLang="zh-TW" sz="2200" b="1" dirty="0" smtClean="0">
                <a:solidFill>
                  <a:srgbClr val="000000"/>
                </a:solidFill>
                <a:latin typeface="微軟正黑體" panose="020B0604030504040204" pitchFamily="34" charset="-120"/>
                <a:ea typeface="微軟正黑體" panose="020B0604030504040204" pitchFamily="34" charset="-120"/>
              </a:rPr>
              <a:t>:</a:t>
            </a:r>
            <a:r>
              <a:rPr lang="zh-TW" altLang="en-US" sz="2200" b="1" dirty="0" smtClean="0">
                <a:solidFill>
                  <a:srgbClr val="000000"/>
                </a:solidFill>
                <a:latin typeface="微軟正黑體" panose="020B0604030504040204" pitchFamily="34" charset="-120"/>
                <a:ea typeface="微軟正黑體" panose="020B0604030504040204" pitchFamily="34" charset="-120"/>
              </a:rPr>
              <a:t>林筱</a:t>
            </a:r>
            <a:r>
              <a:rPr lang="zh-TW" altLang="en-US" sz="2200" b="1" dirty="0">
                <a:solidFill>
                  <a:srgbClr val="000000"/>
                </a:solidFill>
                <a:latin typeface="微軟正黑體" panose="020B0604030504040204" pitchFamily="34" charset="-120"/>
                <a:ea typeface="微軟正黑體" panose="020B0604030504040204" pitchFamily="34" charset="-120"/>
              </a:rPr>
              <a:t>青</a:t>
            </a:r>
            <a:r>
              <a:rPr lang="en-US" altLang="zh-TW" sz="2200" b="1" dirty="0" smtClean="0">
                <a:solidFill>
                  <a:srgbClr val="000000"/>
                </a:solidFill>
                <a:latin typeface="微軟正黑體" panose="020B0604030504040204" pitchFamily="34" charset="-120"/>
                <a:ea typeface="微軟正黑體" panose="020B0604030504040204" pitchFamily="34" charset="-120"/>
              </a:rPr>
              <a:t>(</a:t>
            </a:r>
            <a:r>
              <a:rPr lang="en-US" altLang="zh-TW" sz="2200" b="1" dirty="0">
                <a:solidFill>
                  <a:srgbClr val="000000"/>
                </a:solidFill>
                <a:latin typeface="微軟正黑體" panose="020B0604030504040204" pitchFamily="34" charset="-120"/>
                <a:ea typeface="微軟正黑體" panose="020B0604030504040204" pitchFamily="34" charset="-120"/>
              </a:rPr>
              <a:t>8</a:t>
            </a:r>
            <a:r>
              <a:rPr lang="zh-TW" altLang="en-US" sz="2200" b="1" dirty="0" smtClean="0">
                <a:solidFill>
                  <a:srgbClr val="000000"/>
                </a:solidFill>
                <a:latin typeface="微軟正黑體" panose="020B0604030504040204" pitchFamily="34" charset="-120"/>
                <a:ea typeface="微軟正黑體" panose="020B0604030504040204" pitchFamily="34" charset="-120"/>
              </a:rPr>
              <a:t>篇</a:t>
            </a:r>
            <a:r>
              <a:rPr lang="en-US" altLang="zh-TW" sz="2200" b="1" dirty="0">
                <a:solidFill>
                  <a:srgbClr val="000000"/>
                </a:solidFill>
                <a:latin typeface="微軟正黑體" panose="020B0604030504040204" pitchFamily="34" charset="-120"/>
                <a:ea typeface="微軟正黑體" panose="020B0604030504040204" pitchFamily="34" charset="-120"/>
              </a:rPr>
              <a:t>)</a:t>
            </a:r>
            <a:endParaRPr lang="zh-TW" altLang="en-US" sz="2200" b="1" dirty="0">
              <a:solidFill>
                <a:srgbClr val="000000"/>
              </a:solidFill>
              <a:latin typeface="微軟正黑體" panose="020B0604030504040204" pitchFamily="34" charset="-120"/>
              <a:ea typeface="微軟正黑體" panose="020B0604030504040204" pitchFamily="34" charset="-120"/>
            </a:endParaRPr>
          </a:p>
        </p:txBody>
      </p:sp>
      <p:graphicFrame>
        <p:nvGraphicFramePr>
          <p:cNvPr id="2" name="表格 1">
            <a:extLst>
              <a:ext uri="{FF2B5EF4-FFF2-40B4-BE49-F238E27FC236}">
                <a16:creationId xmlns="" xmlns:a16="http://schemas.microsoft.com/office/drawing/2014/main" id="{C40ADD99-C02D-424F-9F51-7DBB31456247}"/>
              </a:ext>
            </a:extLst>
          </p:cNvPr>
          <p:cNvGraphicFramePr>
            <a:graphicFrameLocks noGrp="1"/>
          </p:cNvGraphicFramePr>
          <p:nvPr>
            <p:extLst>
              <p:ext uri="{D42A27DB-BD31-4B8C-83A1-F6EECF244321}">
                <p14:modId xmlns:p14="http://schemas.microsoft.com/office/powerpoint/2010/main" val="2563291900"/>
              </p:ext>
            </p:extLst>
          </p:nvPr>
        </p:nvGraphicFramePr>
        <p:xfrm>
          <a:off x="209399" y="1340188"/>
          <a:ext cx="11798825" cy="5378131"/>
        </p:xfrm>
        <a:graphic>
          <a:graphicData uri="http://schemas.openxmlformats.org/drawingml/2006/table">
            <a:tbl>
              <a:tblPr firstRow="1" bandRow="1">
                <a:tableStyleId>{5940675A-B579-460E-94D1-54222C63F5DA}</a:tableStyleId>
              </a:tblPr>
              <a:tblGrid>
                <a:gridCol w="776163">
                  <a:extLst>
                    <a:ext uri="{9D8B030D-6E8A-4147-A177-3AD203B41FA5}">
                      <a16:colId xmlns="" xmlns:a16="http://schemas.microsoft.com/office/drawing/2014/main" val="4232168535"/>
                    </a:ext>
                  </a:extLst>
                </a:gridCol>
                <a:gridCol w="5791756">
                  <a:extLst>
                    <a:ext uri="{9D8B030D-6E8A-4147-A177-3AD203B41FA5}">
                      <a16:colId xmlns="" xmlns:a16="http://schemas.microsoft.com/office/drawing/2014/main" val="185490596"/>
                    </a:ext>
                  </a:extLst>
                </a:gridCol>
                <a:gridCol w="1546411">
                  <a:extLst>
                    <a:ext uri="{9D8B030D-6E8A-4147-A177-3AD203B41FA5}">
                      <a16:colId xmlns="" xmlns:a16="http://schemas.microsoft.com/office/drawing/2014/main" val="1663412542"/>
                    </a:ext>
                  </a:extLst>
                </a:gridCol>
                <a:gridCol w="1250577">
                  <a:extLst>
                    <a:ext uri="{9D8B030D-6E8A-4147-A177-3AD203B41FA5}">
                      <a16:colId xmlns="" xmlns:a16="http://schemas.microsoft.com/office/drawing/2014/main" val="708552460"/>
                    </a:ext>
                  </a:extLst>
                </a:gridCol>
                <a:gridCol w="2433918">
                  <a:extLst>
                    <a:ext uri="{9D8B030D-6E8A-4147-A177-3AD203B41FA5}">
                      <a16:colId xmlns="" xmlns:a16="http://schemas.microsoft.com/office/drawing/2014/main" val="1906413895"/>
                    </a:ext>
                  </a:extLst>
                </a:gridCol>
              </a:tblGrid>
              <a:tr h="303892">
                <a:tc>
                  <a:txBody>
                    <a:bodyPr/>
                    <a:lstStyle/>
                    <a:p>
                      <a:r>
                        <a:rPr lang="zh-TW" altLang="en-US" b="1" dirty="0">
                          <a:latin typeface="微軟正黑體" panose="020B0604030504040204" pitchFamily="34" charset="-120"/>
                          <a:ea typeface="微軟正黑體" panose="020B0604030504040204" pitchFamily="34" charset="-120"/>
                        </a:rPr>
                        <a:t>編號</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投稿標題</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單位</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第一作者</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重點說明</a:t>
                      </a:r>
                    </a:p>
                  </a:txBody>
                  <a:tcPr>
                    <a:solidFill>
                      <a:srgbClr val="FFCC66"/>
                    </a:solidFill>
                  </a:tcPr>
                </a:tc>
                <a:extLst>
                  <a:ext uri="{0D108BD9-81ED-4DB2-BD59-A6C34878D82A}">
                    <a16:rowId xmlns="" xmlns:a16="http://schemas.microsoft.com/office/drawing/2014/main" val="465008756"/>
                  </a:ext>
                </a:extLst>
              </a:tr>
              <a:tr h="531811">
                <a:tc>
                  <a:txBody>
                    <a:bodyPr/>
                    <a:lstStyle/>
                    <a:p>
                      <a:pPr algn="ctr"/>
                      <a:r>
                        <a:rPr lang="en-US" altLang="zh-TW" sz="1800" dirty="0">
                          <a:latin typeface="微軟正黑體" panose="020B0604030504040204" pitchFamily="34" charset="-120"/>
                          <a:ea typeface="微軟正黑體" panose="020B0604030504040204" pitchFamily="34" charset="-120"/>
                        </a:rPr>
                        <a:t>1</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en-US" sz="1800" dirty="0">
                          <a:latin typeface="微軟正黑體" panose="020B0604030504040204" pitchFamily="34" charset="-120"/>
                          <a:ea typeface="微軟正黑體" panose="020B0604030504040204" pitchFamily="34" charset="-120"/>
                        </a:rPr>
                        <a:t>比較</a:t>
                      </a:r>
                      <a:r>
                        <a:rPr lang="en-US" altLang="zh-TW" sz="1800" dirty="0">
                          <a:latin typeface="微軟正黑體" panose="020B0604030504040204" pitchFamily="34" charset="-120"/>
                          <a:ea typeface="微軟正黑體" panose="020B0604030504040204" pitchFamily="34" charset="-120"/>
                        </a:rPr>
                        <a:t>LISA</a:t>
                      </a:r>
                      <a:r>
                        <a:rPr lang="zh-TW" altLang="en-US" sz="1800" dirty="0">
                          <a:latin typeface="微軟正黑體" panose="020B0604030504040204" pitchFamily="34" charset="-120"/>
                          <a:ea typeface="微軟正黑體" panose="020B0604030504040204" pitchFamily="34" charset="-120"/>
                        </a:rPr>
                        <a:t>和</a:t>
                      </a:r>
                      <a:r>
                        <a:rPr lang="en-US" altLang="zh-TW" sz="1800" dirty="0" err="1">
                          <a:latin typeface="微軟正黑體" panose="020B0604030504040204" pitchFamily="34" charset="-120"/>
                          <a:ea typeface="微軟正黑體" panose="020B0604030504040204" pitchFamily="34" charset="-120"/>
                        </a:rPr>
                        <a:t>InSurE</a:t>
                      </a:r>
                      <a:r>
                        <a:rPr lang="zh-TW" altLang="en-US" sz="1800" dirty="0">
                          <a:latin typeface="微軟正黑體" panose="020B0604030504040204" pitchFamily="34" charset="-120"/>
                          <a:ea typeface="微軟正黑體" panose="020B0604030504040204" pitchFamily="34" charset="-120"/>
                        </a:rPr>
                        <a:t>給予表面活性劑對罹患呼吸窘迫症候群的早產兒的不良事件：系統性回顧和統合分析</a:t>
                      </a:r>
                    </a:p>
                  </a:txBody>
                  <a:tcPr/>
                </a:tc>
                <a:tc rowSpan="2">
                  <a:txBody>
                    <a:bodyPr/>
                    <a:lstStyle/>
                    <a:p>
                      <a:r>
                        <a:rPr lang="zh-TW" altLang="en-US" sz="1800" dirty="0" smtClean="0">
                          <a:latin typeface="微軟正黑體" panose="020B0604030504040204" pitchFamily="34" charset="-120"/>
                          <a:ea typeface="微軟正黑體" panose="020B0604030504040204" pitchFamily="34" charset="-120"/>
                        </a:rPr>
                        <a:t>小兒</a:t>
                      </a:r>
                      <a:endParaRPr lang="en-US" altLang="zh-TW" sz="1800" dirty="0" smtClean="0">
                        <a:latin typeface="微軟正黑體" panose="020B0604030504040204" pitchFamily="34" charset="-120"/>
                        <a:ea typeface="微軟正黑體" panose="020B0604030504040204" pitchFamily="34" charset="-120"/>
                      </a:endParaRPr>
                    </a:p>
                    <a:p>
                      <a:r>
                        <a:rPr lang="zh-TW" altLang="en-US" sz="1800" dirty="0" smtClean="0">
                          <a:latin typeface="微軟正黑體" panose="020B0604030504040204" pitchFamily="34" charset="-120"/>
                          <a:ea typeface="微軟正黑體" panose="020B0604030504040204" pitchFamily="34" charset="-120"/>
                        </a:rPr>
                        <a:t>加護病房</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en-US" sz="1800" dirty="0">
                          <a:latin typeface="微軟正黑體" panose="020B0604030504040204" pitchFamily="34" charset="-120"/>
                          <a:ea typeface="微軟正黑體" panose="020B0604030504040204" pitchFamily="34" charset="-120"/>
                        </a:rPr>
                        <a:t>黃毓旋</a:t>
                      </a:r>
                    </a:p>
                  </a:txBody>
                  <a:tcPr/>
                </a:tc>
                <a:tc>
                  <a:txBody>
                    <a:bodyPr/>
                    <a:lstStyle/>
                    <a:p>
                      <a:pPr marL="285750" indent="-285750">
                        <a:buFont typeface="Arial" panose="020B0604020202020204" pitchFamily="34" charset="0"/>
                        <a:buChar char="•"/>
                      </a:pPr>
                      <a:r>
                        <a:rPr lang="zh-TW" altLang="en-US" sz="1800" dirty="0">
                          <a:latin typeface="微軟正黑體" panose="020B0604030504040204" pitchFamily="34" charset="-120"/>
                          <a:ea typeface="微軟正黑體" panose="020B0604030504040204" pitchFamily="34" charset="-120"/>
                        </a:rPr>
                        <a:t>輔導單位投稿</a:t>
                      </a:r>
                      <a:r>
                        <a:rPr lang="en-US" altLang="zh-TW" sz="1800" dirty="0">
                          <a:latin typeface="微軟正黑體" panose="020B0604030504040204" pitchFamily="34" charset="-120"/>
                          <a:ea typeface="微軟正黑體" panose="020B0604030504040204" pitchFamily="34" charset="-120"/>
                        </a:rPr>
                        <a:t>2023</a:t>
                      </a:r>
                      <a:r>
                        <a:rPr lang="zh-TW" altLang="en-US" sz="1800" dirty="0">
                          <a:latin typeface="微軟正黑體" panose="020B0604030504040204" pitchFamily="34" charset="-120"/>
                          <a:ea typeface="微軟正黑體" panose="020B0604030504040204" pitchFamily="34" charset="-120"/>
                        </a:rPr>
                        <a:t>年台灣實證醫學會</a:t>
                      </a:r>
                    </a:p>
                  </a:txBody>
                  <a:tcPr/>
                </a:tc>
                <a:extLst>
                  <a:ext uri="{0D108BD9-81ED-4DB2-BD59-A6C34878D82A}">
                    <a16:rowId xmlns="" xmlns:a16="http://schemas.microsoft.com/office/drawing/2014/main" val="964115108"/>
                  </a:ext>
                </a:extLst>
              </a:tr>
              <a:tr h="759730">
                <a:tc>
                  <a:txBody>
                    <a:bodyPr/>
                    <a:lstStyle/>
                    <a:p>
                      <a:pPr algn="ctr"/>
                      <a:r>
                        <a:rPr lang="en-US" altLang="zh-TW" sz="1800" dirty="0">
                          <a:latin typeface="微軟正黑體" panose="020B0604030504040204" pitchFamily="34" charset="-120"/>
                          <a:ea typeface="微軟正黑體" panose="020B0604030504040204" pitchFamily="34" charset="-120"/>
                        </a:rPr>
                        <a:t>2</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組合式照護方案對早產兒沐浴期間生命徵象和壓力行為的成效</a:t>
                      </a:r>
                      <a:endParaRPr lang="zh-TW" altLang="en-US" sz="1800" dirty="0">
                        <a:latin typeface="微軟正黑體" panose="020B0604030504040204" pitchFamily="34" charset="-120"/>
                        <a:ea typeface="微軟正黑體" panose="020B0604030504040204" pitchFamily="34" charset="-120"/>
                      </a:endParaRPr>
                    </a:p>
                  </a:txBody>
                  <a:tcPr/>
                </a:tc>
                <a:tc vMerge="1">
                  <a:txBody>
                    <a:bodyPr/>
                    <a:lstStyle/>
                    <a:p>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汪佳憓</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dirty="0" smtClean="0">
                          <a:latin typeface="微軟正黑體" panose="020B0604030504040204" pitchFamily="34" charset="-120"/>
                          <a:ea typeface="微軟正黑體" panose="020B0604030504040204" pitchFamily="34" charset="-120"/>
                        </a:rPr>
                        <a:t>輔導單位投稿</a:t>
                      </a:r>
                      <a:endParaRPr lang="en-US" altLang="zh-TW" sz="1800"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800" dirty="0" smtClean="0">
                          <a:latin typeface="微軟正黑體" panose="020B0604030504040204" pitchFamily="34" charset="-120"/>
                          <a:ea typeface="微軟正黑體" panose="020B0604030504040204" pitchFamily="34" charset="-120"/>
                        </a:rPr>
                        <a:t>2023</a:t>
                      </a:r>
                      <a:r>
                        <a:rPr lang="zh-TW" altLang="en-US" sz="1800" dirty="0" smtClean="0">
                          <a:latin typeface="微軟正黑體" panose="020B0604030504040204" pitchFamily="34" charset="-120"/>
                          <a:ea typeface="微軟正黑體" panose="020B0604030504040204" pitchFamily="34" charset="-120"/>
                        </a:rPr>
                        <a:t>年台灣實證護理學會</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口頭</a:t>
                      </a:r>
                      <a:r>
                        <a:rPr lang="en-US" altLang="zh-TW" sz="1800" dirty="0" smtClean="0">
                          <a:latin typeface="微軟正黑體" panose="020B0604030504040204" pitchFamily="34" charset="-120"/>
                          <a:ea typeface="微軟正黑體" panose="020B0604030504040204" pitchFamily="34" charset="-120"/>
                        </a:rPr>
                        <a:t>)</a:t>
                      </a:r>
                      <a:endParaRPr lang="zh-TW" altLang="en-US" sz="1800" dirty="0" smtClean="0">
                        <a:latin typeface="微軟正黑體" panose="020B0604030504040204" pitchFamily="34" charset="-120"/>
                        <a:ea typeface="微軟正黑體" panose="020B0604030504040204" pitchFamily="34" charset="-120"/>
                      </a:endParaRPr>
                    </a:p>
                  </a:txBody>
                  <a:tcPr/>
                </a:tc>
                <a:extLst>
                  <a:ext uri="{0D108BD9-81ED-4DB2-BD59-A6C34878D82A}">
                    <a16:rowId xmlns="" xmlns:a16="http://schemas.microsoft.com/office/drawing/2014/main" val="3670000494"/>
                  </a:ext>
                </a:extLst>
              </a:tr>
              <a:tr h="531811">
                <a:tc>
                  <a:txBody>
                    <a:bodyPr/>
                    <a:lstStyle/>
                    <a:p>
                      <a:pPr algn="ctr"/>
                      <a:r>
                        <a:rPr lang="en-US" altLang="zh-TW" sz="1800" dirty="0" smtClean="0">
                          <a:latin typeface="微軟正黑體" panose="020B0604030504040204" pitchFamily="34" charset="-120"/>
                          <a:ea typeface="微軟正黑體" panose="020B0604030504040204" pitchFamily="34" charset="-120"/>
                        </a:rPr>
                        <a:t>3</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太極運動對第二型糖尿病患者之血糖控制成效－系統性文獻回顧</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en-US" sz="1800" dirty="0" smtClean="0">
                          <a:latin typeface="微軟正黑體" panose="020B0604030504040204" pitchFamily="34" charset="-120"/>
                          <a:ea typeface="微軟正黑體" panose="020B0604030504040204" pitchFamily="34" charset="-120"/>
                        </a:rPr>
                        <a:t>第二內科</a:t>
                      </a:r>
                      <a:endParaRPr lang="en-US" altLang="zh-TW" sz="1800" dirty="0" smtClean="0">
                        <a:latin typeface="微軟正黑體" panose="020B0604030504040204" pitchFamily="34" charset="-120"/>
                        <a:ea typeface="微軟正黑體" panose="020B0604030504040204" pitchFamily="34" charset="-120"/>
                      </a:endParaRPr>
                    </a:p>
                    <a:p>
                      <a:r>
                        <a:rPr lang="zh-TW" altLang="en-US" sz="1800" dirty="0" smtClean="0">
                          <a:latin typeface="微軟正黑體" panose="020B0604030504040204" pitchFamily="34" charset="-120"/>
                          <a:ea typeface="微軟正黑體" panose="020B0604030504040204" pitchFamily="34" charset="-120"/>
                        </a:rPr>
                        <a:t>加護病房</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黃子綾</a:t>
                      </a:r>
                      <a:endParaRPr lang="zh-TW" altLang="en-US" sz="1800" dirty="0">
                        <a:latin typeface="微軟正黑體" panose="020B0604030504040204" pitchFamily="34" charset="-120"/>
                        <a:ea typeface="微軟正黑體" panose="020B0604030504040204" pitchFamily="34" charset="-120"/>
                      </a:endParaRPr>
                    </a:p>
                  </a:txBody>
                  <a:tcPr/>
                </a:tc>
                <a:tc rowSpan="6">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dirty="0" smtClean="0">
                          <a:latin typeface="微軟正黑體" panose="020B0604030504040204" pitchFamily="34" charset="-120"/>
                          <a:ea typeface="微軟正黑體" panose="020B0604030504040204" pitchFamily="34" charset="-120"/>
                        </a:rPr>
                        <a:t>輔導單位投稿</a:t>
                      </a:r>
                      <a:endParaRPr lang="en-US" altLang="zh-TW" sz="1800"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800" dirty="0" smtClean="0">
                          <a:latin typeface="微軟正黑體" panose="020B0604030504040204" pitchFamily="34" charset="-120"/>
                          <a:ea typeface="微軟正黑體" panose="020B0604030504040204" pitchFamily="34" charset="-120"/>
                        </a:rPr>
                        <a:t>2023</a:t>
                      </a:r>
                      <a:r>
                        <a:rPr lang="zh-TW" altLang="en-US" sz="1800" dirty="0" smtClean="0">
                          <a:latin typeface="微軟正黑體" panose="020B0604030504040204" pitchFamily="34" charset="-120"/>
                          <a:ea typeface="微軟正黑體" panose="020B0604030504040204" pitchFamily="34" charset="-120"/>
                        </a:rPr>
                        <a:t>年台灣實證護理學會</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海報</a:t>
                      </a:r>
                      <a:r>
                        <a:rPr lang="en-US" altLang="zh-TW" sz="1800" dirty="0" smtClean="0">
                          <a:latin typeface="微軟正黑體" panose="020B0604030504040204" pitchFamily="34" charset="-120"/>
                          <a:ea typeface="微軟正黑體" panose="020B0604030504040204" pitchFamily="34" charset="-120"/>
                        </a:rPr>
                        <a:t>)</a:t>
                      </a:r>
                      <a:endParaRPr lang="zh-TW" altLang="en-US" sz="1800" dirty="0" smtClean="0">
                        <a:latin typeface="微軟正黑體" panose="020B0604030504040204" pitchFamily="34" charset="-120"/>
                        <a:ea typeface="微軟正黑體" panose="020B0604030504040204" pitchFamily="34" charset="-120"/>
                      </a:endParaRPr>
                    </a:p>
                  </a:txBody>
                  <a:tcPr/>
                </a:tc>
              </a:tr>
              <a:tr h="531811">
                <a:tc>
                  <a:txBody>
                    <a:bodyPr/>
                    <a:lstStyle/>
                    <a:p>
                      <a:pPr algn="ctr"/>
                      <a:r>
                        <a:rPr lang="en-US" altLang="zh-TW" sz="1800" dirty="0" smtClean="0">
                          <a:latin typeface="微軟正黑體" panose="020B0604030504040204" pitchFamily="34" charset="-120"/>
                          <a:ea typeface="微軟正黑體" panose="020B0604030504040204" pitchFamily="34" charset="-120"/>
                        </a:rPr>
                        <a:t>4</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橄欖油對預防和改善長期臥床患者壓力性損傷之成效－系統性文獻回顧</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en-US" altLang="zh-TW" sz="1800" dirty="0" smtClean="0">
                          <a:latin typeface="微軟正黑體" panose="020B0604030504040204" pitchFamily="34" charset="-120"/>
                          <a:ea typeface="微軟正黑體" panose="020B0604030504040204" pitchFamily="34" charset="-120"/>
                        </a:rPr>
                        <a:t>7A</a:t>
                      </a:r>
                      <a:r>
                        <a:rPr lang="zh-TW" altLang="en-US" sz="1800" dirty="0" smtClean="0">
                          <a:latin typeface="微軟正黑體" panose="020B0604030504040204" pitchFamily="34" charset="-120"/>
                          <a:ea typeface="微軟正黑體" panose="020B0604030504040204" pitchFamily="34" charset="-120"/>
                        </a:rPr>
                        <a:t>病房</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林美怡</a:t>
                      </a:r>
                      <a:endParaRPr lang="zh-TW" altLang="en-US" sz="1800" dirty="0">
                        <a:latin typeface="微軟正黑體" panose="020B0604030504040204" pitchFamily="34" charset="-120"/>
                        <a:ea typeface="微軟正黑體" panose="020B0604030504040204" pitchFamily="34" charset="-120"/>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TW" altLang="en-US" sz="1800" dirty="0" smtClean="0">
                        <a:latin typeface="微軟正黑體" panose="020B0604030504040204" pitchFamily="34" charset="-120"/>
                        <a:ea typeface="微軟正黑體" panose="020B0604030504040204" pitchFamily="34" charset="-120"/>
                      </a:endParaRPr>
                    </a:p>
                  </a:txBody>
                  <a:tcPr/>
                </a:tc>
              </a:tr>
              <a:tr h="331957">
                <a:tc>
                  <a:txBody>
                    <a:bodyPr/>
                    <a:lstStyle/>
                    <a:p>
                      <a:pPr algn="ctr"/>
                      <a:r>
                        <a:rPr lang="en-US" altLang="zh-TW" sz="1800" dirty="0" smtClean="0">
                          <a:latin typeface="微軟正黑體" panose="020B0604030504040204" pitchFamily="34" charset="-120"/>
                          <a:ea typeface="微軟正黑體" panose="020B0604030504040204" pitchFamily="34" charset="-120"/>
                        </a:rPr>
                        <a:t>5</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白噪音對新生兒血氧飽和度和疼痛之成效</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en-US" sz="1800" dirty="0" smtClean="0">
                          <a:latin typeface="微軟正黑體" panose="020B0604030504040204" pitchFamily="34" charset="-120"/>
                          <a:ea typeface="微軟正黑體" panose="020B0604030504040204" pitchFamily="34" charset="-120"/>
                        </a:rPr>
                        <a:t>嬰兒室</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蕭宇均</a:t>
                      </a:r>
                      <a:endParaRPr lang="zh-TW" altLang="en-US" sz="1800" dirty="0">
                        <a:latin typeface="微軟正黑體" panose="020B0604030504040204" pitchFamily="34" charset="-120"/>
                        <a:ea typeface="微軟正黑體" panose="020B0604030504040204" pitchFamily="34" charset="-120"/>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TW" altLang="en-US" sz="1800" dirty="0" smtClean="0">
                        <a:latin typeface="微軟正黑體" panose="020B0604030504040204" pitchFamily="34" charset="-120"/>
                        <a:ea typeface="微軟正黑體" panose="020B0604030504040204" pitchFamily="34" charset="-120"/>
                      </a:endParaRPr>
                    </a:p>
                  </a:txBody>
                  <a:tcPr/>
                </a:tc>
              </a:tr>
              <a:tr h="531811">
                <a:tc>
                  <a:txBody>
                    <a:bodyPr/>
                    <a:lstStyle/>
                    <a:p>
                      <a:pPr algn="ctr"/>
                      <a:r>
                        <a:rPr lang="en-US" altLang="zh-TW" sz="1800" dirty="0" smtClean="0">
                          <a:latin typeface="微軟正黑體" panose="020B0604030504040204" pitchFamily="34" charset="-120"/>
                          <a:ea typeface="微軟正黑體" panose="020B0604030504040204" pitchFamily="34" charset="-120"/>
                        </a:rPr>
                        <a:t>6</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剖腹產後新生兒與父親肌膚接觸後對其體溫及哭泣行為的成效</a:t>
                      </a:r>
                      <a:endParaRPr lang="zh-TW" altLang="en-US" sz="1800" dirty="0">
                        <a:latin typeface="微軟正黑體" panose="020B0604030504040204" pitchFamily="34" charset="-120"/>
                        <a:ea typeface="微軟正黑體" panose="020B0604030504040204" pitchFamily="34" charset="-120"/>
                      </a:endParaRPr>
                    </a:p>
                  </a:txBody>
                  <a:tcPr/>
                </a:tc>
                <a:tc rowSpan="2">
                  <a:txBody>
                    <a:bodyPr/>
                    <a:lstStyle/>
                    <a:p>
                      <a:r>
                        <a:rPr lang="zh-TW" altLang="en-US" sz="1800" dirty="0" smtClean="0">
                          <a:latin typeface="微軟正黑體" panose="020B0604030504040204" pitchFamily="34" charset="-120"/>
                          <a:ea typeface="微軟正黑體" panose="020B0604030504040204" pitchFamily="34" charset="-120"/>
                        </a:rPr>
                        <a:t>新生兒中心</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張文亭</a:t>
                      </a:r>
                      <a:endParaRPr lang="zh-TW" altLang="en-US" sz="1800" dirty="0">
                        <a:latin typeface="微軟正黑體" panose="020B0604030504040204" pitchFamily="34" charset="-120"/>
                        <a:ea typeface="微軟正黑體" panose="020B0604030504040204" pitchFamily="34" charset="-120"/>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TW" altLang="en-US" sz="1800" dirty="0" smtClean="0">
                        <a:latin typeface="微軟正黑體" panose="020B0604030504040204" pitchFamily="34" charset="-120"/>
                        <a:ea typeface="微軟正黑體" panose="020B0604030504040204" pitchFamily="34" charset="-120"/>
                      </a:endParaRPr>
                    </a:p>
                  </a:txBody>
                  <a:tcPr/>
                </a:tc>
              </a:tr>
              <a:tr h="531811">
                <a:tc>
                  <a:txBody>
                    <a:bodyPr/>
                    <a:lstStyle/>
                    <a:p>
                      <a:pPr algn="ctr"/>
                      <a:r>
                        <a:rPr lang="en-US" altLang="zh-TW" sz="1800" dirty="0" smtClean="0">
                          <a:latin typeface="微軟正黑體" panose="020B0604030504040204" pitchFamily="34" charset="-120"/>
                          <a:ea typeface="微軟正黑體" panose="020B0604030504040204" pitchFamily="34" charset="-120"/>
                        </a:rPr>
                        <a:t>7</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產後哺乳婦女以中醫穴位療法是否能改善乳房發炎症狀</a:t>
                      </a:r>
                      <a:endParaRPr lang="zh-TW" altLang="en-US" sz="1800" dirty="0">
                        <a:latin typeface="微軟正黑體" panose="020B0604030504040204" pitchFamily="34" charset="-120"/>
                        <a:ea typeface="微軟正黑體" panose="020B0604030504040204" pitchFamily="34" charset="-120"/>
                      </a:endParaRPr>
                    </a:p>
                  </a:txBody>
                  <a:tcPr/>
                </a:tc>
                <a:tc vMerge="1">
                  <a:txBody>
                    <a:bodyPr/>
                    <a:lstStyle/>
                    <a:p>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張月恩</a:t>
                      </a:r>
                      <a:endParaRPr lang="zh-TW" altLang="en-US" sz="1800" dirty="0">
                        <a:latin typeface="微軟正黑體" panose="020B0604030504040204" pitchFamily="34" charset="-120"/>
                        <a:ea typeface="微軟正黑體" panose="020B0604030504040204" pitchFamily="34" charset="-120"/>
                      </a:endParaRPr>
                    </a:p>
                  </a:txBody>
                  <a:tcPr/>
                </a:tc>
                <a:tc vMerge="1">
                  <a:txBody>
                    <a:bodyPr/>
                    <a:lstStyle/>
                    <a:p>
                      <a:endParaRPr lang="zh-TW" altLang="en-US"/>
                    </a:p>
                  </a:txBody>
                  <a:tcPr/>
                </a:tc>
              </a:tr>
              <a:tr h="531811">
                <a:tc>
                  <a:txBody>
                    <a:bodyPr/>
                    <a:lstStyle/>
                    <a:p>
                      <a:pPr algn="ctr"/>
                      <a:r>
                        <a:rPr lang="en-US" altLang="zh-TW" sz="1800" dirty="0" smtClean="0">
                          <a:latin typeface="微軟正黑體" panose="020B0604030504040204" pitchFamily="34" charset="-120"/>
                          <a:ea typeface="微軟正黑體" panose="020B0604030504040204" pitchFamily="34" charset="-120"/>
                        </a:rPr>
                        <a:t>8</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早期下床是否會增加經股動脈執行心導管檢查病人穿刺傷口的出血率</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en-US" altLang="zh-TW" sz="1800" dirty="0" smtClean="0">
                          <a:latin typeface="微軟正黑體" panose="020B0604030504040204" pitchFamily="34" charset="-120"/>
                          <a:ea typeface="微軟正黑體" panose="020B0604030504040204" pitchFamily="34" charset="-120"/>
                        </a:rPr>
                        <a:t>8D</a:t>
                      </a:r>
                      <a:r>
                        <a:rPr lang="zh-TW" altLang="en-US" sz="1800" dirty="0" smtClean="0">
                          <a:latin typeface="微軟正黑體" panose="020B0604030504040204" pitchFamily="34" charset="-120"/>
                          <a:ea typeface="微軟正黑體" panose="020B0604030504040204" pitchFamily="34" charset="-120"/>
                        </a:rPr>
                        <a:t>病房</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溫珮如</a:t>
                      </a:r>
                      <a:endParaRPr lang="zh-TW" altLang="en-US" sz="1800" dirty="0">
                        <a:latin typeface="微軟正黑體" panose="020B0604030504040204" pitchFamily="34" charset="-120"/>
                        <a:ea typeface="微軟正黑體" panose="020B0604030504040204" pitchFamily="34" charset="-120"/>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TW" altLang="en-US" sz="1800" dirty="0" smtClean="0">
                        <a:latin typeface="微軟正黑體" panose="020B0604030504040204" pitchFamily="34" charset="-120"/>
                        <a:ea typeface="微軟正黑體" panose="020B0604030504040204" pitchFamily="34" charset="-120"/>
                      </a:endParaRPr>
                    </a:p>
                  </a:txBody>
                  <a:tcPr/>
                </a:tc>
              </a:tr>
            </a:tbl>
          </a:graphicData>
        </a:graphic>
      </p:graphicFrame>
      <p:sp>
        <p:nvSpPr>
          <p:cNvPr id="9" name="投影片編號版面配置區 17"/>
          <p:cNvSpPr txBox="1">
            <a:spLocks/>
          </p:cNvSpPr>
          <p:nvPr/>
        </p:nvSpPr>
        <p:spPr bwMode="auto">
          <a:xfrm>
            <a:off x="9480550" y="6518275"/>
            <a:ext cx="2641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標楷體" panose="03000509000000000000" pitchFamily="65" charset="-120"/>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標楷體" panose="03000509000000000000" pitchFamily="65" charset="-120"/>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標楷體" panose="03000509000000000000" pitchFamily="65" charset="-120"/>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標楷體" panose="03000509000000000000" pitchFamily="65" charset="-120"/>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9pPr>
          </a:lstStyle>
          <a:p>
            <a:pPr algn="r" eaLnBrk="1" hangingPunct="1">
              <a:spcBef>
                <a:spcPct val="0"/>
              </a:spcBef>
              <a:buClrTx/>
              <a:buFontTx/>
              <a:buNone/>
            </a:pPr>
            <a:r>
              <a:rPr kumimoji="0" lang="en-US" altLang="zh-TW" sz="1200" dirty="0">
                <a:solidFill>
                  <a:srgbClr val="000000"/>
                </a:solidFill>
                <a:ea typeface="新細明體" panose="02020500000000000000" pitchFamily="18" charset="-120"/>
              </a:rPr>
              <a:t>6</a:t>
            </a:r>
          </a:p>
        </p:txBody>
      </p:sp>
    </p:spTree>
    <p:extLst>
      <p:ext uri="{BB962C8B-B14F-4D97-AF65-F5344CB8AC3E}">
        <p14:creationId xmlns:p14="http://schemas.microsoft.com/office/powerpoint/2010/main" val="48357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p:cNvPr>
          <p:cNvGraphicFramePr>
            <a:graphicFrameLocks noGrp="1"/>
          </p:cNvGraphicFramePr>
          <p:nvPr>
            <p:extLst>
              <p:ext uri="{D42A27DB-BD31-4B8C-83A1-F6EECF244321}">
                <p14:modId xmlns:p14="http://schemas.microsoft.com/office/powerpoint/2010/main" val="321577954"/>
              </p:ext>
            </p:extLst>
          </p:nvPr>
        </p:nvGraphicFramePr>
        <p:xfrm>
          <a:off x="439507" y="1193649"/>
          <a:ext cx="11461141" cy="4746282"/>
        </p:xfrm>
        <a:graphic>
          <a:graphicData uri="http://schemas.openxmlformats.org/drawingml/2006/table">
            <a:tbl>
              <a:tblPr firstRow="1" bandRow="1">
                <a:tableStyleId>{616DA210-FB5B-4158-B5E0-FEB733F419BA}</a:tableStyleId>
              </a:tblPr>
              <a:tblGrid>
                <a:gridCol w="1590209">
                  <a:extLst>
                    <a:ext uri="{9D8B030D-6E8A-4147-A177-3AD203B41FA5}">
                      <a16:colId xmlns="" xmlns:a16="http://schemas.microsoft.com/office/drawing/2014/main" val="20000"/>
                    </a:ext>
                  </a:extLst>
                </a:gridCol>
                <a:gridCol w="3644943">
                  <a:extLst>
                    <a:ext uri="{9D8B030D-6E8A-4147-A177-3AD203B41FA5}">
                      <a16:colId xmlns="" xmlns:a16="http://schemas.microsoft.com/office/drawing/2014/main" val="20001"/>
                    </a:ext>
                  </a:extLst>
                </a:gridCol>
                <a:gridCol w="2084294"/>
                <a:gridCol w="4141695">
                  <a:extLst>
                    <a:ext uri="{9D8B030D-6E8A-4147-A177-3AD203B41FA5}">
                      <a16:colId xmlns="" xmlns:a16="http://schemas.microsoft.com/office/drawing/2014/main" val="20003"/>
                    </a:ext>
                  </a:extLst>
                </a:gridCol>
              </a:tblGrid>
              <a:tr h="5667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日期</a:t>
                      </a:r>
                      <a:endParaRPr lang="zh-TW" altLang="zh-TW" sz="2400" b="1"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4286" marR="114286" marT="0" marB="0" anchor="ctr">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8900000" scaled="1"/>
                      <a:tileRect/>
                    </a:gradFill>
                  </a:tcPr>
                </a:tc>
                <a:tc>
                  <a:txBody>
                    <a:bodyPr/>
                    <a:lstStyle/>
                    <a:p>
                      <a:pPr algn="ctr">
                        <a:spcAft>
                          <a:spcPts val="0"/>
                        </a:spcAft>
                      </a:pPr>
                      <a:r>
                        <a:rPr lang="zh-TW" altLang="en-US" sz="2800" kern="100" dirty="0">
                          <a:effectLst/>
                          <a:latin typeface="微軟正黑體" panose="020B0604030504040204" pitchFamily="34" charset="-120"/>
                          <a:ea typeface="微軟正黑體" panose="020B0604030504040204" pitchFamily="34" charset="-120"/>
                        </a:rPr>
                        <a:t>課程名稱</a:t>
                      </a:r>
                      <a:endParaRPr lang="zh-TW" sz="2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4286" marR="114286" marT="0" marB="0" anchor="ctr">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8900000" scaled="1"/>
                      <a:tileRect/>
                    </a:gradFill>
                  </a:tcPr>
                </a:tc>
                <a:tc>
                  <a:txBody>
                    <a:bodyPr/>
                    <a:lstStyle/>
                    <a:p>
                      <a:pPr algn="ctr">
                        <a:spcAft>
                          <a:spcPts val="0"/>
                        </a:spcAft>
                      </a:pPr>
                      <a:r>
                        <a:rPr lang="zh-TW" altLang="en-US" sz="28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對象</a:t>
                      </a:r>
                      <a:endParaRPr lang="zh-TW" sz="2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4286" marR="114286" marT="0" marB="0" anchor="ctr">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8900000" scaled="1"/>
                      <a:tileRect/>
                    </a:gradFill>
                  </a:tcPr>
                </a:tc>
                <a:tc>
                  <a:txBody>
                    <a:bodyPr/>
                    <a:lstStyle>
                      <a:lvl1pPr marL="0" algn="l" defTabSz="914400" rtl="0" eaLnBrk="1" latinLnBrk="0" hangingPunct="1">
                        <a:defRPr sz="1800" b="1" kern="1200">
                          <a:solidFill>
                            <a:schemeClr val="lt1"/>
                          </a:solidFill>
                          <a:latin typeface="Verdana"/>
                          <a:ea typeface="標楷體"/>
                        </a:defRPr>
                      </a:lvl1pPr>
                      <a:lvl2pPr marL="457200" algn="l" defTabSz="914400" rtl="0" eaLnBrk="1" latinLnBrk="0" hangingPunct="1">
                        <a:defRPr sz="1800" b="1" kern="1200">
                          <a:solidFill>
                            <a:schemeClr val="lt1"/>
                          </a:solidFill>
                          <a:latin typeface="Verdana"/>
                          <a:ea typeface="標楷體"/>
                        </a:defRPr>
                      </a:lvl2pPr>
                      <a:lvl3pPr marL="914400" algn="l" defTabSz="914400" rtl="0" eaLnBrk="1" latinLnBrk="0" hangingPunct="1">
                        <a:defRPr sz="1800" b="1" kern="1200">
                          <a:solidFill>
                            <a:schemeClr val="lt1"/>
                          </a:solidFill>
                          <a:latin typeface="Verdana"/>
                          <a:ea typeface="標楷體"/>
                        </a:defRPr>
                      </a:lvl3pPr>
                      <a:lvl4pPr marL="1371600" algn="l" defTabSz="914400" rtl="0" eaLnBrk="1" latinLnBrk="0" hangingPunct="1">
                        <a:defRPr sz="1800" b="1" kern="1200">
                          <a:solidFill>
                            <a:schemeClr val="lt1"/>
                          </a:solidFill>
                          <a:latin typeface="Verdana"/>
                          <a:ea typeface="標楷體"/>
                        </a:defRPr>
                      </a:lvl4pPr>
                      <a:lvl5pPr marL="1828800" algn="l" defTabSz="914400" rtl="0" eaLnBrk="1" latinLnBrk="0" hangingPunct="1">
                        <a:defRPr sz="1800" b="1" kern="1200">
                          <a:solidFill>
                            <a:schemeClr val="lt1"/>
                          </a:solidFill>
                          <a:latin typeface="Verdana"/>
                          <a:ea typeface="標楷體"/>
                        </a:defRPr>
                      </a:lvl5pPr>
                      <a:lvl6pPr marL="2286000" algn="l" defTabSz="914400" rtl="0" eaLnBrk="1" latinLnBrk="0" hangingPunct="1">
                        <a:defRPr sz="1800" b="1" kern="1200">
                          <a:solidFill>
                            <a:schemeClr val="lt1"/>
                          </a:solidFill>
                          <a:latin typeface="Verdana"/>
                          <a:ea typeface="標楷體"/>
                        </a:defRPr>
                      </a:lvl6pPr>
                      <a:lvl7pPr marL="2743200" algn="l" defTabSz="914400" rtl="0" eaLnBrk="1" latinLnBrk="0" hangingPunct="1">
                        <a:defRPr sz="1800" b="1" kern="1200">
                          <a:solidFill>
                            <a:schemeClr val="lt1"/>
                          </a:solidFill>
                          <a:latin typeface="Verdana"/>
                          <a:ea typeface="標楷體"/>
                        </a:defRPr>
                      </a:lvl7pPr>
                      <a:lvl8pPr marL="3200400" algn="l" defTabSz="914400" rtl="0" eaLnBrk="1" latinLnBrk="0" hangingPunct="1">
                        <a:defRPr sz="1800" b="1" kern="1200">
                          <a:solidFill>
                            <a:schemeClr val="lt1"/>
                          </a:solidFill>
                          <a:latin typeface="Verdana"/>
                          <a:ea typeface="標楷體"/>
                        </a:defRPr>
                      </a:lvl8pPr>
                      <a:lvl9pPr marL="3657600" algn="l" defTabSz="914400" rtl="0" eaLnBrk="1" latinLnBrk="0" hangingPunct="1">
                        <a:defRPr sz="1800" b="1" kern="1200">
                          <a:solidFill>
                            <a:schemeClr val="lt1"/>
                          </a:solidFill>
                          <a:latin typeface="Verdana"/>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tx1"/>
                          </a:solidFill>
                          <a:latin typeface="微軟正黑體" panose="020B0604030504040204" pitchFamily="34" charset="-120"/>
                          <a:ea typeface="微軟正黑體" panose="020B0604030504040204" pitchFamily="34" charset="-120"/>
                        </a:rPr>
                        <a:t>進行方式</a:t>
                      </a:r>
                      <a:endParaRPr lang="zh-TW" altLang="en-US" sz="2800" b="1" dirty="0">
                        <a:solidFill>
                          <a:schemeClr val="tx1"/>
                        </a:solidFill>
                        <a:latin typeface="微軟正黑體" panose="020B0604030504040204" pitchFamily="34" charset="-120"/>
                        <a:ea typeface="微軟正黑體" panose="020B0604030504040204" pitchFamily="34" charset="-120"/>
                      </a:endParaRPr>
                    </a:p>
                  </a:txBody>
                  <a:tcPr marL="91419" marR="91419" marT="45716" marB="45716" anchor="ctr">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8900000" scaled="1"/>
                      <a:tileRect/>
                    </a:gradFill>
                  </a:tcPr>
                </a:tc>
                <a:extLst>
                  <a:ext uri="{0D108BD9-81ED-4DB2-BD59-A6C34878D82A}">
                    <a16:rowId xmlns="" xmlns:a16="http://schemas.microsoft.com/office/drawing/2014/main" val="10000"/>
                  </a:ext>
                </a:extLst>
              </a:tr>
              <a:tr h="2703976">
                <a:tc>
                  <a:txBody>
                    <a:bodyPr/>
                    <a:lstStyle/>
                    <a:p>
                      <a:pPr algn="ctr">
                        <a:lnSpc>
                          <a:spcPts val="2600"/>
                        </a:lnSpc>
                      </a:pPr>
                      <a:r>
                        <a:rPr lang="en-US" altLang="zh-TW" sz="2400" b="1"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11/29(</a:t>
                      </a:r>
                      <a:r>
                        <a:rPr lang="zh-TW" altLang="en-US" sz="2400" b="1"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三</a:t>
                      </a:r>
                      <a:r>
                        <a:rPr lang="en-US" altLang="zh-TW" sz="2400" b="1"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a:t>
                      </a:r>
                      <a:endParaRPr lang="zh-TW" altLang="en-US" sz="2400" b="1" i="0" u="none" strike="noStrike" kern="1200" baseline="0" dirty="0">
                        <a:solidFill>
                          <a:schemeClr val="tx1"/>
                        </a:solidFill>
                        <a:latin typeface="微軟正黑體" panose="020B0604030504040204" pitchFamily="34" charset="-120"/>
                        <a:ea typeface="微軟正黑體" panose="020B0604030504040204" pitchFamily="34" charset="-120"/>
                        <a:cs typeface="+mn-cs"/>
                      </a:endParaRPr>
                    </a:p>
                  </a:txBody>
                  <a:tcPr marL="91419" marR="91419" marT="45716" marB="45716" anchor="ctr">
                    <a:solidFill>
                      <a:srgbClr val="FFFFCC">
                        <a:alpha val="26000"/>
                      </a:srgbClr>
                    </a:solidFill>
                  </a:tcPr>
                </a:tc>
                <a:tc>
                  <a:txBody>
                    <a:bodyPr/>
                    <a:lstStyle/>
                    <a:p>
                      <a:pPr algn="ctr">
                        <a:lnSpc>
                          <a:spcPts val="3200"/>
                        </a:lnSpc>
                      </a:pPr>
                      <a:r>
                        <a:rPr lang="en-US"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EBM</a:t>
                      </a: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競賽衝刺課程</a:t>
                      </a:r>
                      <a:endParaRPr lang="zh-TW" altLang="en-US" sz="2400" b="0" i="0" u="none" strike="noStrike" kern="1200" baseline="0" dirty="0">
                        <a:solidFill>
                          <a:schemeClr val="tx1"/>
                        </a:solidFill>
                        <a:latin typeface="微軟正黑體" panose="020B0604030504040204" pitchFamily="34" charset="-120"/>
                        <a:ea typeface="微軟正黑體" panose="020B0604030504040204" pitchFamily="34" charset="-120"/>
                        <a:cs typeface="+mn-cs"/>
                      </a:endParaRPr>
                    </a:p>
                  </a:txBody>
                  <a:tcPr marL="91419" marR="91419" marT="45716" marB="45716" anchor="ctr">
                    <a:solidFill>
                      <a:srgbClr val="FFFFCC">
                        <a:alpha val="26000"/>
                      </a:srgbClr>
                    </a:solidFill>
                  </a:tcPr>
                </a:tc>
                <a:tc>
                  <a:txBody>
                    <a:bodyPr/>
                    <a:lstStyle/>
                    <a:p>
                      <a:pPr algn="ctr">
                        <a:lnSpc>
                          <a:spcPts val="3400"/>
                        </a:lnSpc>
                      </a:pPr>
                      <a:r>
                        <a:rPr lang="zh-TW" altLang="zh-TW" sz="2400" kern="1200" dirty="0" smtClean="0">
                          <a:solidFill>
                            <a:schemeClr val="tx1"/>
                          </a:solidFill>
                          <a:effectLst/>
                          <a:latin typeface="微軟正黑體" panose="020B0604030504040204" pitchFamily="34" charset="-120"/>
                          <a:ea typeface="微軟正黑體" panose="020B0604030504040204" pitchFamily="34" charset="-120"/>
                          <a:cs typeface="+mn-cs"/>
                        </a:rPr>
                        <a:t>住院醫師</a:t>
                      </a:r>
                      <a:endParaRPr lang="en-US" altLang="zh-TW" sz="2400"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algn="ctr">
                        <a:lnSpc>
                          <a:spcPts val="3400"/>
                        </a:lnSpc>
                      </a:pPr>
                      <a:r>
                        <a:rPr lang="en-US" altLang="zh-TW" sz="2400" kern="1200" dirty="0" smtClean="0">
                          <a:solidFill>
                            <a:schemeClr val="tx1"/>
                          </a:solidFill>
                          <a:effectLst/>
                          <a:latin typeface="微軟正黑體" panose="020B0604030504040204" pitchFamily="34" charset="-120"/>
                          <a:ea typeface="微軟正黑體" panose="020B0604030504040204" pitchFamily="34" charset="-120"/>
                          <a:cs typeface="+mn-cs"/>
                        </a:rPr>
                        <a:t>PGY</a:t>
                      </a:r>
                      <a:r>
                        <a:rPr lang="zh-TW" altLang="zh-TW" sz="2400" kern="1200" dirty="0" smtClean="0">
                          <a:solidFill>
                            <a:schemeClr val="tx1"/>
                          </a:solidFill>
                          <a:effectLst/>
                          <a:latin typeface="微軟正黑體" panose="020B0604030504040204" pitchFamily="34" charset="-120"/>
                          <a:ea typeface="微軟正黑體" panose="020B0604030504040204" pitchFamily="34" charset="-120"/>
                          <a:cs typeface="+mn-cs"/>
                        </a:rPr>
                        <a:t>醫師</a:t>
                      </a:r>
                      <a:endParaRPr lang="en-US" altLang="zh-TW" sz="2400"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algn="ctr">
                        <a:lnSpc>
                          <a:spcPts val="3400"/>
                        </a:lnSpc>
                      </a:pPr>
                      <a:r>
                        <a:rPr lang="zh-TW" altLang="zh-TW" sz="2400" kern="1200" dirty="0" smtClean="0">
                          <a:solidFill>
                            <a:schemeClr val="tx1"/>
                          </a:solidFill>
                          <a:effectLst/>
                          <a:latin typeface="微軟正黑體" panose="020B0604030504040204" pitchFamily="34" charset="-120"/>
                          <a:ea typeface="微軟正黑體" panose="020B0604030504040204" pitchFamily="34" charset="-120"/>
                          <a:cs typeface="+mn-cs"/>
                        </a:rPr>
                        <a:t>醫事人員</a:t>
                      </a:r>
                      <a:endParaRPr lang="zh-TW" altLang="en-US" sz="2400" b="0" i="0" u="none" strike="noStrike" kern="1200" baseline="0" dirty="0">
                        <a:solidFill>
                          <a:schemeClr val="tx1"/>
                        </a:solidFill>
                        <a:latin typeface="微軟正黑體" panose="020B0604030504040204" pitchFamily="34" charset="-120"/>
                        <a:ea typeface="微軟正黑體" panose="020B0604030504040204" pitchFamily="34" charset="-120"/>
                        <a:cs typeface="+mn-cs"/>
                      </a:endParaRPr>
                    </a:p>
                  </a:txBody>
                  <a:tcPr marL="91419" marR="91419" marT="45716" marB="45716" anchor="ctr">
                    <a:solidFill>
                      <a:srgbClr val="FFFFCC">
                        <a:alpha val="26000"/>
                      </a:srgbClr>
                    </a:solidFill>
                  </a:tcPr>
                </a:tc>
                <a:tc>
                  <a:txBody>
                    <a:bodyPr/>
                    <a:lstStyle/>
                    <a:p>
                      <a:pPr algn="l">
                        <a:lnSpc>
                          <a:spcPts val="3400"/>
                        </a:lnSpc>
                        <a:spcAft>
                          <a:spcPts val="0"/>
                        </a:spcAft>
                      </a:pPr>
                      <a:r>
                        <a:rPr lang="en-US" sz="2400" kern="100" dirty="0">
                          <a:effectLst/>
                          <a:latin typeface="微軟正黑體" panose="020B0604030504040204" pitchFamily="34" charset="-120"/>
                          <a:ea typeface="微軟正黑體" panose="020B0604030504040204" pitchFamily="34" charset="-120"/>
                        </a:rPr>
                        <a:t>1.</a:t>
                      </a:r>
                      <a:r>
                        <a:rPr lang="zh-TW" sz="2400" kern="100" dirty="0">
                          <a:effectLst/>
                          <a:latin typeface="微軟正黑體" panose="020B0604030504040204" pitchFamily="34" charset="-120"/>
                          <a:ea typeface="微軟正黑體" panose="020B0604030504040204" pitchFamily="34" charset="-120"/>
                        </a:rPr>
                        <a:t>比賽流程講解</a:t>
                      </a:r>
                      <a:r>
                        <a:rPr lang="en-US" sz="2400" kern="100" dirty="0">
                          <a:effectLst/>
                          <a:latin typeface="微軟正黑體" panose="020B0604030504040204" pitchFamily="34" charset="-120"/>
                          <a:ea typeface="微軟正黑體" panose="020B0604030504040204" pitchFamily="34" charset="-120"/>
                        </a:rPr>
                        <a:t/>
                      </a:r>
                      <a:br>
                        <a:rPr lang="en-US" sz="2400" kern="100" dirty="0">
                          <a:effectLst/>
                          <a:latin typeface="微軟正黑體" panose="020B0604030504040204" pitchFamily="34" charset="-120"/>
                          <a:ea typeface="微軟正黑體" panose="020B0604030504040204" pitchFamily="34" charset="-120"/>
                        </a:rPr>
                      </a:br>
                      <a:r>
                        <a:rPr lang="en-US" sz="2400" kern="100" dirty="0">
                          <a:effectLst/>
                          <a:latin typeface="微軟正黑體" panose="020B0604030504040204" pitchFamily="34" charset="-120"/>
                          <a:ea typeface="微軟正黑體" panose="020B0604030504040204" pitchFamily="34" charset="-120"/>
                        </a:rPr>
                        <a:t>2.PICO</a:t>
                      </a:r>
                      <a:r>
                        <a:rPr lang="zh-TW" sz="2400" kern="100" dirty="0">
                          <a:effectLst/>
                          <a:latin typeface="微軟正黑體" panose="020B0604030504040204" pitchFamily="34" charset="-120"/>
                          <a:ea typeface="微軟正黑體" panose="020B0604030504040204" pitchFamily="34" charset="-120"/>
                        </a:rPr>
                        <a:t>設定技巧</a:t>
                      </a:r>
                      <a:r>
                        <a:rPr lang="en-US" sz="2400" kern="100" dirty="0">
                          <a:effectLst/>
                          <a:latin typeface="微軟正黑體" panose="020B0604030504040204" pitchFamily="34" charset="-120"/>
                          <a:ea typeface="微軟正黑體" panose="020B0604030504040204" pitchFamily="34" charset="-120"/>
                        </a:rPr>
                        <a:t/>
                      </a:r>
                      <a:br>
                        <a:rPr lang="en-US" sz="2400" kern="100" dirty="0">
                          <a:effectLst/>
                          <a:latin typeface="微軟正黑體" panose="020B0604030504040204" pitchFamily="34" charset="-120"/>
                          <a:ea typeface="微軟正黑體" panose="020B0604030504040204" pitchFamily="34" charset="-120"/>
                        </a:rPr>
                      </a:br>
                      <a:r>
                        <a:rPr lang="en-US" sz="2400" kern="100" dirty="0">
                          <a:effectLst/>
                          <a:latin typeface="微軟正黑體" panose="020B0604030504040204" pitchFamily="34" charset="-120"/>
                          <a:ea typeface="微軟正黑體" panose="020B0604030504040204" pitchFamily="34" charset="-120"/>
                        </a:rPr>
                        <a:t>3.</a:t>
                      </a:r>
                      <a:r>
                        <a:rPr lang="zh-TW" sz="2400" kern="100" dirty="0">
                          <a:effectLst/>
                          <a:latin typeface="微軟正黑體" panose="020B0604030504040204" pitchFamily="34" charset="-120"/>
                          <a:ea typeface="微軟正黑體" panose="020B0604030504040204" pitchFamily="34" charset="-120"/>
                        </a:rPr>
                        <a:t>文獻搜尋技巧</a:t>
                      </a:r>
                      <a:r>
                        <a:rPr lang="en-US" sz="2400" kern="100" dirty="0">
                          <a:effectLst/>
                          <a:latin typeface="微軟正黑體" panose="020B0604030504040204" pitchFamily="34" charset="-120"/>
                          <a:ea typeface="微軟正黑體" panose="020B0604030504040204" pitchFamily="34" charset="-120"/>
                        </a:rPr>
                        <a:t>(</a:t>
                      </a:r>
                      <a:r>
                        <a:rPr lang="zh-TW" sz="2400" kern="100" dirty="0">
                          <a:effectLst/>
                          <a:latin typeface="微軟正黑體" panose="020B0604030504040204" pitchFamily="34" charset="-120"/>
                          <a:ea typeface="微軟正黑體" panose="020B0604030504040204" pitchFamily="34" charset="-120"/>
                        </a:rPr>
                        <a:t>以終為始</a:t>
                      </a:r>
                      <a:r>
                        <a:rPr lang="en-US" sz="2400" kern="100" dirty="0">
                          <a:effectLst/>
                          <a:latin typeface="微軟正黑體" panose="020B0604030504040204" pitchFamily="34" charset="-120"/>
                          <a:ea typeface="微軟正黑體" panose="020B0604030504040204" pitchFamily="34" charset="-120"/>
                        </a:rPr>
                        <a:t>)</a:t>
                      </a:r>
                      <a:br>
                        <a:rPr lang="en-US" sz="2400" kern="100" dirty="0">
                          <a:effectLst/>
                          <a:latin typeface="微軟正黑體" panose="020B0604030504040204" pitchFamily="34" charset="-120"/>
                          <a:ea typeface="微軟正黑體" panose="020B0604030504040204" pitchFamily="34" charset="-120"/>
                        </a:rPr>
                      </a:br>
                      <a:r>
                        <a:rPr lang="en-US" sz="2400" kern="100" dirty="0">
                          <a:effectLst/>
                          <a:latin typeface="微軟正黑體" panose="020B0604030504040204" pitchFamily="34" charset="-120"/>
                          <a:ea typeface="微軟正黑體" panose="020B0604030504040204" pitchFamily="34" charset="-120"/>
                        </a:rPr>
                        <a:t>4.</a:t>
                      </a:r>
                      <a:r>
                        <a:rPr lang="zh-TW" sz="2400" kern="100" dirty="0">
                          <a:effectLst/>
                          <a:latin typeface="微軟正黑體" panose="020B0604030504040204" pitchFamily="34" charset="-120"/>
                          <a:ea typeface="微軟正黑體" panose="020B0604030504040204" pitchFamily="34" charset="-120"/>
                        </a:rPr>
                        <a:t>文獻評讀技巧</a:t>
                      </a:r>
                      <a:r>
                        <a:rPr lang="en-US" sz="2400" kern="100" dirty="0">
                          <a:effectLst/>
                          <a:latin typeface="微軟正黑體" panose="020B0604030504040204" pitchFamily="34" charset="-120"/>
                          <a:ea typeface="微軟正黑體" panose="020B0604030504040204" pitchFamily="34" charset="-120"/>
                        </a:rPr>
                        <a:t>(CASP)</a:t>
                      </a:r>
                      <a:br>
                        <a:rPr lang="en-US" sz="2400" kern="100" dirty="0">
                          <a:effectLst/>
                          <a:latin typeface="微軟正黑體" panose="020B0604030504040204" pitchFamily="34" charset="-120"/>
                          <a:ea typeface="微軟正黑體" panose="020B0604030504040204" pitchFamily="34" charset="-120"/>
                        </a:rPr>
                      </a:br>
                      <a:r>
                        <a:rPr lang="en-US" sz="2400" kern="100" dirty="0">
                          <a:effectLst/>
                          <a:latin typeface="微軟正黑體" panose="020B0604030504040204" pitchFamily="34" charset="-120"/>
                          <a:ea typeface="微軟正黑體" panose="020B0604030504040204" pitchFamily="34" charset="-120"/>
                        </a:rPr>
                        <a:t>5.SDM/</a:t>
                      </a:r>
                      <a:r>
                        <a:rPr lang="zh-TW" sz="2400" kern="100" dirty="0">
                          <a:effectLst/>
                          <a:latin typeface="微軟正黑體" panose="020B0604030504040204" pitchFamily="34" charset="-120"/>
                          <a:ea typeface="微軟正黑體" panose="020B0604030504040204" pitchFamily="34" charset="-120"/>
                        </a:rPr>
                        <a:t>臨床效益製作</a:t>
                      </a:r>
                      <a:r>
                        <a:rPr lang="en-US" sz="2400" kern="100" dirty="0">
                          <a:effectLst/>
                          <a:latin typeface="微軟正黑體" panose="020B0604030504040204" pitchFamily="34" charset="-120"/>
                          <a:ea typeface="微軟正黑體" panose="020B0604030504040204" pitchFamily="34" charset="-120"/>
                        </a:rPr>
                        <a:t/>
                      </a:r>
                      <a:br>
                        <a:rPr lang="en-US" sz="2400" kern="100" dirty="0">
                          <a:effectLst/>
                          <a:latin typeface="微軟正黑體" panose="020B0604030504040204" pitchFamily="34" charset="-120"/>
                          <a:ea typeface="微軟正黑體" panose="020B0604030504040204" pitchFamily="34" charset="-120"/>
                        </a:rPr>
                      </a:br>
                      <a:r>
                        <a:rPr lang="en-US" sz="2400" kern="100" dirty="0">
                          <a:effectLst/>
                          <a:latin typeface="微軟正黑體" panose="020B0604030504040204" pitchFamily="34" charset="-120"/>
                          <a:ea typeface="微軟正黑體" panose="020B0604030504040204" pitchFamily="34" charset="-120"/>
                        </a:rPr>
                        <a:t>6.</a:t>
                      </a:r>
                      <a:r>
                        <a:rPr lang="zh-TW" sz="2400" kern="100" dirty="0">
                          <a:effectLst/>
                          <a:latin typeface="微軟正黑體" panose="020B0604030504040204" pitchFamily="34" charset="-120"/>
                          <a:ea typeface="微軟正黑體" panose="020B0604030504040204" pitchFamily="34" charset="-120"/>
                        </a:rPr>
                        <a:t>簡報</a:t>
                      </a:r>
                      <a:r>
                        <a:rPr lang="en-US" sz="2400" kern="100" dirty="0">
                          <a:effectLst/>
                          <a:latin typeface="微軟正黑體" panose="020B0604030504040204" pitchFamily="34" charset="-120"/>
                          <a:ea typeface="微軟正黑體" panose="020B0604030504040204" pitchFamily="34" charset="-120"/>
                        </a:rPr>
                        <a:t>/</a:t>
                      </a:r>
                      <a:r>
                        <a:rPr lang="zh-TW" sz="2400" kern="100" dirty="0">
                          <a:effectLst/>
                          <a:latin typeface="微軟正黑體" panose="020B0604030504040204" pitchFamily="34" charset="-120"/>
                          <a:ea typeface="微軟正黑體" panose="020B0604030504040204" pitchFamily="34" charset="-120"/>
                        </a:rPr>
                        <a:t>口頭報告呈現</a:t>
                      </a:r>
                    </a:p>
                  </a:txBody>
                  <a:tcPr anchor="ctr">
                    <a:solidFill>
                      <a:srgbClr val="FFFFCC">
                        <a:alpha val="26000"/>
                      </a:srgbClr>
                    </a:solidFill>
                  </a:tcPr>
                </a:tc>
                <a:extLst>
                  <a:ext uri="{0D108BD9-81ED-4DB2-BD59-A6C34878D82A}">
                    <a16:rowId xmlns="" xmlns:a16="http://schemas.microsoft.com/office/drawing/2014/main" val="10001"/>
                  </a:ext>
                </a:extLst>
              </a:tr>
              <a:tr h="1475507">
                <a:tc>
                  <a:txBody>
                    <a:bodyPr/>
                    <a:lstStyle/>
                    <a:p>
                      <a:pPr algn="ctr">
                        <a:lnSpc>
                          <a:spcPts val="2600"/>
                        </a:lnSpc>
                      </a:pPr>
                      <a:r>
                        <a:rPr lang="zh-TW" altLang="en-US" sz="2400" b="1"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預計</a:t>
                      </a:r>
                      <a:r>
                        <a:rPr lang="en-US" altLang="zh-TW" sz="2400" b="1"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12</a:t>
                      </a:r>
                      <a:r>
                        <a:rPr lang="zh-TW" altLang="en-US" sz="2400" b="1"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月</a:t>
                      </a:r>
                      <a:endParaRPr lang="en-US" altLang="zh-TW" sz="2400" b="1"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endParaRPr>
                    </a:p>
                    <a:p>
                      <a:pPr algn="ctr">
                        <a:lnSpc>
                          <a:spcPts val="2600"/>
                        </a:lnSpc>
                      </a:pPr>
                      <a:r>
                        <a:rPr lang="en-US" altLang="zh-TW" sz="2400" b="1"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(2</a:t>
                      </a:r>
                      <a:r>
                        <a:rPr lang="zh-TW" altLang="en-US" sz="2400" b="1"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場</a:t>
                      </a:r>
                      <a:r>
                        <a:rPr lang="en-US" altLang="zh-TW" sz="2400" b="1"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a:t>
                      </a:r>
                      <a:endParaRPr lang="zh-TW" altLang="en-US" sz="2400" b="1" i="0" u="none" strike="noStrike" kern="1200" baseline="0" dirty="0">
                        <a:solidFill>
                          <a:schemeClr val="tx1"/>
                        </a:solidFill>
                        <a:latin typeface="微軟正黑體" panose="020B0604030504040204" pitchFamily="34" charset="-120"/>
                        <a:ea typeface="微軟正黑體" panose="020B0604030504040204" pitchFamily="34" charset="-120"/>
                        <a:cs typeface="+mn-cs"/>
                      </a:endParaRPr>
                    </a:p>
                  </a:txBody>
                  <a:tcPr marL="91419" marR="91419" marT="45716" marB="45716" anchor="ctr">
                    <a:solidFill>
                      <a:srgbClr val="FFFFCC">
                        <a:alpha val="26000"/>
                      </a:srgbClr>
                    </a:solidFill>
                  </a:tcPr>
                </a:tc>
                <a:tc>
                  <a:txBody>
                    <a:bodyPr/>
                    <a:lstStyle/>
                    <a:p>
                      <a:pPr marL="0" marR="0" lvl="0" indent="0" algn="ctr" defTabSz="914400" rtl="0" eaLnBrk="1" fontAlgn="auto" latinLnBrk="0" hangingPunct="1">
                        <a:lnSpc>
                          <a:spcPts val="3200"/>
                        </a:lnSpc>
                        <a:spcBef>
                          <a:spcPts val="0"/>
                        </a:spcBef>
                        <a:spcAft>
                          <a:spcPts val="0"/>
                        </a:spcAft>
                        <a:buClrTx/>
                        <a:buSzTx/>
                        <a:buFontTx/>
                        <a:buNone/>
                        <a:tabLst/>
                        <a:defRPr/>
                      </a:pPr>
                      <a:r>
                        <a:rPr lang="en-US" altLang="zh-TW" sz="2400" b="1"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EBM</a:t>
                      </a:r>
                      <a:r>
                        <a:rPr lang="zh-TW" altLang="en-US" sz="2400" b="1"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初階教師認證課程</a:t>
                      </a:r>
                      <a:endParaRPr lang="en-US" altLang="zh-TW" sz="2400" b="1"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ts val="3200"/>
                        </a:lnSpc>
                        <a:spcBef>
                          <a:spcPts val="0"/>
                        </a:spcBef>
                        <a:spcAft>
                          <a:spcPts val="0"/>
                        </a:spcAft>
                        <a:buClrTx/>
                        <a:buSzTx/>
                        <a:buFontTx/>
                        <a:buNone/>
                        <a:tabLst/>
                        <a:defRPr/>
                      </a:pPr>
                      <a:r>
                        <a:rPr lang="en-US" altLang="zh-TW" sz="2400" b="1"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a:t>
                      </a:r>
                      <a:r>
                        <a:rPr lang="zh-TW" altLang="en-US" sz="2400" b="1"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醫事檢驗、護理</a:t>
                      </a:r>
                      <a:r>
                        <a:rPr lang="en-US" altLang="zh-TW" sz="2400" b="1"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a:t>
                      </a:r>
                      <a:endParaRPr lang="zh-TW" altLang="en-US" sz="2400" b="1"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endParaRPr>
                    </a:p>
                  </a:txBody>
                  <a:tcPr marL="91419" marR="91419" marT="45716" marB="45716" anchor="ctr">
                    <a:solidFill>
                      <a:srgbClr val="FFFFCC">
                        <a:alpha val="26000"/>
                      </a:srgbClr>
                    </a:solidFill>
                  </a:tcPr>
                </a:tc>
                <a:tc>
                  <a:txBody>
                    <a:bodyPr/>
                    <a:lstStyle/>
                    <a:p>
                      <a:pPr marL="0" marR="0" lvl="0" indent="0" algn="ctr" defTabSz="914400" rtl="0" eaLnBrk="1" fontAlgn="auto" latinLnBrk="0" hangingPunct="1">
                        <a:lnSpc>
                          <a:spcPts val="3400"/>
                        </a:lnSpc>
                        <a:spcBef>
                          <a:spcPts val="0"/>
                        </a:spcBef>
                        <a:spcAft>
                          <a:spcPts val="0"/>
                        </a:spcAft>
                        <a:buClrTx/>
                        <a:buSzTx/>
                        <a:buFontTx/>
                        <a:buNone/>
                        <a:tabLst/>
                        <a:defRPr/>
                      </a:pPr>
                      <a:r>
                        <a:rPr lang="zh-TW" altLang="zh-TW" sz="2400" kern="1200" dirty="0" smtClean="0">
                          <a:solidFill>
                            <a:schemeClr val="tx1"/>
                          </a:solidFill>
                          <a:effectLst/>
                          <a:latin typeface="微軟正黑體" panose="020B0604030504040204" pitchFamily="34" charset="-120"/>
                          <a:ea typeface="微軟正黑體" panose="020B0604030504040204" pitchFamily="34" charset="-120"/>
                          <a:cs typeface="+mn-cs"/>
                        </a:rPr>
                        <a:t>醫事人員</a:t>
                      </a:r>
                      <a:endParaRPr lang="zh-TW" altLang="en-US" sz="24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endParaRPr>
                    </a:p>
                  </a:txBody>
                  <a:tcPr marL="91419" marR="91419" marT="45716" marB="45716" anchor="ctr">
                    <a:solidFill>
                      <a:srgbClr val="FFFFCC">
                        <a:alpha val="26000"/>
                      </a:srgbClr>
                    </a:solidFill>
                  </a:tcPr>
                </a:tc>
                <a:tc>
                  <a:txBody>
                    <a:bodyPr/>
                    <a:lstStyle/>
                    <a:p>
                      <a:pPr algn="l">
                        <a:lnSpc>
                          <a:spcPts val="3400"/>
                        </a:lnSpc>
                        <a:spcAft>
                          <a:spcPts val="0"/>
                        </a:spcAft>
                      </a:pPr>
                      <a:r>
                        <a:rPr lang="en-US" altLang="zh-TW" sz="2400" kern="1200" dirty="0" smtClean="0">
                          <a:solidFill>
                            <a:schemeClr val="tx1"/>
                          </a:solidFill>
                          <a:effectLst/>
                          <a:latin typeface="微軟正黑體" panose="020B0604030504040204" pitchFamily="34" charset="-120"/>
                          <a:ea typeface="微軟正黑體" panose="020B0604030504040204" pitchFamily="34" charset="-120"/>
                          <a:cs typeface="+mn-cs"/>
                        </a:rPr>
                        <a:t>1.</a:t>
                      </a: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實證醫學主題</a:t>
                      </a:r>
                      <a:r>
                        <a:rPr lang="zh-TW" altLang="zh-TW" sz="2400" kern="1200" dirty="0" smtClean="0">
                          <a:solidFill>
                            <a:schemeClr val="tx1"/>
                          </a:solidFill>
                          <a:effectLst/>
                          <a:latin typeface="微軟正黑體" panose="020B0604030504040204" pitchFamily="34" charset="-120"/>
                          <a:ea typeface="微軟正黑體" panose="020B0604030504040204" pitchFamily="34" charset="-120"/>
                          <a:cs typeface="+mn-cs"/>
                        </a:rPr>
                        <a:t>課程教學</a:t>
                      </a:r>
                      <a:endParaRPr lang="en-US" altLang="zh-TW" sz="2400"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algn="l">
                        <a:lnSpc>
                          <a:spcPts val="3400"/>
                        </a:lnSpc>
                        <a:spcAft>
                          <a:spcPts val="0"/>
                        </a:spcAft>
                      </a:pPr>
                      <a:r>
                        <a:rPr lang="en-US" altLang="zh-TW" sz="2400" kern="1200" dirty="0" smtClean="0">
                          <a:solidFill>
                            <a:schemeClr val="tx1"/>
                          </a:solidFill>
                          <a:effectLst/>
                          <a:latin typeface="微軟正黑體" panose="020B0604030504040204" pitchFamily="34" charset="-120"/>
                          <a:ea typeface="微軟正黑體" panose="020B0604030504040204" pitchFamily="34" charset="-120"/>
                          <a:cs typeface="+mn-cs"/>
                        </a:rPr>
                        <a:t>2.</a:t>
                      </a: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由</a:t>
                      </a:r>
                      <a:r>
                        <a:rPr lang="en-US" altLang="zh-TW" sz="2400" kern="1200" dirty="0" smtClean="0">
                          <a:solidFill>
                            <a:schemeClr val="tx1"/>
                          </a:solidFill>
                          <a:effectLst/>
                          <a:latin typeface="微軟正黑體" panose="020B0604030504040204" pitchFamily="34" charset="-120"/>
                          <a:ea typeface="微軟正黑體" panose="020B0604030504040204" pitchFamily="34" charset="-120"/>
                          <a:cs typeface="+mn-cs"/>
                        </a:rPr>
                        <a:t>EBM</a:t>
                      </a:r>
                      <a:r>
                        <a:rPr lang="zh-TW" altLang="zh-TW" sz="2400" kern="1200" dirty="0" smtClean="0">
                          <a:solidFill>
                            <a:schemeClr val="tx1"/>
                          </a:solidFill>
                          <a:effectLst/>
                          <a:latin typeface="微軟正黑體" panose="020B0604030504040204" pitchFamily="34" charset="-120"/>
                          <a:ea typeface="微軟正黑體" panose="020B0604030504040204" pitchFamily="34" charset="-120"/>
                          <a:cs typeface="+mn-cs"/>
                        </a:rPr>
                        <a:t>進階教師</a:t>
                      </a: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評核認證教師專業及教學能力</a:t>
                      </a:r>
                      <a:endParaRPr lang="en-US" altLang="zh-TW" sz="2400" kern="1200" dirty="0" smtClean="0">
                        <a:solidFill>
                          <a:schemeClr val="tx1"/>
                        </a:solidFill>
                        <a:effectLst/>
                        <a:latin typeface="微軟正黑體" panose="020B0604030504040204" pitchFamily="34" charset="-120"/>
                        <a:ea typeface="微軟正黑體" panose="020B0604030504040204" pitchFamily="34" charset="-120"/>
                        <a:cs typeface="+mn-cs"/>
                      </a:endParaRPr>
                    </a:p>
                  </a:txBody>
                  <a:tcPr anchor="ctr">
                    <a:solidFill>
                      <a:srgbClr val="FFFFCC">
                        <a:alpha val="26000"/>
                      </a:srgbClr>
                    </a:solidFill>
                  </a:tcPr>
                </a:tc>
              </a:tr>
            </a:tbl>
          </a:graphicData>
        </a:graphic>
      </p:graphicFrame>
      <p:sp>
        <p:nvSpPr>
          <p:cNvPr id="163873" name="投影片編號版面配置區 17"/>
          <p:cNvSpPr txBox="1">
            <a:spLocks/>
          </p:cNvSpPr>
          <p:nvPr/>
        </p:nvSpPr>
        <p:spPr bwMode="auto">
          <a:xfrm>
            <a:off x="9480550" y="6518275"/>
            <a:ext cx="2641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標楷體" panose="03000509000000000000" pitchFamily="65" charset="-120"/>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標楷體" panose="03000509000000000000" pitchFamily="65" charset="-120"/>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標楷體" panose="03000509000000000000" pitchFamily="65" charset="-120"/>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標楷體" panose="03000509000000000000" pitchFamily="65" charset="-120"/>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9pPr>
          </a:lstStyle>
          <a:p>
            <a:pPr algn="r" eaLnBrk="1" hangingPunct="1">
              <a:spcBef>
                <a:spcPct val="0"/>
              </a:spcBef>
              <a:buClrTx/>
              <a:buFontTx/>
              <a:buNone/>
            </a:pPr>
            <a:r>
              <a:rPr kumimoji="0" lang="en-US" altLang="zh-TW" sz="1200" dirty="0">
                <a:solidFill>
                  <a:srgbClr val="000000"/>
                </a:solidFill>
                <a:ea typeface="新細明體" panose="02020500000000000000" pitchFamily="18" charset="-120"/>
              </a:rPr>
              <a:t>7</a:t>
            </a:r>
          </a:p>
        </p:txBody>
      </p:sp>
      <p:sp>
        <p:nvSpPr>
          <p:cNvPr id="4" name="文本框 39">
            <a:extLst/>
          </p:cNvPr>
          <p:cNvSpPr txBox="1"/>
          <p:nvPr/>
        </p:nvSpPr>
        <p:spPr>
          <a:xfrm>
            <a:off x="16841" y="270411"/>
            <a:ext cx="12175159" cy="707886"/>
          </a:xfrm>
          <a:prstGeom prst="rect">
            <a:avLst/>
          </a:prstGeom>
          <a:noFill/>
        </p:spPr>
        <p:txBody>
          <a:bodyPr wrap="square">
            <a:spAutoFit/>
          </a:bodyPr>
          <a:lstStyle/>
          <a:p>
            <a:pPr algn="ctr">
              <a:defRPr/>
            </a:pPr>
            <a:r>
              <a:rPr lang="en-US" altLang="zh-TW" sz="4000" b="1" dirty="0" smtClean="0">
                <a:solidFill>
                  <a:srgbClr val="000099"/>
                </a:solidFill>
                <a:latin typeface="微軟正黑體" panose="020B0604030504040204" pitchFamily="34" charset="-120"/>
                <a:ea typeface="微軟正黑體" panose="020B0604030504040204" pitchFamily="34" charset="-120"/>
                <a:cs typeface="+mn-ea"/>
                <a:sym typeface="+mn-lt"/>
              </a:rPr>
              <a:t>112</a:t>
            </a:r>
            <a:r>
              <a:rPr lang="zh-TW" altLang="en-US" sz="4000" b="1" dirty="0" smtClean="0">
                <a:solidFill>
                  <a:srgbClr val="000099"/>
                </a:solidFill>
                <a:latin typeface="微軟正黑體" panose="020B0604030504040204" pitchFamily="34" charset="-120"/>
                <a:ea typeface="微軟正黑體" panose="020B0604030504040204" pitchFamily="34" charset="-120"/>
                <a:cs typeface="+mn-ea"/>
                <a:sym typeface="+mn-lt"/>
              </a:rPr>
              <a:t>年第四季 教學活動規劃</a:t>
            </a:r>
            <a:endParaRPr lang="zh-TW" altLang="en-US" sz="4000" b="1" dirty="0">
              <a:solidFill>
                <a:srgbClr val="000099"/>
              </a:solidFill>
              <a:latin typeface="微軟正黑體" panose="020B0604030504040204" pitchFamily="34" charset="-120"/>
              <a:ea typeface="微軟正黑體" panose="020B0604030504040204" pitchFamily="34" charset="-120"/>
              <a:cs typeface="+mn-ea"/>
              <a:sym typeface="+mn-lt"/>
            </a:endParaRPr>
          </a:p>
        </p:txBody>
      </p:sp>
    </p:spTree>
    <p:extLst>
      <p:ext uri="{BB962C8B-B14F-4D97-AF65-F5344CB8AC3E}">
        <p14:creationId xmlns:p14="http://schemas.microsoft.com/office/powerpoint/2010/main" val="3689176881"/>
      </p:ext>
    </p:extLst>
  </p:cSld>
  <p:clrMapOvr>
    <a:masterClrMapping/>
  </p:clrMapOvr>
  <p:transition advTm="6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p:cNvPr>
          <p:cNvGraphicFramePr>
            <a:graphicFrameLocks noGrp="1"/>
          </p:cNvGraphicFramePr>
          <p:nvPr>
            <p:extLst>
              <p:ext uri="{D42A27DB-BD31-4B8C-83A1-F6EECF244321}">
                <p14:modId xmlns:p14="http://schemas.microsoft.com/office/powerpoint/2010/main" val="2306874998"/>
              </p:ext>
            </p:extLst>
          </p:nvPr>
        </p:nvGraphicFramePr>
        <p:xfrm>
          <a:off x="457865" y="1337524"/>
          <a:ext cx="10953308" cy="4552637"/>
        </p:xfrm>
        <a:graphic>
          <a:graphicData uri="http://schemas.openxmlformats.org/drawingml/2006/table">
            <a:tbl>
              <a:tblPr firstRow="1" bandRow="1">
                <a:tableStyleId>{616DA210-FB5B-4158-B5E0-FEB733F419BA}</a:tableStyleId>
              </a:tblPr>
              <a:tblGrid>
                <a:gridCol w="1519748">
                  <a:extLst>
                    <a:ext uri="{9D8B030D-6E8A-4147-A177-3AD203B41FA5}">
                      <a16:colId xmlns="" xmlns:a16="http://schemas.microsoft.com/office/drawing/2014/main" val="20000"/>
                    </a:ext>
                  </a:extLst>
                </a:gridCol>
                <a:gridCol w="2026920">
                  <a:extLst>
                    <a:ext uri="{9D8B030D-6E8A-4147-A177-3AD203B41FA5}">
                      <a16:colId xmlns="" xmlns:a16="http://schemas.microsoft.com/office/drawing/2014/main" val="20001"/>
                    </a:ext>
                  </a:extLst>
                </a:gridCol>
                <a:gridCol w="3002280"/>
                <a:gridCol w="4404360">
                  <a:extLst>
                    <a:ext uri="{9D8B030D-6E8A-4147-A177-3AD203B41FA5}">
                      <a16:colId xmlns="" xmlns:a16="http://schemas.microsoft.com/office/drawing/2014/main" val="20003"/>
                    </a:ext>
                  </a:extLst>
                </a:gridCol>
              </a:tblGrid>
              <a:tr h="556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日期</a:t>
                      </a:r>
                      <a:endParaRPr lang="zh-TW" altLang="zh-TW" sz="2400" b="1"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4286" marR="114286" marT="0" marB="0" anchor="ctr">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8900000" scaled="1"/>
                      <a:tileRect/>
                    </a:gradFill>
                  </a:tcPr>
                </a:tc>
                <a:tc>
                  <a:txBody>
                    <a:bodyPr/>
                    <a:lstStyle/>
                    <a:p>
                      <a:pPr algn="ctr">
                        <a:spcAft>
                          <a:spcPts val="0"/>
                        </a:spcAft>
                      </a:pPr>
                      <a:r>
                        <a:rPr lang="zh-TW" altLang="en-US" sz="2800" kern="100" dirty="0">
                          <a:effectLst/>
                          <a:latin typeface="微軟正黑體" panose="020B0604030504040204" pitchFamily="34" charset="-120"/>
                          <a:ea typeface="微軟正黑體" panose="020B0604030504040204" pitchFamily="34" charset="-120"/>
                        </a:rPr>
                        <a:t>課程名稱</a:t>
                      </a:r>
                      <a:endParaRPr lang="zh-TW" sz="2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4286" marR="114286" marT="0" marB="0" anchor="ctr">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8900000" scaled="1"/>
                      <a:tileRect/>
                    </a:gradFill>
                  </a:tcPr>
                </a:tc>
                <a:tc>
                  <a:txBody>
                    <a:bodyPr/>
                    <a:lstStyle/>
                    <a:p>
                      <a:pPr algn="ctr">
                        <a:spcAft>
                          <a:spcPts val="0"/>
                        </a:spcAft>
                      </a:pPr>
                      <a:r>
                        <a:rPr lang="zh-TW" altLang="en-US" sz="28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對象</a:t>
                      </a:r>
                      <a:endParaRPr lang="zh-TW" sz="2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4286" marR="114286" marT="0" marB="0" anchor="ctr">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8900000" scaled="1"/>
                      <a:tileRect/>
                    </a:gradFill>
                  </a:tcPr>
                </a:tc>
                <a:tc>
                  <a:txBody>
                    <a:bodyPr/>
                    <a:lstStyle>
                      <a:lvl1pPr marL="0" algn="l" defTabSz="914400" rtl="0" eaLnBrk="1" latinLnBrk="0" hangingPunct="1">
                        <a:defRPr sz="1800" b="1" kern="1200">
                          <a:solidFill>
                            <a:schemeClr val="lt1"/>
                          </a:solidFill>
                          <a:latin typeface="Verdana"/>
                          <a:ea typeface="標楷體"/>
                        </a:defRPr>
                      </a:lvl1pPr>
                      <a:lvl2pPr marL="457200" algn="l" defTabSz="914400" rtl="0" eaLnBrk="1" latinLnBrk="0" hangingPunct="1">
                        <a:defRPr sz="1800" b="1" kern="1200">
                          <a:solidFill>
                            <a:schemeClr val="lt1"/>
                          </a:solidFill>
                          <a:latin typeface="Verdana"/>
                          <a:ea typeface="標楷體"/>
                        </a:defRPr>
                      </a:lvl2pPr>
                      <a:lvl3pPr marL="914400" algn="l" defTabSz="914400" rtl="0" eaLnBrk="1" latinLnBrk="0" hangingPunct="1">
                        <a:defRPr sz="1800" b="1" kern="1200">
                          <a:solidFill>
                            <a:schemeClr val="lt1"/>
                          </a:solidFill>
                          <a:latin typeface="Verdana"/>
                          <a:ea typeface="標楷體"/>
                        </a:defRPr>
                      </a:lvl3pPr>
                      <a:lvl4pPr marL="1371600" algn="l" defTabSz="914400" rtl="0" eaLnBrk="1" latinLnBrk="0" hangingPunct="1">
                        <a:defRPr sz="1800" b="1" kern="1200">
                          <a:solidFill>
                            <a:schemeClr val="lt1"/>
                          </a:solidFill>
                          <a:latin typeface="Verdana"/>
                          <a:ea typeface="標楷體"/>
                        </a:defRPr>
                      </a:lvl4pPr>
                      <a:lvl5pPr marL="1828800" algn="l" defTabSz="914400" rtl="0" eaLnBrk="1" latinLnBrk="0" hangingPunct="1">
                        <a:defRPr sz="1800" b="1" kern="1200">
                          <a:solidFill>
                            <a:schemeClr val="lt1"/>
                          </a:solidFill>
                          <a:latin typeface="Verdana"/>
                          <a:ea typeface="標楷體"/>
                        </a:defRPr>
                      </a:lvl5pPr>
                      <a:lvl6pPr marL="2286000" algn="l" defTabSz="914400" rtl="0" eaLnBrk="1" latinLnBrk="0" hangingPunct="1">
                        <a:defRPr sz="1800" b="1" kern="1200">
                          <a:solidFill>
                            <a:schemeClr val="lt1"/>
                          </a:solidFill>
                          <a:latin typeface="Verdana"/>
                          <a:ea typeface="標楷體"/>
                        </a:defRPr>
                      </a:lvl6pPr>
                      <a:lvl7pPr marL="2743200" algn="l" defTabSz="914400" rtl="0" eaLnBrk="1" latinLnBrk="0" hangingPunct="1">
                        <a:defRPr sz="1800" b="1" kern="1200">
                          <a:solidFill>
                            <a:schemeClr val="lt1"/>
                          </a:solidFill>
                          <a:latin typeface="Verdana"/>
                          <a:ea typeface="標楷體"/>
                        </a:defRPr>
                      </a:lvl7pPr>
                      <a:lvl8pPr marL="3200400" algn="l" defTabSz="914400" rtl="0" eaLnBrk="1" latinLnBrk="0" hangingPunct="1">
                        <a:defRPr sz="1800" b="1" kern="1200">
                          <a:solidFill>
                            <a:schemeClr val="lt1"/>
                          </a:solidFill>
                          <a:latin typeface="Verdana"/>
                          <a:ea typeface="標楷體"/>
                        </a:defRPr>
                      </a:lvl8pPr>
                      <a:lvl9pPr marL="3657600" algn="l" defTabSz="914400" rtl="0" eaLnBrk="1" latinLnBrk="0" hangingPunct="1">
                        <a:defRPr sz="1800" b="1" kern="1200">
                          <a:solidFill>
                            <a:schemeClr val="lt1"/>
                          </a:solidFill>
                          <a:latin typeface="Verdana"/>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tx1"/>
                          </a:solidFill>
                          <a:latin typeface="微軟正黑體" panose="020B0604030504040204" pitchFamily="34" charset="-120"/>
                          <a:ea typeface="微軟正黑體" panose="020B0604030504040204" pitchFamily="34" charset="-120"/>
                        </a:rPr>
                        <a:t>進行方式</a:t>
                      </a:r>
                      <a:endParaRPr lang="zh-TW" altLang="en-US" sz="2800" b="1" dirty="0">
                        <a:solidFill>
                          <a:schemeClr val="tx1"/>
                        </a:solidFill>
                        <a:latin typeface="微軟正黑體" panose="020B0604030504040204" pitchFamily="34" charset="-120"/>
                        <a:ea typeface="微軟正黑體" panose="020B0604030504040204" pitchFamily="34" charset="-120"/>
                      </a:endParaRPr>
                    </a:p>
                  </a:txBody>
                  <a:tcPr marL="91419" marR="91419" marT="45716" marB="45716" anchor="ctr">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8900000" scaled="1"/>
                      <a:tileRect/>
                    </a:gradFill>
                  </a:tcPr>
                </a:tc>
                <a:extLst>
                  <a:ext uri="{0D108BD9-81ED-4DB2-BD59-A6C34878D82A}">
                    <a16:rowId xmlns="" xmlns:a16="http://schemas.microsoft.com/office/drawing/2014/main" val="10000"/>
                  </a:ext>
                </a:extLst>
              </a:tr>
              <a:tr h="3995697">
                <a:tc>
                  <a:txBody>
                    <a:bodyPr/>
                    <a:lstStyle/>
                    <a:p>
                      <a:pPr algn="ctr">
                        <a:lnSpc>
                          <a:spcPts val="3200"/>
                        </a:lnSpc>
                      </a:pPr>
                      <a:r>
                        <a:rPr lang="en-US" altLang="zh-TW" sz="2400" b="1"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12/19(</a:t>
                      </a:r>
                      <a:r>
                        <a:rPr lang="zh-TW" altLang="en-US" sz="2400" b="1"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二</a:t>
                      </a:r>
                      <a:r>
                        <a:rPr lang="en-US" altLang="zh-TW" sz="2400" b="1"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a:t>
                      </a:r>
                      <a:endParaRPr lang="zh-TW" altLang="en-US" sz="2400" b="1" i="0" u="none" strike="noStrike" kern="1200" baseline="0" dirty="0">
                        <a:solidFill>
                          <a:schemeClr val="tx1"/>
                        </a:solidFill>
                        <a:latin typeface="微軟正黑體" panose="020B0604030504040204" pitchFamily="34" charset="-120"/>
                        <a:ea typeface="微軟正黑體" panose="020B0604030504040204" pitchFamily="34" charset="-120"/>
                        <a:cs typeface="+mn-cs"/>
                      </a:endParaRPr>
                    </a:p>
                  </a:txBody>
                  <a:tcPr marL="91419" marR="91419" marT="45716" marB="45716" anchor="ctr">
                    <a:solidFill>
                      <a:srgbClr val="FFFFCC">
                        <a:alpha val="26000"/>
                      </a:srgbClr>
                    </a:solidFill>
                  </a:tcPr>
                </a:tc>
                <a:tc>
                  <a:txBody>
                    <a:bodyPr/>
                    <a:lstStyle/>
                    <a:p>
                      <a:pPr marL="0" marR="0" lvl="0" indent="0" algn="ctr" defTabSz="914400" rtl="0" eaLnBrk="1" fontAlgn="auto" latinLnBrk="0" hangingPunct="1">
                        <a:lnSpc>
                          <a:spcPts val="3200"/>
                        </a:lnSpc>
                        <a:spcBef>
                          <a:spcPts val="0"/>
                        </a:spcBef>
                        <a:spcAft>
                          <a:spcPts val="0"/>
                        </a:spcAft>
                        <a:buClrTx/>
                        <a:buSzTx/>
                        <a:buFontTx/>
                        <a:buNone/>
                        <a:tabLst/>
                        <a:defRPr/>
                      </a:pPr>
                      <a:r>
                        <a:rPr lang="zh-TW" altLang="zh-TW" sz="2400" b="1" kern="1200" dirty="0" smtClean="0">
                          <a:solidFill>
                            <a:schemeClr val="tx1"/>
                          </a:solidFill>
                          <a:effectLst/>
                          <a:latin typeface="微軟正黑體" panose="020B0604030504040204" pitchFamily="34" charset="-120"/>
                          <a:ea typeface="微軟正黑體" panose="020B0604030504040204" pitchFamily="34" charset="-120"/>
                          <a:cs typeface="+mn-cs"/>
                        </a:rPr>
                        <a:t>院內實證醫學文獻查證競賽</a:t>
                      </a:r>
                      <a:endParaRPr lang="zh-TW" altLang="en-US" sz="2400" b="1" i="0" u="none" strike="noStrike" kern="1200" baseline="0" dirty="0">
                        <a:solidFill>
                          <a:schemeClr val="tx1"/>
                        </a:solidFill>
                        <a:latin typeface="微軟正黑體" panose="020B0604030504040204" pitchFamily="34" charset="-120"/>
                        <a:ea typeface="微軟正黑體" panose="020B0604030504040204" pitchFamily="34" charset="-120"/>
                        <a:cs typeface="+mn-cs"/>
                      </a:endParaRPr>
                    </a:p>
                  </a:txBody>
                  <a:tcPr marL="91419" marR="91419" marT="45716" marB="45716" anchor="ctr">
                    <a:solidFill>
                      <a:srgbClr val="FFFFCC">
                        <a:alpha val="26000"/>
                      </a:srgbClr>
                    </a:solidFill>
                  </a:tcPr>
                </a:tc>
                <a:tc>
                  <a:txBody>
                    <a:bodyPr/>
                    <a:lstStyle/>
                    <a:p>
                      <a:pPr algn="l">
                        <a:lnSpc>
                          <a:spcPts val="3200"/>
                        </a:lnSpc>
                        <a:spcAft>
                          <a:spcPts val="0"/>
                        </a:spcAft>
                      </a:pPr>
                      <a:r>
                        <a:rPr lang="zh-TW" sz="2400" kern="100" dirty="0" smtClean="0">
                          <a:effectLst/>
                          <a:latin typeface="微軟正黑體" panose="020B0604030504040204" pitchFamily="34" charset="-120"/>
                          <a:ea typeface="微軟正黑體" panose="020B0604030504040204" pitchFamily="34" charset="-120"/>
                        </a:rPr>
                        <a:t>組</a:t>
                      </a:r>
                      <a:r>
                        <a:rPr lang="zh-TW" sz="2400" kern="100" dirty="0">
                          <a:effectLst/>
                          <a:latin typeface="微軟正黑體" panose="020B0604030504040204" pitchFamily="34" charset="-120"/>
                          <a:ea typeface="微軟正黑體" panose="020B0604030504040204" pitchFamily="34" charset="-120"/>
                        </a:rPr>
                        <a:t>隊方式：</a:t>
                      </a:r>
                    </a:p>
                    <a:p>
                      <a:pPr algn="l">
                        <a:lnSpc>
                          <a:spcPts val="3200"/>
                        </a:lnSpc>
                        <a:spcAft>
                          <a:spcPts val="0"/>
                        </a:spcAft>
                      </a:pPr>
                      <a:r>
                        <a:rPr lang="zh-TW" sz="2400" kern="100" dirty="0">
                          <a:effectLst/>
                          <a:latin typeface="微軟正黑體" panose="020B0604030504040204" pitchFamily="34" charset="-120"/>
                          <a:ea typeface="微軟正黑體" panose="020B0604030504040204" pitchFamily="34" charset="-120"/>
                        </a:rPr>
                        <a:t>每組</a:t>
                      </a:r>
                      <a:r>
                        <a:rPr lang="en-US" sz="2400" kern="100" dirty="0">
                          <a:effectLst/>
                          <a:latin typeface="微軟正黑體" panose="020B0604030504040204" pitchFamily="34" charset="-120"/>
                          <a:ea typeface="微軟正黑體" panose="020B0604030504040204" pitchFamily="34" charset="-120"/>
                        </a:rPr>
                        <a:t>3</a:t>
                      </a:r>
                      <a:r>
                        <a:rPr lang="zh-TW" sz="2400" kern="100" dirty="0" smtClean="0">
                          <a:effectLst/>
                          <a:latin typeface="微軟正黑體" panose="020B0604030504040204" pitchFamily="34" charset="-120"/>
                          <a:ea typeface="微軟正黑體" panose="020B0604030504040204" pitchFamily="34" charset="-120"/>
                        </a:rPr>
                        <a:t>人</a:t>
                      </a:r>
                      <a:r>
                        <a:rPr lang="zh-TW" altLang="en-US" sz="2400" kern="100" dirty="0" smtClean="0">
                          <a:effectLst/>
                          <a:latin typeface="微軟正黑體" panose="020B0604030504040204" pitchFamily="34" charset="-120"/>
                          <a:ea typeface="微軟正黑體" panose="020B0604030504040204" pitchFamily="34" charset="-120"/>
                        </a:rPr>
                        <a:t>，成員包含</a:t>
                      </a:r>
                      <a:endParaRPr lang="en-US" altLang="zh-TW" sz="2400" kern="100" dirty="0" smtClean="0">
                        <a:effectLst/>
                        <a:latin typeface="微軟正黑體" panose="020B0604030504040204" pitchFamily="34" charset="-120"/>
                        <a:ea typeface="微軟正黑體" panose="020B0604030504040204" pitchFamily="34" charset="-120"/>
                      </a:endParaRPr>
                    </a:p>
                    <a:p>
                      <a:pPr marL="342900" marR="0" lvl="0" indent="-342900" algn="l" defTabSz="914400" rtl="0" eaLnBrk="1" fontAlgn="auto" latinLnBrk="0" hangingPunct="1">
                        <a:lnSpc>
                          <a:spcPts val="3200"/>
                        </a:lnSpc>
                        <a:spcBef>
                          <a:spcPts val="0"/>
                        </a:spcBef>
                        <a:spcAft>
                          <a:spcPts val="0"/>
                        </a:spcAft>
                        <a:buClrTx/>
                        <a:buSzTx/>
                        <a:buFont typeface="Arial" panose="020B0604020202020204" pitchFamily="34" charset="0"/>
                        <a:buChar char="•"/>
                        <a:tabLst/>
                        <a:defRPr/>
                      </a:pPr>
                      <a:r>
                        <a:rPr lang="zh-TW" altLang="zh-TW" sz="2400" kern="100" dirty="0" smtClean="0">
                          <a:effectLst/>
                          <a:latin typeface="微軟正黑體" panose="020B0604030504040204" pitchFamily="34" charset="-120"/>
                          <a:ea typeface="微軟正黑體" panose="020B0604030504040204" pitchFamily="34" charset="-120"/>
                        </a:rPr>
                        <a:t>住院醫師</a:t>
                      </a:r>
                      <a:r>
                        <a:rPr lang="zh-TW" altLang="en-US" sz="2400" kern="100" dirty="0" smtClean="0">
                          <a:effectLst/>
                          <a:latin typeface="微軟正黑體" panose="020B0604030504040204" pitchFamily="34" charset="-120"/>
                          <a:ea typeface="微軟正黑體" panose="020B0604030504040204" pitchFamily="34" charset="-120"/>
                        </a:rPr>
                        <a:t>或</a:t>
                      </a:r>
                      <a:r>
                        <a:rPr lang="en-US" sz="2400" kern="100" dirty="0" smtClean="0">
                          <a:effectLst/>
                          <a:latin typeface="微軟正黑體" panose="020B0604030504040204" pitchFamily="34" charset="-120"/>
                          <a:ea typeface="微軟正黑體" panose="020B0604030504040204" pitchFamily="34" charset="-120"/>
                        </a:rPr>
                        <a:t>PGY</a:t>
                      </a:r>
                      <a:endParaRPr lang="en-US" altLang="zh-TW" sz="2400" kern="100" dirty="0" smtClean="0">
                        <a:effectLst/>
                        <a:latin typeface="微軟正黑體" panose="020B0604030504040204" pitchFamily="34" charset="-120"/>
                        <a:ea typeface="微軟正黑體" panose="020B0604030504040204" pitchFamily="34" charset="-120"/>
                      </a:endParaRPr>
                    </a:p>
                    <a:p>
                      <a:pPr marL="342900" marR="0" lvl="0" indent="-342900" algn="l" defTabSz="914400" rtl="0" eaLnBrk="1" fontAlgn="auto" latinLnBrk="0" hangingPunct="1">
                        <a:lnSpc>
                          <a:spcPts val="3200"/>
                        </a:lnSpc>
                        <a:spcBef>
                          <a:spcPts val="0"/>
                        </a:spcBef>
                        <a:spcAft>
                          <a:spcPts val="0"/>
                        </a:spcAft>
                        <a:buClrTx/>
                        <a:buSzTx/>
                        <a:buFont typeface="Arial" panose="020B0604020202020204" pitchFamily="34" charset="0"/>
                        <a:buChar char="•"/>
                        <a:tabLst/>
                        <a:defRPr/>
                      </a:pPr>
                      <a:r>
                        <a:rPr lang="zh-TW" sz="2400" kern="100" dirty="0" smtClean="0">
                          <a:effectLst/>
                          <a:latin typeface="微軟正黑體" panose="020B0604030504040204" pitchFamily="34" charset="-120"/>
                          <a:ea typeface="微軟正黑體" panose="020B0604030504040204" pitchFamily="34" charset="-120"/>
                        </a:rPr>
                        <a:t>醫事</a:t>
                      </a:r>
                      <a:r>
                        <a:rPr lang="zh-TW" altLang="en-US" sz="2400" kern="100" dirty="0" smtClean="0">
                          <a:effectLst/>
                          <a:latin typeface="微軟正黑體" panose="020B0604030504040204" pitchFamily="34" charset="-120"/>
                          <a:ea typeface="微軟正黑體" panose="020B0604030504040204" pitchFamily="34" charset="-120"/>
                        </a:rPr>
                        <a:t>職類</a:t>
                      </a:r>
                      <a:endParaRPr lang="zh-TW" sz="2400" kern="100" dirty="0">
                        <a:effectLst/>
                        <a:latin typeface="微軟正黑體" panose="020B0604030504040204" pitchFamily="34" charset="-120"/>
                        <a:ea typeface="微軟正黑體" panose="020B0604030504040204" pitchFamily="34" charset="-120"/>
                      </a:endParaRPr>
                    </a:p>
                  </a:txBody>
                  <a:tcPr anchor="ctr">
                    <a:solidFill>
                      <a:srgbClr val="FFFFCC">
                        <a:alpha val="26000"/>
                      </a:srgbClr>
                    </a:solidFill>
                  </a:tcPr>
                </a:tc>
                <a:tc>
                  <a:txBody>
                    <a:bodyPr/>
                    <a:lstStyle/>
                    <a:p>
                      <a:pPr algn="l">
                        <a:lnSpc>
                          <a:spcPts val="3200"/>
                        </a:lnSpc>
                        <a:spcAft>
                          <a:spcPts val="0"/>
                        </a:spcAft>
                      </a:pPr>
                      <a:r>
                        <a:rPr lang="en-US" sz="2400" kern="100" dirty="0">
                          <a:effectLst/>
                          <a:latin typeface="微軟正黑體" panose="020B0604030504040204" pitchFamily="34" charset="-120"/>
                          <a:ea typeface="微軟正黑體" panose="020B0604030504040204" pitchFamily="34" charset="-120"/>
                        </a:rPr>
                        <a:t>1.</a:t>
                      </a:r>
                      <a:r>
                        <a:rPr lang="zh-TW" sz="2400" kern="100" dirty="0" smtClean="0">
                          <a:effectLst/>
                          <a:latin typeface="微軟正黑體" panose="020B0604030504040204" pitchFamily="34" charset="-120"/>
                          <a:ea typeface="微軟正黑體" panose="020B0604030504040204" pitchFamily="34" charset="-120"/>
                        </a:rPr>
                        <a:t>由實證</a:t>
                      </a:r>
                      <a:r>
                        <a:rPr lang="zh-TW" sz="2400" kern="100" dirty="0">
                          <a:effectLst/>
                          <a:latin typeface="微軟正黑體" panose="020B0604030504040204" pitchFamily="34" charset="-120"/>
                          <a:ea typeface="微軟正黑體" panose="020B0604030504040204" pitchFamily="34" charset="-120"/>
                        </a:rPr>
                        <a:t>醫學中心公佈臨床案例情境，參賽團隊提出至少</a:t>
                      </a:r>
                      <a:r>
                        <a:rPr lang="en-US" sz="2400" kern="100" dirty="0">
                          <a:effectLst/>
                          <a:latin typeface="微軟正黑體" panose="020B0604030504040204" pitchFamily="34" charset="-120"/>
                          <a:ea typeface="微軟正黑體" panose="020B0604030504040204" pitchFamily="34" charset="-120"/>
                        </a:rPr>
                        <a:t>2</a:t>
                      </a:r>
                      <a:r>
                        <a:rPr lang="zh-TW" sz="2400" kern="100" dirty="0">
                          <a:effectLst/>
                          <a:latin typeface="微軟正黑體" panose="020B0604030504040204" pitchFamily="34" charset="-120"/>
                          <a:ea typeface="微軟正黑體" panose="020B0604030504040204" pitchFamily="34" charset="-120"/>
                        </a:rPr>
                        <a:t>個問題</a:t>
                      </a:r>
                      <a:r>
                        <a:rPr lang="en-US" sz="2400" kern="100" dirty="0">
                          <a:effectLst/>
                          <a:latin typeface="微軟正黑體" panose="020B0604030504040204" pitchFamily="34" charset="-120"/>
                          <a:ea typeface="微軟正黑體" panose="020B0604030504040204" pitchFamily="34" charset="-120"/>
                        </a:rPr>
                        <a:t>(PICO)</a:t>
                      </a:r>
                      <a:r>
                        <a:rPr lang="zh-TW" sz="2400" kern="100" dirty="0">
                          <a:effectLst/>
                          <a:latin typeface="微軟正黑體" panose="020B0604030504040204" pitchFamily="34" charset="-120"/>
                          <a:ea typeface="微軟正黑體" panose="020B0604030504040204" pitchFamily="34" charset="-120"/>
                        </a:rPr>
                        <a:t>，並自行選定一個</a:t>
                      </a:r>
                      <a:r>
                        <a:rPr lang="en-US" sz="2400" kern="100" dirty="0">
                          <a:effectLst/>
                          <a:latin typeface="微軟正黑體" panose="020B0604030504040204" pitchFamily="34" charset="-120"/>
                          <a:ea typeface="微軟正黑體" panose="020B0604030504040204" pitchFamily="34" charset="-120"/>
                        </a:rPr>
                        <a:t>PICO</a:t>
                      </a:r>
                      <a:r>
                        <a:rPr lang="zh-TW" sz="2400" kern="100" dirty="0">
                          <a:effectLst/>
                          <a:latin typeface="微軟正黑體" panose="020B0604030504040204" pitchFamily="34" charset="-120"/>
                          <a:ea typeface="微軟正黑體" panose="020B0604030504040204" pitchFamily="34" charset="-120"/>
                        </a:rPr>
                        <a:t>進行線上搜尋與文獻評讀，製作簡報檔及現場</a:t>
                      </a:r>
                      <a:r>
                        <a:rPr lang="zh-TW" sz="2400" kern="100" dirty="0" smtClean="0">
                          <a:effectLst/>
                          <a:latin typeface="微軟正黑體" panose="020B0604030504040204" pitchFamily="34" charset="-120"/>
                          <a:ea typeface="微軟正黑體" panose="020B0604030504040204" pitchFamily="34" charset="-120"/>
                        </a:rPr>
                        <a:t>發表</a:t>
                      </a:r>
                      <a:endParaRPr lang="zh-TW" sz="2400" kern="100" dirty="0">
                        <a:effectLst/>
                        <a:latin typeface="微軟正黑體" panose="020B0604030504040204" pitchFamily="34" charset="-120"/>
                        <a:ea typeface="微軟正黑體" panose="020B0604030504040204" pitchFamily="34" charset="-120"/>
                      </a:endParaRPr>
                    </a:p>
                    <a:p>
                      <a:pPr algn="l">
                        <a:lnSpc>
                          <a:spcPts val="3200"/>
                        </a:lnSpc>
                        <a:spcAft>
                          <a:spcPts val="0"/>
                        </a:spcAft>
                      </a:pPr>
                      <a:r>
                        <a:rPr lang="en-US" sz="2400" kern="100" dirty="0">
                          <a:effectLst/>
                          <a:latin typeface="微軟正黑體" panose="020B0604030504040204" pitchFamily="34" charset="-120"/>
                          <a:ea typeface="微軟正黑體" panose="020B0604030504040204" pitchFamily="34" charset="-120"/>
                        </a:rPr>
                        <a:t>2.</a:t>
                      </a:r>
                      <a:r>
                        <a:rPr lang="zh-TW" sz="2400" kern="100" dirty="0">
                          <a:effectLst/>
                          <a:latin typeface="微軟正黑體" panose="020B0604030504040204" pitchFamily="34" charset="-120"/>
                          <a:ea typeface="微軟正黑體" panose="020B0604030504040204" pitchFamily="34" charset="-120"/>
                        </a:rPr>
                        <a:t>邀請院內實證</a:t>
                      </a:r>
                      <a:r>
                        <a:rPr lang="zh-TW" sz="2400" kern="100" dirty="0" smtClean="0">
                          <a:effectLst/>
                          <a:latin typeface="微軟正黑體" panose="020B0604030504040204" pitchFamily="34" charset="-120"/>
                          <a:ea typeface="微軟正黑體" panose="020B0604030504040204" pitchFamily="34" charset="-120"/>
                        </a:rPr>
                        <a:t>醫學</a:t>
                      </a:r>
                      <a:r>
                        <a:rPr lang="zh-TW" altLang="en-US" sz="2400" kern="100" dirty="0" smtClean="0">
                          <a:effectLst/>
                          <a:latin typeface="微軟正黑體" panose="020B0604030504040204" pitchFamily="34" charset="-120"/>
                          <a:ea typeface="微軟正黑體" panose="020B0604030504040204" pitchFamily="34" charset="-120"/>
                        </a:rPr>
                        <a:t>中心進階教師或</a:t>
                      </a:r>
                      <a:r>
                        <a:rPr lang="zh-TW" sz="2400" kern="100" dirty="0" smtClean="0">
                          <a:effectLst/>
                          <a:latin typeface="微軟正黑體" panose="020B0604030504040204" pitchFamily="34" charset="-120"/>
                          <a:ea typeface="微軟正黑體" panose="020B0604030504040204" pitchFamily="34" charset="-120"/>
                        </a:rPr>
                        <a:t>專家擔任</a:t>
                      </a:r>
                      <a:r>
                        <a:rPr lang="zh-TW" sz="2400" kern="100" dirty="0">
                          <a:effectLst/>
                          <a:latin typeface="微軟正黑體" panose="020B0604030504040204" pitchFamily="34" charset="-120"/>
                          <a:ea typeface="微軟正黑體" panose="020B0604030504040204" pitchFamily="34" charset="-120"/>
                        </a:rPr>
                        <a:t>評審委員</a:t>
                      </a:r>
                      <a:r>
                        <a:rPr lang="en-US" sz="2400" kern="100" dirty="0">
                          <a:effectLst/>
                          <a:latin typeface="微軟正黑體" panose="020B0604030504040204" pitchFamily="34" charset="-120"/>
                          <a:ea typeface="微軟正黑體" panose="020B0604030504040204" pitchFamily="34" charset="-120"/>
                        </a:rPr>
                        <a:t>(</a:t>
                      </a:r>
                      <a:r>
                        <a:rPr lang="zh-TW" sz="2400" kern="100" dirty="0">
                          <a:effectLst/>
                          <a:latin typeface="微軟正黑體" panose="020B0604030504040204" pitchFamily="34" charset="-120"/>
                          <a:ea typeface="微軟正黑體" panose="020B0604030504040204" pitchFamily="34" charset="-120"/>
                        </a:rPr>
                        <a:t>預計</a:t>
                      </a:r>
                      <a:r>
                        <a:rPr lang="en-US" sz="2400" kern="100" dirty="0">
                          <a:effectLst/>
                          <a:latin typeface="微軟正黑體" panose="020B0604030504040204" pitchFamily="34" charset="-120"/>
                          <a:ea typeface="微軟正黑體" panose="020B0604030504040204" pitchFamily="34" charset="-120"/>
                        </a:rPr>
                        <a:t>3</a:t>
                      </a:r>
                      <a:r>
                        <a:rPr lang="zh-TW" sz="2400" kern="100" dirty="0">
                          <a:effectLst/>
                          <a:latin typeface="微軟正黑體" panose="020B0604030504040204" pitchFamily="34" charset="-120"/>
                          <a:ea typeface="微軟正黑體" panose="020B0604030504040204" pitchFamily="34" charset="-120"/>
                        </a:rPr>
                        <a:t>位</a:t>
                      </a:r>
                      <a:r>
                        <a:rPr lang="en-US" sz="2400" kern="100" dirty="0">
                          <a:effectLst/>
                          <a:latin typeface="微軟正黑體" panose="020B0604030504040204" pitchFamily="34" charset="-120"/>
                          <a:ea typeface="微軟正黑體" panose="020B0604030504040204" pitchFamily="34" charset="-120"/>
                        </a:rPr>
                        <a:t>)</a:t>
                      </a:r>
                      <a:r>
                        <a:rPr lang="zh-TW" sz="2400" kern="100" dirty="0">
                          <a:effectLst/>
                          <a:latin typeface="微軟正黑體" panose="020B0604030504040204" pitchFamily="34" charset="-120"/>
                          <a:ea typeface="微軟正黑體" panose="020B0604030504040204" pitchFamily="34" charset="-120"/>
                        </a:rPr>
                        <a:t>，參考國家醫療品質</a:t>
                      </a:r>
                      <a:r>
                        <a:rPr lang="zh-TW" sz="2400" kern="100" dirty="0" smtClean="0">
                          <a:effectLst/>
                          <a:latin typeface="微軟正黑體" panose="020B0604030504040204" pitchFamily="34" charset="-120"/>
                          <a:ea typeface="微軟正黑體" panose="020B0604030504040204" pitchFamily="34" charset="-120"/>
                        </a:rPr>
                        <a:t>獎</a:t>
                      </a:r>
                      <a:r>
                        <a:rPr lang="en-US" sz="2400" kern="100" dirty="0" smtClean="0">
                          <a:effectLst/>
                          <a:latin typeface="微軟正黑體" panose="020B0604030504040204" pitchFamily="34" charset="-120"/>
                          <a:ea typeface="微軟正黑體" panose="020B0604030504040204" pitchFamily="34" charset="-120"/>
                        </a:rPr>
                        <a:t>HQIC</a:t>
                      </a:r>
                      <a:r>
                        <a:rPr lang="zh-TW" sz="2400" kern="100" dirty="0">
                          <a:effectLst/>
                          <a:latin typeface="微軟正黑體" panose="020B0604030504040204" pitchFamily="34" charset="-120"/>
                          <a:ea typeface="微軟正黑體" panose="020B0604030504040204" pitchFamily="34" charset="-120"/>
                        </a:rPr>
                        <a:t>實證醫學類競賽進行</a:t>
                      </a:r>
                      <a:r>
                        <a:rPr lang="zh-TW" sz="2400" kern="100" dirty="0" smtClean="0">
                          <a:effectLst/>
                          <a:latin typeface="微軟正黑體" panose="020B0604030504040204" pitchFamily="34" charset="-120"/>
                          <a:ea typeface="微軟正黑體" panose="020B0604030504040204" pitchFamily="34" charset="-120"/>
                        </a:rPr>
                        <a:t>評分</a:t>
                      </a:r>
                      <a:endParaRPr lang="zh-TW" sz="2400" kern="100" dirty="0">
                        <a:effectLst/>
                        <a:latin typeface="微軟正黑體" panose="020B0604030504040204" pitchFamily="34" charset="-120"/>
                        <a:ea typeface="微軟正黑體" panose="020B0604030504040204" pitchFamily="34" charset="-120"/>
                      </a:endParaRPr>
                    </a:p>
                  </a:txBody>
                  <a:tcPr anchor="ctr">
                    <a:solidFill>
                      <a:srgbClr val="FFFFCC">
                        <a:alpha val="26000"/>
                      </a:srgbClr>
                    </a:solidFill>
                  </a:tcPr>
                </a:tc>
                <a:extLst>
                  <a:ext uri="{0D108BD9-81ED-4DB2-BD59-A6C34878D82A}">
                    <a16:rowId xmlns="" xmlns:a16="http://schemas.microsoft.com/office/drawing/2014/main" val="10003"/>
                  </a:ext>
                </a:extLst>
              </a:tr>
            </a:tbl>
          </a:graphicData>
        </a:graphic>
      </p:graphicFrame>
      <p:sp>
        <p:nvSpPr>
          <p:cNvPr id="163873" name="投影片編號版面配置區 17"/>
          <p:cNvSpPr txBox="1">
            <a:spLocks/>
          </p:cNvSpPr>
          <p:nvPr/>
        </p:nvSpPr>
        <p:spPr bwMode="auto">
          <a:xfrm>
            <a:off x="9480550" y="6518275"/>
            <a:ext cx="2641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標楷體" panose="03000509000000000000" pitchFamily="65" charset="-120"/>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標楷體" panose="03000509000000000000" pitchFamily="65" charset="-120"/>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標楷體" panose="03000509000000000000" pitchFamily="65" charset="-120"/>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標楷體" panose="03000509000000000000" pitchFamily="65" charset="-120"/>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9pPr>
          </a:lstStyle>
          <a:p>
            <a:pPr algn="r" eaLnBrk="1" hangingPunct="1">
              <a:spcBef>
                <a:spcPct val="0"/>
              </a:spcBef>
              <a:buClrTx/>
              <a:buFontTx/>
              <a:buNone/>
            </a:pPr>
            <a:r>
              <a:rPr kumimoji="0" lang="en-US" altLang="zh-TW" sz="1200" dirty="0">
                <a:solidFill>
                  <a:srgbClr val="000000"/>
                </a:solidFill>
                <a:ea typeface="新細明體" panose="02020500000000000000" pitchFamily="18" charset="-120"/>
              </a:rPr>
              <a:t>7</a:t>
            </a:r>
          </a:p>
        </p:txBody>
      </p:sp>
      <p:sp>
        <p:nvSpPr>
          <p:cNvPr id="4" name="文本框 39">
            <a:extLst/>
          </p:cNvPr>
          <p:cNvSpPr txBox="1"/>
          <p:nvPr/>
        </p:nvSpPr>
        <p:spPr>
          <a:xfrm>
            <a:off x="16841" y="270411"/>
            <a:ext cx="10982853" cy="707886"/>
          </a:xfrm>
          <a:prstGeom prst="rect">
            <a:avLst/>
          </a:prstGeom>
          <a:noFill/>
        </p:spPr>
        <p:txBody>
          <a:bodyPr wrap="square">
            <a:spAutoFit/>
          </a:bodyPr>
          <a:lstStyle/>
          <a:p>
            <a:pPr algn="ctr">
              <a:defRPr/>
            </a:pPr>
            <a:r>
              <a:rPr lang="en-US" altLang="zh-TW" sz="4000" b="1" dirty="0" smtClean="0">
                <a:solidFill>
                  <a:srgbClr val="000099"/>
                </a:solidFill>
                <a:latin typeface="微軟正黑體" panose="020B0604030504040204" pitchFamily="34" charset="-120"/>
                <a:ea typeface="微軟正黑體" panose="020B0604030504040204" pitchFamily="34" charset="-120"/>
                <a:cs typeface="+mn-ea"/>
                <a:sym typeface="+mn-lt"/>
              </a:rPr>
              <a:t>112</a:t>
            </a:r>
            <a:r>
              <a:rPr lang="zh-TW" altLang="en-US" sz="4000" b="1" dirty="0" smtClean="0">
                <a:solidFill>
                  <a:srgbClr val="000099"/>
                </a:solidFill>
                <a:latin typeface="微軟正黑體" panose="020B0604030504040204" pitchFamily="34" charset="-120"/>
                <a:ea typeface="微軟正黑體" panose="020B0604030504040204" pitchFamily="34" charset="-120"/>
                <a:cs typeface="+mn-ea"/>
                <a:sym typeface="+mn-lt"/>
              </a:rPr>
              <a:t>年 </a:t>
            </a:r>
            <a:r>
              <a:rPr lang="zh-TW" altLang="zh-TW" sz="4000" b="1" dirty="0" smtClean="0">
                <a:solidFill>
                  <a:srgbClr val="000099"/>
                </a:solidFill>
                <a:latin typeface="微軟正黑體" panose="020B0604030504040204" pitchFamily="34" charset="-120"/>
                <a:ea typeface="微軟正黑體" panose="020B0604030504040204" pitchFamily="34" charset="-120"/>
              </a:rPr>
              <a:t>院</a:t>
            </a:r>
            <a:r>
              <a:rPr lang="zh-TW" altLang="zh-TW" sz="4000" b="1" dirty="0">
                <a:solidFill>
                  <a:srgbClr val="000099"/>
                </a:solidFill>
                <a:latin typeface="微軟正黑體" panose="020B0604030504040204" pitchFamily="34" charset="-120"/>
                <a:ea typeface="微軟正黑體" panose="020B0604030504040204" pitchFamily="34" charset="-120"/>
              </a:rPr>
              <a:t>內實證醫學文獻查證</a:t>
            </a:r>
            <a:r>
              <a:rPr lang="zh-TW" altLang="zh-TW" sz="4000" b="1" dirty="0" smtClean="0">
                <a:solidFill>
                  <a:srgbClr val="000099"/>
                </a:solidFill>
                <a:latin typeface="微軟正黑體" panose="020B0604030504040204" pitchFamily="34" charset="-120"/>
                <a:ea typeface="微軟正黑體" panose="020B0604030504040204" pitchFamily="34" charset="-120"/>
              </a:rPr>
              <a:t>競賽</a:t>
            </a:r>
            <a:endParaRPr lang="zh-TW" altLang="en-US" sz="4000" b="1" dirty="0">
              <a:solidFill>
                <a:srgbClr val="000099"/>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31630514"/>
      </p:ext>
    </p:extLst>
  </p:cSld>
  <p:clrMapOvr>
    <a:masterClrMapping/>
  </p:clrMapOvr>
  <p:transition advTm="6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投影片編號版面配置區 3"/>
          <p:cNvSpPr>
            <a:spLocks noGrp="1"/>
          </p:cNvSpPr>
          <p:nvPr>
            <p:ph type="sldNum" sz="quarter" idx="12"/>
          </p:nvPr>
        </p:nvSpPr>
        <p:spPr>
          <a:noFill/>
        </p:spPr>
        <p:txBody>
          <a:bodyPr/>
          <a:lstStyle>
            <a:lvl1pPr>
              <a:spcBef>
                <a:spcPct val="20000"/>
              </a:spcBef>
              <a:buClr>
                <a:schemeClr val="accent2"/>
              </a:buClr>
              <a:buSzPct val="100000"/>
              <a:buFont typeface="Wingdings" panose="05000000000000000000" pitchFamily="2" charset="2"/>
              <a:buChar char="o"/>
              <a:defRPr sz="3000">
                <a:solidFill>
                  <a:schemeClr val="tx1"/>
                </a:solidFill>
                <a:latin typeface="Verdana" panose="020B0604030504040204" pitchFamily="34" charset="0"/>
                <a:ea typeface="標楷體" panose="03000509000000000000" pitchFamily="65" charset="-120"/>
              </a:defRPr>
            </a:lvl1pPr>
            <a:lvl2pPr marL="742950" indent="-285750">
              <a:spcBef>
                <a:spcPct val="20000"/>
              </a:spcBef>
              <a:buClr>
                <a:schemeClr val="accent2"/>
              </a:buClr>
              <a:buSzPct val="100000"/>
              <a:buFont typeface="Wingdings" panose="05000000000000000000" pitchFamily="2" charset="2"/>
              <a:buChar char="n"/>
              <a:defRPr sz="2600">
                <a:solidFill>
                  <a:schemeClr val="tx1"/>
                </a:solidFill>
                <a:latin typeface="Verdana" panose="020B0604030504040204" pitchFamily="34" charset="0"/>
                <a:ea typeface="標楷體" panose="03000509000000000000" pitchFamily="65" charset="-120"/>
              </a:defRPr>
            </a:lvl2pPr>
            <a:lvl3pPr marL="1143000" indent="-228600">
              <a:spcBef>
                <a:spcPct val="20000"/>
              </a:spcBef>
              <a:buClr>
                <a:schemeClr val="accent2"/>
              </a:buClr>
              <a:buSzPct val="100000"/>
              <a:buFont typeface="Wingdings" panose="05000000000000000000" pitchFamily="2" charset="2"/>
              <a:buChar char="o"/>
              <a:defRPr sz="2300">
                <a:solidFill>
                  <a:schemeClr val="tx1"/>
                </a:solidFill>
                <a:latin typeface="Verdana" panose="020B0604030504040204" pitchFamily="34" charset="0"/>
                <a:ea typeface="標楷體" panose="03000509000000000000" pitchFamily="65" charset="-120"/>
              </a:defRPr>
            </a:lvl3pPr>
            <a:lvl4pPr marL="1600200" indent="-228600">
              <a:spcBef>
                <a:spcPct val="20000"/>
              </a:spcBef>
              <a:buClr>
                <a:schemeClr val="accent2"/>
              </a:buClr>
              <a:buSzPct val="100000"/>
              <a:buFont typeface="Wingdings" panose="05000000000000000000" pitchFamily="2" charset="2"/>
              <a:buChar char="n"/>
              <a:defRPr sz="2000">
                <a:solidFill>
                  <a:schemeClr val="tx1"/>
                </a:solidFill>
                <a:latin typeface="Verdana" panose="020B0604030504040204" pitchFamily="34" charset="0"/>
                <a:ea typeface="標楷體" panose="03000509000000000000" pitchFamily="65" charset="-120"/>
              </a:defRPr>
            </a:lvl4pPr>
            <a:lvl5pPr marL="2057400" indent="-228600">
              <a:spcBef>
                <a:spcPct val="25000"/>
              </a:spcBef>
              <a:buClr>
                <a:schemeClr val="accent2"/>
              </a:buClr>
              <a:buSzPct val="100000"/>
              <a:buFont typeface="Wingdings" panose="05000000000000000000" pitchFamily="2" charset="2"/>
              <a:buChar char="§"/>
              <a:defRPr sz="2000">
                <a:solidFill>
                  <a:schemeClr val="tx1"/>
                </a:solidFill>
                <a:latin typeface="Verdana" panose="020B0604030504040204" pitchFamily="34" charset="0"/>
                <a:ea typeface="標楷體" panose="03000509000000000000" pitchFamily="65" charset="-120"/>
              </a:defRPr>
            </a:lvl5pPr>
            <a:lvl6pPr marL="2514600" indent="-228600" eaLnBrk="0" fontAlgn="base" hangingPunct="0">
              <a:spcBef>
                <a:spcPct val="25000"/>
              </a:spcBef>
              <a:spcAft>
                <a:spcPct val="0"/>
              </a:spcAft>
              <a:buClr>
                <a:schemeClr val="accent2"/>
              </a:buClr>
              <a:buSzPct val="100000"/>
              <a:buFont typeface="Wingdings" panose="05000000000000000000" pitchFamily="2" charset="2"/>
              <a:buChar char="§"/>
              <a:defRPr sz="2000">
                <a:solidFill>
                  <a:schemeClr val="tx1"/>
                </a:solidFill>
                <a:latin typeface="Verdana" panose="020B0604030504040204" pitchFamily="34" charset="0"/>
                <a:ea typeface="標楷體" panose="03000509000000000000" pitchFamily="65" charset="-120"/>
              </a:defRPr>
            </a:lvl6pPr>
            <a:lvl7pPr marL="2971800" indent="-228600" eaLnBrk="0" fontAlgn="base" hangingPunct="0">
              <a:spcBef>
                <a:spcPct val="25000"/>
              </a:spcBef>
              <a:spcAft>
                <a:spcPct val="0"/>
              </a:spcAft>
              <a:buClr>
                <a:schemeClr val="accent2"/>
              </a:buClr>
              <a:buSzPct val="100000"/>
              <a:buFont typeface="Wingdings" panose="05000000000000000000" pitchFamily="2" charset="2"/>
              <a:buChar char="§"/>
              <a:defRPr sz="2000">
                <a:solidFill>
                  <a:schemeClr val="tx1"/>
                </a:solidFill>
                <a:latin typeface="Verdana" panose="020B0604030504040204" pitchFamily="34" charset="0"/>
                <a:ea typeface="標楷體" panose="03000509000000000000" pitchFamily="65" charset="-120"/>
              </a:defRPr>
            </a:lvl7pPr>
            <a:lvl8pPr marL="3429000" indent="-228600" eaLnBrk="0" fontAlgn="base" hangingPunct="0">
              <a:spcBef>
                <a:spcPct val="25000"/>
              </a:spcBef>
              <a:spcAft>
                <a:spcPct val="0"/>
              </a:spcAft>
              <a:buClr>
                <a:schemeClr val="accent2"/>
              </a:buClr>
              <a:buSzPct val="100000"/>
              <a:buFont typeface="Wingdings" panose="05000000000000000000" pitchFamily="2" charset="2"/>
              <a:buChar char="§"/>
              <a:defRPr sz="2000">
                <a:solidFill>
                  <a:schemeClr val="tx1"/>
                </a:solidFill>
                <a:latin typeface="Verdana" panose="020B0604030504040204" pitchFamily="34" charset="0"/>
                <a:ea typeface="標楷體" panose="03000509000000000000" pitchFamily="65" charset="-120"/>
              </a:defRPr>
            </a:lvl8pPr>
            <a:lvl9pPr marL="3886200" indent="-228600" eaLnBrk="0" fontAlgn="base" hangingPunct="0">
              <a:spcBef>
                <a:spcPct val="25000"/>
              </a:spcBef>
              <a:spcAft>
                <a:spcPct val="0"/>
              </a:spcAft>
              <a:buClr>
                <a:schemeClr val="accent2"/>
              </a:buClr>
              <a:buSzPct val="100000"/>
              <a:buFont typeface="Wingdings" panose="05000000000000000000" pitchFamily="2" charset="2"/>
              <a:buChar char="§"/>
              <a:defRPr sz="2000">
                <a:solidFill>
                  <a:schemeClr val="tx1"/>
                </a:solidFill>
                <a:latin typeface="Verdana" panose="020B0604030504040204" pitchFamily="34" charset="0"/>
                <a:ea typeface="標楷體" panose="03000509000000000000" pitchFamily="65" charset="-120"/>
              </a:defRPr>
            </a:lvl9pPr>
          </a:lstStyle>
          <a:p>
            <a:pPr>
              <a:spcBef>
                <a:spcPct val="0"/>
              </a:spcBef>
              <a:buClr>
                <a:srgbClr val="000000"/>
              </a:buClr>
              <a:buFontTx/>
              <a:buNone/>
            </a:pPr>
            <a:fld id="{64D9279D-88C7-445D-A7EE-6AF36C3EF918}" type="slidenum">
              <a:rPr lang="en-US" altLang="zh-TW" sz="1200">
                <a:solidFill>
                  <a:srgbClr val="000000"/>
                </a:solidFill>
                <a:ea typeface="新細明體" panose="02020500000000000000" pitchFamily="18" charset="-120"/>
              </a:rPr>
              <a:pPr>
                <a:spcBef>
                  <a:spcPct val="0"/>
                </a:spcBef>
                <a:buClr>
                  <a:srgbClr val="000000"/>
                </a:buClr>
                <a:buFontTx/>
                <a:buNone/>
              </a:pPr>
              <a:t>16</a:t>
            </a:fld>
            <a:endParaRPr lang="en-US" altLang="zh-TW" sz="1200">
              <a:solidFill>
                <a:srgbClr val="000000"/>
              </a:solidFill>
              <a:ea typeface="新細明體" panose="02020500000000000000" pitchFamily="18" charset="-120"/>
            </a:endParaRPr>
          </a:p>
        </p:txBody>
      </p:sp>
      <p:sp>
        <p:nvSpPr>
          <p:cNvPr id="132099" name="標題 1"/>
          <p:cNvSpPr>
            <a:spLocks noGrp="1" noChangeArrowheads="1"/>
          </p:cNvSpPr>
          <p:nvPr>
            <p:ph type="title"/>
          </p:nvPr>
        </p:nvSpPr>
        <p:spPr/>
        <p:txBody>
          <a:bodyPr/>
          <a:lstStyle/>
          <a:p>
            <a:pPr algn="ctr">
              <a:defRPr/>
            </a:pPr>
            <a:r>
              <a:rPr lang="en-US" altLang="zh-TW" sz="4000" b="1" dirty="0">
                <a:solidFill>
                  <a:srgbClr val="000099"/>
                </a:solidFill>
                <a:latin typeface="微軟正黑體" panose="020B0604030504040204" pitchFamily="34" charset="-120"/>
                <a:ea typeface="微軟正黑體" panose="020B0604030504040204" pitchFamily="34" charset="-120"/>
                <a:cs typeface="+mn-ea"/>
                <a:sym typeface="+mn-lt"/>
              </a:rPr>
              <a:t>112</a:t>
            </a:r>
            <a:r>
              <a:rPr lang="zh-TW" altLang="en-US" sz="4000" b="1" dirty="0">
                <a:solidFill>
                  <a:srgbClr val="000099"/>
                </a:solidFill>
                <a:latin typeface="微軟正黑體" panose="020B0604030504040204" pitchFamily="34" charset="-120"/>
                <a:ea typeface="微軟正黑體" panose="020B0604030504040204" pitchFamily="34" charset="-120"/>
                <a:cs typeface="+mn-ea"/>
                <a:sym typeface="+mn-lt"/>
              </a:rPr>
              <a:t>年 </a:t>
            </a:r>
            <a:r>
              <a:rPr lang="zh-TW" altLang="zh-TW" sz="4000" b="1" dirty="0">
                <a:solidFill>
                  <a:srgbClr val="000099"/>
                </a:solidFill>
                <a:latin typeface="微軟正黑體" panose="020B0604030504040204" pitchFamily="34" charset="-120"/>
                <a:ea typeface="微軟正黑體" panose="020B0604030504040204" pitchFamily="34" charset="-120"/>
              </a:rPr>
              <a:t>院內實證醫學文獻查證</a:t>
            </a:r>
            <a:r>
              <a:rPr lang="zh-TW" altLang="zh-TW" sz="4000" b="1" dirty="0" smtClean="0">
                <a:solidFill>
                  <a:srgbClr val="000099"/>
                </a:solidFill>
                <a:latin typeface="微軟正黑體" panose="020B0604030504040204" pitchFamily="34" charset="-120"/>
                <a:ea typeface="微軟正黑體" panose="020B0604030504040204" pitchFamily="34" charset="-120"/>
              </a:rPr>
              <a:t>競賽</a:t>
            </a:r>
            <a:r>
              <a:rPr lang="zh-TW" altLang="en-US" sz="4000" b="1" dirty="0" smtClean="0">
                <a:solidFill>
                  <a:srgbClr val="000099"/>
                </a:solidFill>
                <a:latin typeface="微軟正黑體" panose="020B0604030504040204" pitchFamily="34" charset="-120"/>
                <a:ea typeface="微軟正黑體" panose="020B0604030504040204" pitchFamily="34" charset="-120"/>
              </a:rPr>
              <a:t>  </a:t>
            </a:r>
            <a:r>
              <a:rPr lang="en-US" altLang="zh-TW" sz="4000" b="1" dirty="0" smtClean="0">
                <a:solidFill>
                  <a:srgbClr val="000099"/>
                </a:solidFill>
                <a:latin typeface="微軟正黑體" panose="020B0604030504040204" pitchFamily="34" charset="-120"/>
                <a:ea typeface="微軟正黑體" panose="020B0604030504040204" pitchFamily="34" charset="-120"/>
              </a:rPr>
              <a:t>(</a:t>
            </a:r>
            <a:r>
              <a:rPr lang="zh-TW" altLang="en-US" sz="4000" b="1" dirty="0" smtClean="0">
                <a:solidFill>
                  <a:srgbClr val="000099"/>
                </a:solidFill>
                <a:latin typeface="微軟正黑體" panose="020B0604030504040204" pitchFamily="34" charset="-120"/>
                <a:ea typeface="微軟正黑體" panose="020B0604030504040204" pitchFamily="34" charset="-120"/>
              </a:rPr>
              <a:t>續</a:t>
            </a:r>
            <a:r>
              <a:rPr lang="en-US" altLang="zh-TW" sz="4000" b="1" dirty="0" smtClean="0">
                <a:solidFill>
                  <a:srgbClr val="000099"/>
                </a:solidFill>
                <a:latin typeface="微軟正黑體" panose="020B0604030504040204" pitchFamily="34" charset="-120"/>
                <a:ea typeface="微軟正黑體" panose="020B0604030504040204" pitchFamily="34" charset="-120"/>
              </a:rPr>
              <a:t>)</a:t>
            </a:r>
            <a:endParaRPr lang="zh-TW" altLang="en-US" sz="4000" b="1" dirty="0">
              <a:solidFill>
                <a:srgbClr val="000099"/>
              </a:solidFill>
              <a:latin typeface="微軟正黑體" panose="020B0604030504040204" pitchFamily="34" charset="-120"/>
              <a:ea typeface="微軟正黑體" panose="020B0604030504040204" pitchFamily="34" charset="-120"/>
            </a:endParaRPr>
          </a:p>
        </p:txBody>
      </p:sp>
      <p:graphicFrame>
        <p:nvGraphicFramePr>
          <p:cNvPr id="6" name="表格 5">
            <a:extLst>
              <a:ext uri="{FF2B5EF4-FFF2-40B4-BE49-F238E27FC236}">
                <a16:creationId xmlns:a16="http://schemas.microsoft.com/office/drawing/2014/main" xmlns="" id="{8C57C8EC-6626-4F3A-A4E5-46CDD66C2DBE}"/>
              </a:ext>
            </a:extLst>
          </p:cNvPr>
          <p:cNvGraphicFramePr>
            <a:graphicFrameLocks noGrp="1"/>
          </p:cNvGraphicFramePr>
          <p:nvPr>
            <p:extLst>
              <p:ext uri="{D42A27DB-BD31-4B8C-83A1-F6EECF244321}">
                <p14:modId xmlns:p14="http://schemas.microsoft.com/office/powerpoint/2010/main" val="1269673804"/>
              </p:ext>
            </p:extLst>
          </p:nvPr>
        </p:nvGraphicFramePr>
        <p:xfrm>
          <a:off x="601617" y="1086506"/>
          <a:ext cx="10903042" cy="5206717"/>
        </p:xfrm>
        <a:graphic>
          <a:graphicData uri="http://schemas.openxmlformats.org/drawingml/2006/table">
            <a:tbl>
              <a:tblPr firstRow="1" bandRow="1">
                <a:tableStyleId>{5C22544A-7EE6-4342-B048-85BDC9FD1C3A}</a:tableStyleId>
              </a:tblPr>
              <a:tblGrid>
                <a:gridCol w="1887658">
                  <a:extLst>
                    <a:ext uri="{9D8B030D-6E8A-4147-A177-3AD203B41FA5}">
                      <a16:colId xmlns:a16="http://schemas.microsoft.com/office/drawing/2014/main" xmlns="" val="20001"/>
                    </a:ext>
                  </a:extLst>
                </a:gridCol>
                <a:gridCol w="3005128">
                  <a:extLst>
                    <a:ext uri="{9D8B030D-6E8A-4147-A177-3AD203B41FA5}">
                      <a16:colId xmlns:a16="http://schemas.microsoft.com/office/drawing/2014/main" xmlns="" val="20002"/>
                    </a:ext>
                  </a:extLst>
                </a:gridCol>
                <a:gridCol w="3005128">
                  <a:extLst>
                    <a:ext uri="{9D8B030D-6E8A-4147-A177-3AD203B41FA5}">
                      <a16:colId xmlns:a16="http://schemas.microsoft.com/office/drawing/2014/main" xmlns="" val="20003"/>
                    </a:ext>
                  </a:extLst>
                </a:gridCol>
                <a:gridCol w="3005128">
                  <a:extLst>
                    <a:ext uri="{9D8B030D-6E8A-4147-A177-3AD203B41FA5}">
                      <a16:colId xmlns:a16="http://schemas.microsoft.com/office/drawing/2014/main" xmlns="" val="20004"/>
                    </a:ext>
                  </a:extLst>
                </a:gridCol>
              </a:tblGrid>
              <a:tr h="711712">
                <a:tc>
                  <a:txBody>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組別</a:t>
                      </a:r>
                    </a:p>
                  </a:txBody>
                  <a:tcPr marL="91430" marR="91430"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TW" altLang="en-US" sz="2800" dirty="0" smtClean="0">
                          <a:solidFill>
                            <a:schemeClr val="bg1"/>
                          </a:solidFill>
                          <a:latin typeface="微軟正黑體" panose="020B0604030504040204" pitchFamily="34" charset="-120"/>
                          <a:ea typeface="微軟正黑體" panose="020B0604030504040204" pitchFamily="34" charset="-120"/>
                        </a:rPr>
                        <a:t>單位</a:t>
                      </a:r>
                      <a:r>
                        <a:rPr lang="en-US" altLang="zh-TW" sz="2800" dirty="0" smtClean="0">
                          <a:solidFill>
                            <a:schemeClr val="bg1"/>
                          </a:solidFill>
                          <a:latin typeface="微軟正黑體" panose="020B0604030504040204" pitchFamily="34" charset="-120"/>
                          <a:ea typeface="微軟正黑體" panose="020B0604030504040204" pitchFamily="34" charset="-120"/>
                        </a:rPr>
                        <a:t>/</a:t>
                      </a:r>
                      <a:r>
                        <a:rPr lang="zh-TW" altLang="en-US" sz="2800" dirty="0" smtClean="0">
                          <a:solidFill>
                            <a:schemeClr val="bg1"/>
                          </a:solidFill>
                          <a:latin typeface="微軟正黑體" panose="020B0604030504040204" pitchFamily="34" charset="-120"/>
                          <a:ea typeface="微軟正黑體" panose="020B0604030504040204" pitchFamily="34" charset="-120"/>
                        </a:rPr>
                        <a:t>姓名</a:t>
                      </a:r>
                      <a:endParaRPr lang="zh-TW" altLang="en-US" sz="2800" dirty="0">
                        <a:solidFill>
                          <a:schemeClr val="bg1"/>
                        </a:solidFill>
                        <a:latin typeface="微軟正黑體" panose="020B0604030504040204" pitchFamily="34" charset="-120"/>
                        <a:ea typeface="微軟正黑體" panose="020B0604030504040204" pitchFamily="34" charset="-120"/>
                      </a:endParaRPr>
                    </a:p>
                  </a:txBody>
                  <a:tcPr marL="91430" marR="91430"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TW" altLang="en-US" sz="2800" dirty="0" smtClean="0">
                          <a:solidFill>
                            <a:schemeClr val="bg1"/>
                          </a:solidFill>
                          <a:latin typeface="微軟正黑體" panose="020B0604030504040204" pitchFamily="34" charset="-120"/>
                          <a:ea typeface="微軟正黑體" panose="020B0604030504040204" pitchFamily="34" charset="-120"/>
                        </a:rPr>
                        <a:t>單位</a:t>
                      </a:r>
                      <a:r>
                        <a:rPr lang="en-US" altLang="zh-TW" sz="2800" dirty="0" smtClean="0">
                          <a:solidFill>
                            <a:schemeClr val="bg1"/>
                          </a:solidFill>
                          <a:latin typeface="微軟正黑體" panose="020B0604030504040204" pitchFamily="34" charset="-120"/>
                          <a:ea typeface="微軟正黑體" panose="020B0604030504040204" pitchFamily="34" charset="-120"/>
                        </a:rPr>
                        <a:t>/</a:t>
                      </a:r>
                      <a:r>
                        <a:rPr lang="zh-TW" altLang="en-US" sz="2800" dirty="0" smtClean="0">
                          <a:solidFill>
                            <a:schemeClr val="bg1"/>
                          </a:solidFill>
                          <a:latin typeface="微軟正黑體" panose="020B0604030504040204" pitchFamily="34" charset="-120"/>
                          <a:ea typeface="微軟正黑體" panose="020B0604030504040204" pitchFamily="34" charset="-120"/>
                        </a:rPr>
                        <a:t>姓名</a:t>
                      </a:r>
                      <a:endParaRPr lang="zh-TW" altLang="en-US" sz="2800" dirty="0">
                        <a:solidFill>
                          <a:schemeClr val="bg1"/>
                        </a:solidFill>
                        <a:latin typeface="微軟正黑體" panose="020B0604030504040204" pitchFamily="34" charset="-120"/>
                        <a:ea typeface="微軟正黑體" panose="020B0604030504040204" pitchFamily="34" charset="-120"/>
                      </a:endParaRPr>
                    </a:p>
                  </a:txBody>
                  <a:tcPr marL="91430" marR="91430"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smtClean="0">
                          <a:solidFill>
                            <a:schemeClr val="bg1"/>
                          </a:solidFill>
                          <a:latin typeface="微軟正黑體" panose="020B0604030504040204" pitchFamily="34" charset="-120"/>
                          <a:ea typeface="微軟正黑體" panose="020B0604030504040204" pitchFamily="34" charset="-120"/>
                        </a:rPr>
                        <a:t>單位</a:t>
                      </a:r>
                      <a:r>
                        <a:rPr lang="en-US" altLang="zh-TW" sz="2800" dirty="0" smtClean="0">
                          <a:solidFill>
                            <a:schemeClr val="bg1"/>
                          </a:solidFill>
                          <a:latin typeface="微軟正黑體" panose="020B0604030504040204" pitchFamily="34" charset="-120"/>
                          <a:ea typeface="微軟正黑體" panose="020B0604030504040204" pitchFamily="34" charset="-120"/>
                        </a:rPr>
                        <a:t>/</a:t>
                      </a:r>
                      <a:r>
                        <a:rPr lang="zh-TW" altLang="en-US" sz="2800" dirty="0" smtClean="0">
                          <a:solidFill>
                            <a:schemeClr val="bg1"/>
                          </a:solidFill>
                          <a:latin typeface="微軟正黑體" panose="020B0604030504040204" pitchFamily="34" charset="-120"/>
                          <a:ea typeface="微軟正黑體" panose="020B0604030504040204" pitchFamily="34" charset="-120"/>
                        </a:rPr>
                        <a:t>姓名</a:t>
                      </a:r>
                    </a:p>
                  </a:txBody>
                  <a:tcPr marL="91430" marR="91430"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899001">
                <a:tc>
                  <a:txBody>
                    <a:bodyPr/>
                    <a:lstStyle/>
                    <a:p>
                      <a:pPr algn="ctr"/>
                      <a:r>
                        <a:rPr lang="en-US" altLang="zh-TW" sz="2800" dirty="0">
                          <a:solidFill>
                            <a:schemeClr val="tx1"/>
                          </a:solidFill>
                          <a:latin typeface="微軟正黑體" panose="020B0604030504040204" pitchFamily="34" charset="-120"/>
                          <a:ea typeface="微軟正黑體" panose="020B0604030504040204" pitchFamily="34" charset="-120"/>
                        </a:rPr>
                        <a:t>A</a:t>
                      </a:r>
                      <a:endParaRPr lang="zh-TW" altLang="en-US" sz="2800" dirty="0">
                        <a:solidFill>
                          <a:schemeClr val="tx1"/>
                        </a:solidFill>
                        <a:latin typeface="微軟正黑體" panose="020B0604030504040204" pitchFamily="34" charset="-120"/>
                        <a:ea typeface="微軟正黑體" panose="020B0604030504040204" pitchFamily="34" charset="-120"/>
                      </a:endParaRPr>
                    </a:p>
                  </a:txBody>
                  <a:tcPr marL="91430" marR="91430"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400" kern="1200" dirty="0" smtClean="0">
                          <a:solidFill>
                            <a:schemeClr val="dk1"/>
                          </a:solidFill>
                          <a:effectLst/>
                          <a:latin typeface="微軟正黑體" panose="020B0604030504040204" pitchFamily="34" charset="-120"/>
                          <a:ea typeface="微軟正黑體" panose="020B0604030504040204" pitchFamily="34" charset="-120"/>
                          <a:cs typeface="+mn-cs"/>
                        </a:rPr>
                        <a:t>急診醫學部</a:t>
                      </a:r>
                      <a:endParaRPr lang="en-US" altLang="zh-TW" sz="2400" kern="1200" dirty="0" smtClean="0">
                        <a:solidFill>
                          <a:schemeClr val="dk1"/>
                        </a:solidFill>
                        <a:effectLst/>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effectLst/>
                          <a:latin typeface="微軟正黑體" panose="020B0604030504040204" pitchFamily="34" charset="-120"/>
                          <a:ea typeface="微軟正黑體" panose="020B0604030504040204" pitchFamily="34" charset="-120"/>
                          <a:cs typeface="+mn-cs"/>
                        </a:rPr>
                        <a:t>丁冠中</a:t>
                      </a:r>
                      <a:r>
                        <a:rPr lang="en-US" altLang="zh-TW" sz="2400" b="1" kern="1200" dirty="0" smtClean="0">
                          <a:solidFill>
                            <a:schemeClr val="dk1"/>
                          </a:solidFill>
                          <a:effectLst/>
                          <a:latin typeface="微軟正黑體" panose="020B0604030504040204" pitchFamily="34" charset="-120"/>
                          <a:ea typeface="微軟正黑體" panose="020B0604030504040204" pitchFamily="34" charset="-120"/>
                          <a:cs typeface="+mn-cs"/>
                        </a:rPr>
                        <a:t> </a:t>
                      </a:r>
                      <a:r>
                        <a:rPr lang="zh-TW" altLang="en-US" sz="2400" b="1" kern="1200" dirty="0" smtClean="0">
                          <a:solidFill>
                            <a:schemeClr val="dk1"/>
                          </a:solidFill>
                          <a:effectLst/>
                          <a:latin typeface="微軟正黑體" panose="020B0604030504040204" pitchFamily="34" charset="-120"/>
                          <a:ea typeface="微軟正黑體" panose="020B0604030504040204" pitchFamily="34" charset="-120"/>
                          <a:cs typeface="+mn-cs"/>
                        </a:rPr>
                        <a:t>住院醫師</a:t>
                      </a:r>
                      <a:endParaRPr lang="en-US" altLang="zh-TW" sz="2400" dirty="0">
                        <a:solidFill>
                          <a:schemeClr val="tx1"/>
                        </a:solidFill>
                        <a:latin typeface="微軟正黑體" panose="020B0604030504040204" pitchFamily="34" charset="-120"/>
                        <a:ea typeface="微軟正黑體" panose="020B0604030504040204" pitchFamily="34" charset="-120"/>
                      </a:endParaRPr>
                    </a:p>
                  </a:txBody>
                  <a:tcPr marL="91430" marR="91430"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400" kern="1200" dirty="0" smtClean="0">
                          <a:solidFill>
                            <a:schemeClr val="dk1"/>
                          </a:solidFill>
                          <a:effectLst/>
                          <a:latin typeface="微軟正黑體" panose="020B0604030504040204" pitchFamily="34" charset="-120"/>
                          <a:ea typeface="微軟正黑體" panose="020B0604030504040204" pitchFamily="34" charset="-120"/>
                          <a:cs typeface="+mn-cs"/>
                        </a:rPr>
                        <a:t>急診</a:t>
                      </a:r>
                      <a:r>
                        <a:rPr lang="zh-TW" altLang="en-US" sz="2400" kern="1200" dirty="0" smtClean="0">
                          <a:solidFill>
                            <a:schemeClr val="dk1"/>
                          </a:solidFill>
                          <a:effectLst/>
                          <a:latin typeface="微軟正黑體" panose="020B0604030504040204" pitchFamily="34" charset="-120"/>
                          <a:ea typeface="微軟正黑體" panose="020B0604030504040204" pitchFamily="34" charset="-120"/>
                          <a:cs typeface="+mn-cs"/>
                        </a:rPr>
                        <a:t>室</a:t>
                      </a:r>
                      <a:endParaRPr lang="en-US" altLang="zh-TW" sz="2400" kern="1200" dirty="0" smtClean="0">
                        <a:solidFill>
                          <a:schemeClr val="dk1"/>
                        </a:solidFill>
                        <a:effectLst/>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effectLst/>
                          <a:latin typeface="微軟正黑體" panose="020B0604030504040204" pitchFamily="34" charset="-120"/>
                          <a:ea typeface="微軟正黑體" panose="020B0604030504040204" pitchFamily="34" charset="-120"/>
                          <a:cs typeface="+mn-cs"/>
                        </a:rPr>
                        <a:t>洪詣婷</a:t>
                      </a:r>
                      <a:r>
                        <a:rPr lang="zh-TW" altLang="en-US" sz="2400" b="1" kern="1200" dirty="0" smtClean="0">
                          <a:solidFill>
                            <a:schemeClr val="dk1"/>
                          </a:solidFill>
                          <a:effectLst/>
                          <a:latin typeface="微軟正黑體" panose="020B0604030504040204" pitchFamily="34" charset="-120"/>
                          <a:ea typeface="微軟正黑體" panose="020B0604030504040204" pitchFamily="34" charset="-120"/>
                          <a:cs typeface="+mn-cs"/>
                        </a:rPr>
                        <a:t> 護理師</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a:txBody>
                  <a:tcPr marL="91430" marR="91430"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400" kern="1200" dirty="0" smtClean="0">
                          <a:solidFill>
                            <a:schemeClr val="dk1"/>
                          </a:solidFill>
                          <a:effectLst/>
                          <a:latin typeface="微軟正黑體" panose="020B0604030504040204" pitchFamily="34" charset="-120"/>
                          <a:ea typeface="微軟正黑體" panose="020B0604030504040204" pitchFamily="34" charset="-120"/>
                          <a:cs typeface="+mn-cs"/>
                        </a:rPr>
                        <a:t>急診</a:t>
                      </a:r>
                      <a:r>
                        <a:rPr lang="zh-TW" altLang="en-US" sz="2400" kern="1200" dirty="0" smtClean="0">
                          <a:solidFill>
                            <a:schemeClr val="dk1"/>
                          </a:solidFill>
                          <a:effectLst/>
                          <a:latin typeface="微軟正黑體" panose="020B0604030504040204" pitchFamily="34" charset="-120"/>
                          <a:ea typeface="微軟正黑體" panose="020B0604030504040204" pitchFamily="34" charset="-120"/>
                          <a:cs typeface="+mn-cs"/>
                        </a:rPr>
                        <a:t>室</a:t>
                      </a:r>
                      <a:endParaRPr lang="en-US" altLang="zh-TW" sz="2400" kern="1200" dirty="0" smtClean="0">
                        <a:solidFill>
                          <a:schemeClr val="dk1"/>
                        </a:solidFill>
                        <a:effectLst/>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effectLst/>
                          <a:latin typeface="微軟正黑體" panose="020B0604030504040204" pitchFamily="34" charset="-120"/>
                          <a:ea typeface="微軟正黑體" panose="020B0604030504040204" pitchFamily="34" charset="-120"/>
                          <a:cs typeface="+mn-cs"/>
                        </a:rPr>
                        <a:t>許佩珊</a:t>
                      </a:r>
                      <a:r>
                        <a:rPr lang="zh-TW" altLang="en-US" sz="2400" b="1" kern="1200" dirty="0" smtClean="0">
                          <a:solidFill>
                            <a:schemeClr val="dk1"/>
                          </a:solidFill>
                          <a:effectLst/>
                          <a:latin typeface="微軟正黑體" panose="020B0604030504040204" pitchFamily="34" charset="-120"/>
                          <a:ea typeface="微軟正黑體" panose="020B0604030504040204" pitchFamily="34" charset="-120"/>
                          <a:cs typeface="+mn-cs"/>
                        </a:rPr>
                        <a:t> 護理師</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a:txBody>
                  <a:tcPr marL="91430" marR="91430"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8990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dirty="0">
                          <a:solidFill>
                            <a:schemeClr val="tx1"/>
                          </a:solidFill>
                          <a:latin typeface="微軟正黑體" panose="020B0604030504040204" pitchFamily="34" charset="-120"/>
                          <a:ea typeface="微軟正黑體" panose="020B0604030504040204" pitchFamily="34" charset="-120"/>
                        </a:rPr>
                        <a:t>B</a:t>
                      </a:r>
                      <a:endParaRPr lang="zh-TW" altLang="en-US" sz="2800" dirty="0">
                        <a:solidFill>
                          <a:schemeClr val="tx1"/>
                        </a:solidFill>
                        <a:latin typeface="微軟正黑體" panose="020B0604030504040204" pitchFamily="34" charset="-120"/>
                        <a:ea typeface="微軟正黑體" panose="020B0604030504040204" pitchFamily="34" charset="-120"/>
                      </a:endParaRPr>
                    </a:p>
                  </a:txBody>
                  <a:tcPr marL="91430" marR="91430"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400" kern="1200" dirty="0" smtClean="0">
                          <a:solidFill>
                            <a:schemeClr val="dk1"/>
                          </a:solidFill>
                          <a:effectLst/>
                          <a:latin typeface="微軟正黑體" panose="020B0604030504040204" pitchFamily="34" charset="-120"/>
                          <a:ea typeface="微軟正黑體" panose="020B0604030504040204" pitchFamily="34" charset="-120"/>
                          <a:cs typeface="+mn-cs"/>
                        </a:rPr>
                        <a:t>兒童醫學部</a:t>
                      </a:r>
                      <a:endParaRPr lang="en-US" altLang="zh-TW" sz="2400" kern="1200" dirty="0" smtClean="0">
                        <a:solidFill>
                          <a:schemeClr val="dk1"/>
                        </a:solidFill>
                        <a:effectLst/>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effectLst/>
                          <a:latin typeface="微軟正黑體" panose="020B0604030504040204" pitchFamily="34" charset="-120"/>
                          <a:ea typeface="微軟正黑體" panose="020B0604030504040204" pitchFamily="34" charset="-120"/>
                          <a:cs typeface="+mn-cs"/>
                        </a:rPr>
                        <a:t>田海寧</a:t>
                      </a:r>
                      <a:r>
                        <a:rPr lang="en-US" altLang="zh-TW" sz="2400" b="1" kern="1200" dirty="0" smtClean="0">
                          <a:solidFill>
                            <a:schemeClr val="dk1"/>
                          </a:solidFill>
                          <a:effectLst/>
                          <a:latin typeface="微軟正黑體" panose="020B0604030504040204" pitchFamily="34" charset="-120"/>
                          <a:ea typeface="微軟正黑體" panose="020B0604030504040204" pitchFamily="34" charset="-120"/>
                          <a:cs typeface="+mn-cs"/>
                        </a:rPr>
                        <a:t> </a:t>
                      </a:r>
                      <a:r>
                        <a:rPr lang="zh-TW" altLang="en-US" sz="2400" b="1" kern="1200" dirty="0" smtClean="0">
                          <a:solidFill>
                            <a:schemeClr val="dk1"/>
                          </a:solidFill>
                          <a:effectLst/>
                          <a:latin typeface="微軟正黑體" panose="020B0604030504040204" pitchFamily="34" charset="-120"/>
                          <a:ea typeface="微軟正黑體" panose="020B0604030504040204" pitchFamily="34" charset="-120"/>
                          <a:cs typeface="+mn-cs"/>
                        </a:rPr>
                        <a:t>住院醫師</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a:txBody>
                  <a:tcPr marL="91430" marR="91430"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zh-TW" sz="2400" kern="1200" dirty="0" smtClean="0">
                          <a:solidFill>
                            <a:schemeClr val="dk1"/>
                          </a:solidFill>
                          <a:effectLst/>
                          <a:latin typeface="微軟正黑體" panose="020B0604030504040204" pitchFamily="34" charset="-120"/>
                          <a:ea typeface="微軟正黑體" panose="020B0604030504040204" pitchFamily="34" charset="-120"/>
                          <a:cs typeface="+mn-cs"/>
                        </a:rPr>
                        <a:t>外科專科護理師組</a:t>
                      </a:r>
                      <a:endParaRPr lang="en-US" altLang="zh-TW" sz="2400" kern="1200" dirty="0" smtClean="0">
                        <a:solidFill>
                          <a:schemeClr val="dk1"/>
                        </a:solidFill>
                        <a:effectLst/>
                        <a:latin typeface="微軟正黑體" panose="020B0604030504040204" pitchFamily="34" charset="-120"/>
                        <a:ea typeface="微軟正黑體" panose="020B0604030504040204" pitchFamily="34" charset="-120"/>
                        <a:cs typeface="+mn-cs"/>
                      </a:endParaRPr>
                    </a:p>
                    <a:p>
                      <a:r>
                        <a:rPr lang="zh-TW" altLang="zh-TW" sz="2400" b="1" kern="1200" dirty="0" smtClean="0">
                          <a:solidFill>
                            <a:schemeClr val="dk1"/>
                          </a:solidFill>
                          <a:effectLst/>
                          <a:latin typeface="微軟正黑體" panose="020B0604030504040204" pitchFamily="34" charset="-120"/>
                          <a:ea typeface="微軟正黑體" panose="020B0604030504040204" pitchFamily="34" charset="-120"/>
                          <a:cs typeface="+mn-cs"/>
                        </a:rPr>
                        <a:t>柯秀蓉</a:t>
                      </a:r>
                      <a:r>
                        <a:rPr lang="zh-TW" altLang="en-US" sz="2400" b="1" kern="1200" dirty="0" smtClean="0">
                          <a:solidFill>
                            <a:schemeClr val="dk1"/>
                          </a:solidFill>
                          <a:effectLst/>
                          <a:latin typeface="微軟正黑體" panose="020B0604030504040204" pitchFamily="34" charset="-120"/>
                          <a:ea typeface="微軟正黑體" panose="020B0604030504040204" pitchFamily="34" charset="-120"/>
                          <a:cs typeface="+mn-cs"/>
                        </a:rPr>
                        <a:t> </a:t>
                      </a:r>
                      <a:r>
                        <a:rPr lang="zh-TW" altLang="zh-TW" sz="2400" b="1" kern="1200" dirty="0" smtClean="0">
                          <a:solidFill>
                            <a:schemeClr val="dk1"/>
                          </a:solidFill>
                          <a:effectLst/>
                          <a:latin typeface="微軟正黑體" panose="020B0604030504040204" pitchFamily="34" charset="-120"/>
                          <a:ea typeface="微軟正黑體" panose="020B0604030504040204" pitchFamily="34" charset="-120"/>
                          <a:cs typeface="+mn-cs"/>
                        </a:rPr>
                        <a:t>專科護理師</a:t>
                      </a:r>
                      <a:endParaRPr lang="zh-TW" altLang="en-US" sz="2400" b="1" dirty="0">
                        <a:solidFill>
                          <a:srgbClr val="FF0000"/>
                        </a:solidFill>
                        <a:latin typeface="微軟正黑體" panose="020B0604030504040204" pitchFamily="34" charset="-120"/>
                        <a:ea typeface="微軟正黑體" panose="020B0604030504040204" pitchFamily="34" charset="-120"/>
                      </a:endParaRPr>
                    </a:p>
                  </a:txBody>
                  <a:tcPr marL="91430" marR="91430"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zh-TW" sz="2400" kern="1200" dirty="0" smtClean="0">
                          <a:solidFill>
                            <a:schemeClr val="dk1"/>
                          </a:solidFill>
                          <a:effectLst/>
                          <a:latin typeface="微軟正黑體" panose="020B0604030504040204" pitchFamily="34" charset="-120"/>
                          <a:ea typeface="微軟正黑體" panose="020B0604030504040204" pitchFamily="34" charset="-120"/>
                          <a:cs typeface="+mn-cs"/>
                        </a:rPr>
                        <a:t>教學部</a:t>
                      </a:r>
                      <a:endParaRPr lang="en-US" altLang="zh-TW" sz="2400" kern="1200" dirty="0" smtClean="0">
                        <a:solidFill>
                          <a:schemeClr val="dk1"/>
                        </a:solidFill>
                        <a:effectLst/>
                        <a:latin typeface="微軟正黑體" panose="020B0604030504040204" pitchFamily="34" charset="-120"/>
                        <a:ea typeface="微軟正黑體" panose="020B0604030504040204" pitchFamily="34" charset="-120"/>
                        <a:cs typeface="+mn-cs"/>
                      </a:endParaRPr>
                    </a:p>
                    <a:p>
                      <a:r>
                        <a:rPr lang="zh-TW" altLang="zh-TW" sz="2400" b="1" kern="1200" dirty="0" smtClean="0">
                          <a:solidFill>
                            <a:schemeClr val="dk1"/>
                          </a:solidFill>
                          <a:effectLst/>
                          <a:latin typeface="微軟正黑體" panose="020B0604030504040204" pitchFamily="34" charset="-120"/>
                          <a:ea typeface="微軟正黑體" panose="020B0604030504040204" pitchFamily="34" charset="-120"/>
                          <a:cs typeface="+mn-cs"/>
                        </a:rPr>
                        <a:t>雷志銘</a:t>
                      </a:r>
                      <a:r>
                        <a:rPr lang="zh-TW" altLang="en-US" sz="2400" b="1" kern="1200" dirty="0" smtClean="0">
                          <a:solidFill>
                            <a:schemeClr val="dk1"/>
                          </a:solidFill>
                          <a:effectLst/>
                          <a:latin typeface="微軟正黑體" panose="020B0604030504040204" pitchFamily="34" charset="-120"/>
                          <a:ea typeface="微軟正黑體" panose="020B0604030504040204" pitchFamily="34" charset="-120"/>
                          <a:cs typeface="+mn-cs"/>
                        </a:rPr>
                        <a:t> 實習醫學生</a:t>
                      </a:r>
                      <a:endParaRPr lang="zh-TW" altLang="en-US" sz="2400" b="0" dirty="0">
                        <a:solidFill>
                          <a:srgbClr val="FF0000"/>
                        </a:solidFill>
                        <a:latin typeface="微軟正黑體" panose="020B0604030504040204" pitchFamily="34" charset="-120"/>
                        <a:ea typeface="微軟正黑體" panose="020B0604030504040204" pitchFamily="34" charset="-120"/>
                      </a:endParaRPr>
                    </a:p>
                  </a:txBody>
                  <a:tcPr marL="91430" marR="91430"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8990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dirty="0">
                          <a:solidFill>
                            <a:schemeClr val="tx1"/>
                          </a:solidFill>
                          <a:latin typeface="微軟正黑體" panose="020B0604030504040204" pitchFamily="34" charset="-120"/>
                          <a:ea typeface="微軟正黑體" panose="020B0604030504040204" pitchFamily="34" charset="-120"/>
                        </a:rPr>
                        <a:t>C</a:t>
                      </a:r>
                      <a:endParaRPr lang="zh-TW" altLang="en-US" sz="2800" dirty="0">
                        <a:solidFill>
                          <a:schemeClr val="tx1"/>
                        </a:solidFill>
                        <a:latin typeface="微軟正黑體" panose="020B0604030504040204" pitchFamily="34" charset="-120"/>
                        <a:ea typeface="微軟正黑體" panose="020B0604030504040204" pitchFamily="34" charset="-120"/>
                      </a:endParaRPr>
                    </a:p>
                  </a:txBody>
                  <a:tcPr marL="91430" marR="91430"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400" kern="1200" dirty="0" smtClean="0">
                          <a:solidFill>
                            <a:schemeClr val="dk1"/>
                          </a:solidFill>
                          <a:effectLst/>
                          <a:latin typeface="微軟正黑體" panose="020B0604030504040204" pitchFamily="34" charset="-120"/>
                          <a:ea typeface="微軟正黑體" panose="020B0604030504040204" pitchFamily="34" charset="-120"/>
                          <a:cs typeface="+mn-cs"/>
                        </a:rPr>
                        <a:t>一般科</a:t>
                      </a:r>
                      <a:r>
                        <a:rPr lang="en-US" altLang="zh-TW" sz="2400" kern="1200" dirty="0" smtClean="0">
                          <a:solidFill>
                            <a:schemeClr val="dk1"/>
                          </a:solidFill>
                          <a:effectLst/>
                          <a:latin typeface="微軟正黑體" panose="020B0604030504040204" pitchFamily="34" charset="-120"/>
                          <a:ea typeface="微軟正黑體" panose="020B0604030504040204" pitchFamily="34" charset="-120"/>
                          <a:cs typeface="+mn-cs"/>
                        </a:rPr>
                        <a:t>PGY</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effectLst/>
                          <a:latin typeface="微軟正黑體" panose="020B0604030504040204" pitchFamily="34" charset="-120"/>
                          <a:ea typeface="微軟正黑體" panose="020B0604030504040204" pitchFamily="34" charset="-120"/>
                          <a:cs typeface="+mn-cs"/>
                        </a:rPr>
                        <a:t>許琳翊</a:t>
                      </a:r>
                      <a:r>
                        <a:rPr lang="zh-TW" altLang="en-US" sz="2400" b="1" kern="1200" dirty="0" smtClean="0">
                          <a:solidFill>
                            <a:schemeClr val="dk1"/>
                          </a:solidFill>
                          <a:effectLst/>
                          <a:latin typeface="微軟正黑體" panose="020B0604030504040204" pitchFamily="34" charset="-120"/>
                          <a:ea typeface="微軟正黑體" panose="020B0604030504040204" pitchFamily="34" charset="-120"/>
                          <a:cs typeface="+mn-cs"/>
                        </a:rPr>
                        <a:t> </a:t>
                      </a:r>
                      <a:r>
                        <a:rPr lang="en-US" altLang="zh-TW" sz="2400" b="1" kern="1200" dirty="0" smtClean="0">
                          <a:solidFill>
                            <a:schemeClr val="dk1"/>
                          </a:solidFill>
                          <a:effectLst/>
                          <a:latin typeface="微軟正黑體" panose="020B0604030504040204" pitchFamily="34" charset="-120"/>
                          <a:ea typeface="微軟正黑體" panose="020B0604030504040204" pitchFamily="34" charset="-120"/>
                          <a:cs typeface="+mn-cs"/>
                        </a:rPr>
                        <a:t>PGY</a:t>
                      </a:r>
                      <a:r>
                        <a:rPr lang="zh-TW" altLang="en-US" sz="2400" b="1" kern="1200" dirty="0" smtClean="0">
                          <a:solidFill>
                            <a:schemeClr val="dk1"/>
                          </a:solidFill>
                          <a:effectLst/>
                          <a:latin typeface="微軟正黑體" panose="020B0604030504040204" pitchFamily="34" charset="-120"/>
                          <a:ea typeface="微軟正黑體" panose="020B0604030504040204" pitchFamily="34" charset="-120"/>
                          <a:cs typeface="+mn-cs"/>
                        </a:rPr>
                        <a:t>醫師</a:t>
                      </a:r>
                      <a:endParaRPr lang="zh-TW" altLang="en-US" sz="2400" dirty="0">
                        <a:solidFill>
                          <a:schemeClr val="tx1"/>
                        </a:solidFill>
                        <a:latin typeface="微軟正黑體" panose="020B0604030504040204" pitchFamily="34" charset="-120"/>
                        <a:ea typeface="微軟正黑體" panose="020B0604030504040204" pitchFamily="34" charset="-120"/>
                      </a:endParaRPr>
                    </a:p>
                  </a:txBody>
                  <a:tcPr marL="91430" marR="91430"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zh-TW" sz="2400" kern="1200" dirty="0" smtClean="0">
                          <a:solidFill>
                            <a:schemeClr val="dk1"/>
                          </a:solidFill>
                          <a:effectLst/>
                          <a:latin typeface="微軟正黑體" panose="020B0604030504040204" pitchFamily="34" charset="-120"/>
                          <a:ea typeface="微軟正黑體" panose="020B0604030504040204" pitchFamily="34" charset="-120"/>
                          <a:cs typeface="+mn-cs"/>
                        </a:rPr>
                        <a:t>藥劑科</a:t>
                      </a:r>
                      <a:endParaRPr lang="en-US" altLang="zh-TW" sz="2400" kern="1200" dirty="0" smtClean="0">
                        <a:solidFill>
                          <a:schemeClr val="dk1"/>
                        </a:solidFill>
                        <a:effectLst/>
                        <a:latin typeface="微軟正黑體" panose="020B0604030504040204" pitchFamily="34" charset="-120"/>
                        <a:ea typeface="微軟正黑體" panose="020B0604030504040204" pitchFamily="34" charset="-120"/>
                        <a:cs typeface="+mn-cs"/>
                      </a:endParaRPr>
                    </a:p>
                    <a:p>
                      <a:r>
                        <a:rPr lang="zh-TW" altLang="zh-TW" sz="2400" b="1" kern="1200" dirty="0" smtClean="0">
                          <a:solidFill>
                            <a:schemeClr val="dk1"/>
                          </a:solidFill>
                          <a:effectLst/>
                          <a:latin typeface="微軟正黑體" panose="020B0604030504040204" pitchFamily="34" charset="-120"/>
                          <a:ea typeface="微軟正黑體" panose="020B0604030504040204" pitchFamily="34" charset="-120"/>
                          <a:cs typeface="+mn-cs"/>
                        </a:rPr>
                        <a:t>黃庭威</a:t>
                      </a:r>
                      <a:r>
                        <a:rPr lang="zh-TW" altLang="en-US" sz="2400" b="1" kern="1200" dirty="0" smtClean="0">
                          <a:solidFill>
                            <a:schemeClr val="dk1"/>
                          </a:solidFill>
                          <a:effectLst/>
                          <a:latin typeface="微軟正黑體" panose="020B0604030504040204" pitchFamily="34" charset="-120"/>
                          <a:ea typeface="微軟正黑體" panose="020B0604030504040204" pitchFamily="34" charset="-120"/>
                          <a:cs typeface="+mn-cs"/>
                        </a:rPr>
                        <a:t> 藥師</a:t>
                      </a:r>
                      <a:endParaRPr lang="en-US" altLang="zh-TW" sz="2400" b="0" dirty="0">
                        <a:solidFill>
                          <a:srgbClr val="FF0000"/>
                        </a:solidFill>
                        <a:latin typeface="微軟正黑體" panose="020B0604030504040204" pitchFamily="34" charset="-120"/>
                        <a:ea typeface="微軟正黑體" panose="020B0604030504040204" pitchFamily="34" charset="-120"/>
                      </a:endParaRPr>
                    </a:p>
                  </a:txBody>
                  <a:tcPr marL="91430" marR="91430"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zh-TW" sz="2400" kern="1200" dirty="0" smtClean="0">
                          <a:solidFill>
                            <a:schemeClr val="dk1"/>
                          </a:solidFill>
                          <a:effectLst/>
                          <a:latin typeface="微軟正黑體" panose="020B0604030504040204" pitchFamily="34" charset="-120"/>
                          <a:ea typeface="微軟正黑體" panose="020B0604030504040204" pitchFamily="34" charset="-120"/>
                          <a:cs typeface="+mn-cs"/>
                        </a:rPr>
                        <a:t>影像醫學科</a:t>
                      </a:r>
                      <a:endParaRPr lang="en-US" altLang="zh-TW" sz="2400" kern="1200" dirty="0" smtClean="0">
                        <a:solidFill>
                          <a:schemeClr val="dk1"/>
                        </a:solidFill>
                        <a:effectLst/>
                        <a:latin typeface="微軟正黑體" panose="020B0604030504040204" pitchFamily="34" charset="-120"/>
                        <a:ea typeface="微軟正黑體" panose="020B0604030504040204" pitchFamily="34" charset="-120"/>
                        <a:cs typeface="+mn-cs"/>
                      </a:endParaRPr>
                    </a:p>
                    <a:p>
                      <a:r>
                        <a:rPr lang="zh-TW" altLang="zh-TW" sz="2400" b="1" kern="1200" dirty="0" smtClean="0">
                          <a:solidFill>
                            <a:schemeClr val="dk1"/>
                          </a:solidFill>
                          <a:effectLst/>
                          <a:latin typeface="微軟正黑體" panose="020B0604030504040204" pitchFamily="34" charset="-120"/>
                          <a:ea typeface="微軟正黑體" panose="020B0604030504040204" pitchFamily="34" charset="-120"/>
                          <a:cs typeface="+mn-cs"/>
                        </a:rPr>
                        <a:t>呂一寶</a:t>
                      </a:r>
                      <a:r>
                        <a:rPr lang="en-US" altLang="zh-TW" sz="2400" b="1" kern="1200" dirty="0" smtClean="0">
                          <a:solidFill>
                            <a:schemeClr val="dk1"/>
                          </a:solidFill>
                          <a:effectLst/>
                          <a:latin typeface="微軟正黑體" panose="020B0604030504040204" pitchFamily="34" charset="-120"/>
                          <a:ea typeface="微軟正黑體" panose="020B0604030504040204" pitchFamily="34" charset="-120"/>
                          <a:cs typeface="+mn-cs"/>
                        </a:rPr>
                        <a:t> </a:t>
                      </a:r>
                      <a:r>
                        <a:rPr lang="zh-TW" altLang="en-US" sz="2400" b="1" kern="1200" dirty="0" smtClean="0">
                          <a:solidFill>
                            <a:schemeClr val="dk1"/>
                          </a:solidFill>
                          <a:effectLst/>
                          <a:latin typeface="微軟正黑體" panose="020B0604030504040204" pitchFamily="34" charset="-120"/>
                          <a:ea typeface="微軟正黑體" panose="020B0604030504040204" pitchFamily="34" charset="-120"/>
                          <a:cs typeface="+mn-cs"/>
                        </a:rPr>
                        <a:t>醫事放射師</a:t>
                      </a:r>
                      <a:endParaRPr lang="zh-TW" altLang="en-US" sz="2400" b="0" dirty="0">
                        <a:solidFill>
                          <a:srgbClr val="FF0000"/>
                        </a:solidFill>
                        <a:latin typeface="微軟正黑體" panose="020B0604030504040204" pitchFamily="34" charset="-120"/>
                        <a:ea typeface="微軟正黑體" panose="020B0604030504040204" pitchFamily="34" charset="-120"/>
                      </a:endParaRPr>
                    </a:p>
                  </a:txBody>
                  <a:tcPr marL="91430" marR="91430"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8990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dirty="0">
                          <a:solidFill>
                            <a:schemeClr val="tx1"/>
                          </a:solidFill>
                          <a:latin typeface="微軟正黑體" panose="020B0604030504040204" pitchFamily="34" charset="-120"/>
                          <a:ea typeface="微軟正黑體" panose="020B0604030504040204" pitchFamily="34" charset="-120"/>
                        </a:rPr>
                        <a:t>D</a:t>
                      </a:r>
                      <a:endParaRPr lang="zh-TW" altLang="en-US" sz="2800" dirty="0">
                        <a:solidFill>
                          <a:schemeClr val="tx1"/>
                        </a:solidFill>
                        <a:latin typeface="微軟正黑體" panose="020B0604030504040204" pitchFamily="34" charset="-120"/>
                        <a:ea typeface="微軟正黑體" panose="020B0604030504040204" pitchFamily="34" charset="-120"/>
                      </a:endParaRPr>
                    </a:p>
                  </a:txBody>
                  <a:tcPr marL="91430" marR="91430"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400" kern="1200" dirty="0" smtClean="0">
                          <a:solidFill>
                            <a:schemeClr val="dk1"/>
                          </a:solidFill>
                          <a:effectLst/>
                          <a:latin typeface="微軟正黑體" panose="020B0604030504040204" pitchFamily="34" charset="-120"/>
                          <a:ea typeface="微軟正黑體" panose="020B0604030504040204" pitchFamily="34" charset="-120"/>
                          <a:cs typeface="+mn-cs"/>
                        </a:rPr>
                        <a:t>一般科</a:t>
                      </a:r>
                      <a:r>
                        <a:rPr lang="en-US" altLang="zh-TW" sz="2400" kern="1200" dirty="0" smtClean="0">
                          <a:solidFill>
                            <a:schemeClr val="dk1"/>
                          </a:solidFill>
                          <a:effectLst/>
                          <a:latin typeface="微軟正黑體" panose="020B0604030504040204" pitchFamily="34" charset="-120"/>
                          <a:ea typeface="微軟正黑體" panose="020B0604030504040204" pitchFamily="34" charset="-120"/>
                          <a:cs typeface="+mn-cs"/>
                        </a:rPr>
                        <a:t>PGY</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effectLst/>
                          <a:latin typeface="微軟正黑體" panose="020B0604030504040204" pitchFamily="34" charset="-120"/>
                          <a:ea typeface="微軟正黑體" panose="020B0604030504040204" pitchFamily="34" charset="-120"/>
                          <a:cs typeface="+mn-cs"/>
                        </a:rPr>
                        <a:t>花晨祐</a:t>
                      </a:r>
                      <a:r>
                        <a:rPr lang="zh-TW" altLang="en-US" sz="2400" b="1" kern="1200" dirty="0" smtClean="0">
                          <a:solidFill>
                            <a:schemeClr val="dk1"/>
                          </a:solidFill>
                          <a:effectLst/>
                          <a:latin typeface="微軟正黑體" panose="020B0604030504040204" pitchFamily="34" charset="-120"/>
                          <a:ea typeface="微軟正黑體" panose="020B0604030504040204" pitchFamily="34" charset="-120"/>
                          <a:cs typeface="+mn-cs"/>
                        </a:rPr>
                        <a:t> </a:t>
                      </a:r>
                      <a:r>
                        <a:rPr lang="en-US" altLang="zh-TW" sz="2400" b="1" kern="1200" dirty="0" smtClean="0">
                          <a:solidFill>
                            <a:schemeClr val="dk1"/>
                          </a:solidFill>
                          <a:effectLst/>
                          <a:latin typeface="微軟正黑體" panose="020B0604030504040204" pitchFamily="34" charset="-120"/>
                          <a:ea typeface="微軟正黑體" panose="020B0604030504040204" pitchFamily="34" charset="-120"/>
                          <a:cs typeface="+mn-cs"/>
                        </a:rPr>
                        <a:t>PGY</a:t>
                      </a:r>
                      <a:r>
                        <a:rPr lang="zh-TW" altLang="en-US" sz="2400" b="1" kern="1200" dirty="0" smtClean="0">
                          <a:solidFill>
                            <a:schemeClr val="dk1"/>
                          </a:solidFill>
                          <a:effectLst/>
                          <a:latin typeface="微軟正黑體" panose="020B0604030504040204" pitchFamily="34" charset="-120"/>
                          <a:ea typeface="微軟正黑體" panose="020B0604030504040204" pitchFamily="34" charset="-120"/>
                          <a:cs typeface="+mn-cs"/>
                        </a:rPr>
                        <a:t>醫師</a:t>
                      </a:r>
                      <a:endParaRPr lang="zh-TW" altLang="en-US" sz="2400" dirty="0" smtClean="0">
                        <a:solidFill>
                          <a:schemeClr val="tx1"/>
                        </a:solidFill>
                        <a:latin typeface="微軟正黑體" panose="020B0604030504040204" pitchFamily="34" charset="-120"/>
                        <a:ea typeface="微軟正黑體" panose="020B0604030504040204" pitchFamily="34" charset="-120"/>
                      </a:endParaRPr>
                    </a:p>
                  </a:txBody>
                  <a:tcPr marL="91430" marR="91430"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zh-TW" sz="2400" kern="1200" dirty="0" smtClean="0">
                          <a:solidFill>
                            <a:schemeClr val="dk1"/>
                          </a:solidFill>
                          <a:effectLst/>
                          <a:latin typeface="微軟正黑體" panose="020B0604030504040204" pitchFamily="34" charset="-120"/>
                          <a:ea typeface="微軟正黑體" panose="020B0604030504040204" pitchFamily="34" charset="-120"/>
                          <a:cs typeface="+mn-cs"/>
                        </a:rPr>
                        <a:t>內科專科護理師組</a:t>
                      </a:r>
                      <a:endParaRPr lang="en-US" altLang="zh-TW" sz="2400" kern="1200" dirty="0" smtClean="0">
                        <a:solidFill>
                          <a:schemeClr val="dk1"/>
                        </a:solidFill>
                        <a:effectLst/>
                        <a:latin typeface="微軟正黑體" panose="020B0604030504040204" pitchFamily="34" charset="-120"/>
                        <a:ea typeface="微軟正黑體" panose="020B0604030504040204" pitchFamily="34" charset="-120"/>
                        <a:cs typeface="+mn-cs"/>
                      </a:endParaRPr>
                    </a:p>
                    <a:p>
                      <a:r>
                        <a:rPr lang="zh-TW" altLang="zh-TW" sz="2400" b="1" kern="1200" dirty="0" smtClean="0">
                          <a:solidFill>
                            <a:schemeClr val="dk1"/>
                          </a:solidFill>
                          <a:effectLst/>
                          <a:latin typeface="微軟正黑體" panose="020B0604030504040204" pitchFamily="34" charset="-120"/>
                          <a:ea typeface="微軟正黑體" panose="020B0604030504040204" pitchFamily="34" charset="-120"/>
                          <a:cs typeface="+mn-cs"/>
                        </a:rPr>
                        <a:t>簡珮紋</a:t>
                      </a:r>
                      <a:r>
                        <a:rPr lang="zh-TW" altLang="en-US" sz="2400" b="1" kern="1200" dirty="0" smtClean="0">
                          <a:solidFill>
                            <a:schemeClr val="dk1"/>
                          </a:solidFill>
                          <a:effectLst/>
                          <a:latin typeface="微軟正黑體" panose="020B0604030504040204" pitchFamily="34" charset="-120"/>
                          <a:ea typeface="微軟正黑體" panose="020B0604030504040204" pitchFamily="34" charset="-120"/>
                          <a:cs typeface="+mn-cs"/>
                        </a:rPr>
                        <a:t> 專科護理師</a:t>
                      </a:r>
                      <a:endParaRPr lang="zh-TW" altLang="en-US" sz="2400" b="0" dirty="0">
                        <a:solidFill>
                          <a:srgbClr val="FF0000"/>
                        </a:solidFill>
                        <a:latin typeface="微軟正黑體" panose="020B0604030504040204" pitchFamily="34" charset="-120"/>
                        <a:ea typeface="微軟正黑體" panose="020B0604030504040204" pitchFamily="34" charset="-120"/>
                      </a:endParaRPr>
                    </a:p>
                  </a:txBody>
                  <a:tcPr marL="91430" marR="91430"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zh-TW" sz="2400" kern="1200" dirty="0" smtClean="0">
                          <a:solidFill>
                            <a:schemeClr val="dk1"/>
                          </a:solidFill>
                          <a:effectLst/>
                          <a:latin typeface="微軟正黑體" panose="020B0604030504040204" pitchFamily="34" charset="-120"/>
                          <a:ea typeface="微軟正黑體" panose="020B0604030504040204" pitchFamily="34" charset="-120"/>
                          <a:cs typeface="+mn-cs"/>
                        </a:rPr>
                        <a:t>檢驗醫學科</a:t>
                      </a:r>
                      <a:endParaRPr lang="en-US" altLang="zh-TW" sz="2400" kern="1200" dirty="0" smtClean="0">
                        <a:solidFill>
                          <a:schemeClr val="dk1"/>
                        </a:solidFill>
                        <a:effectLst/>
                        <a:latin typeface="微軟正黑體" panose="020B0604030504040204" pitchFamily="34" charset="-120"/>
                        <a:ea typeface="微軟正黑體" panose="020B0604030504040204" pitchFamily="34" charset="-120"/>
                        <a:cs typeface="+mn-cs"/>
                      </a:endParaRPr>
                    </a:p>
                    <a:p>
                      <a:r>
                        <a:rPr lang="zh-TW" altLang="zh-TW" sz="2400" b="1" kern="1200" dirty="0" smtClean="0">
                          <a:solidFill>
                            <a:schemeClr val="dk1"/>
                          </a:solidFill>
                          <a:effectLst/>
                          <a:latin typeface="微軟正黑體" panose="020B0604030504040204" pitchFamily="34" charset="-120"/>
                          <a:ea typeface="微軟正黑體" panose="020B0604030504040204" pitchFamily="34" charset="-120"/>
                          <a:cs typeface="+mn-cs"/>
                        </a:rPr>
                        <a:t>顏</a:t>
                      </a:r>
                      <a:r>
                        <a:rPr lang="en-US" altLang="zh-TW" sz="2400" b="1" kern="1200" dirty="0" smtClean="0">
                          <a:solidFill>
                            <a:schemeClr val="dk1"/>
                          </a:solidFill>
                          <a:effectLst/>
                          <a:latin typeface="微軟正黑體" panose="020B0604030504040204" pitchFamily="34" charset="-120"/>
                          <a:ea typeface="微軟正黑體" panose="020B0604030504040204" pitchFamily="34" charset="-120"/>
                          <a:cs typeface="+mn-cs"/>
                        </a:rPr>
                        <a:t>  </a:t>
                      </a:r>
                      <a:r>
                        <a:rPr lang="zh-TW" altLang="zh-TW" sz="2400" b="1" kern="1200" dirty="0" smtClean="0">
                          <a:solidFill>
                            <a:schemeClr val="dk1"/>
                          </a:solidFill>
                          <a:effectLst/>
                          <a:latin typeface="微軟正黑體" panose="020B0604030504040204" pitchFamily="34" charset="-120"/>
                          <a:ea typeface="微軟正黑體" panose="020B0604030504040204" pitchFamily="34" charset="-120"/>
                          <a:cs typeface="+mn-cs"/>
                        </a:rPr>
                        <a:t>雅</a:t>
                      </a:r>
                      <a:r>
                        <a:rPr lang="zh-TW" altLang="en-US" sz="2400" b="1" kern="1200" dirty="0" smtClean="0">
                          <a:solidFill>
                            <a:schemeClr val="dk1"/>
                          </a:solidFill>
                          <a:effectLst/>
                          <a:latin typeface="微軟正黑體" panose="020B0604030504040204" pitchFamily="34" charset="-120"/>
                          <a:ea typeface="微軟正黑體" panose="020B0604030504040204" pitchFamily="34" charset="-120"/>
                          <a:cs typeface="+mn-cs"/>
                        </a:rPr>
                        <a:t> 醫檢師</a:t>
                      </a:r>
                      <a:endParaRPr lang="zh-TW" altLang="en-US" sz="2400" b="0" dirty="0">
                        <a:solidFill>
                          <a:srgbClr val="FF0000"/>
                        </a:solidFill>
                        <a:latin typeface="微軟正黑體" panose="020B0604030504040204" pitchFamily="34" charset="-120"/>
                        <a:ea typeface="微軟正黑體" panose="020B0604030504040204" pitchFamily="34" charset="-120"/>
                      </a:endParaRPr>
                    </a:p>
                  </a:txBody>
                  <a:tcPr marL="91430" marR="91430"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8990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dirty="0">
                          <a:solidFill>
                            <a:schemeClr val="tx1"/>
                          </a:solidFill>
                          <a:latin typeface="微軟正黑體" panose="020B0604030504040204" pitchFamily="34" charset="-120"/>
                          <a:ea typeface="微軟正黑體" panose="020B0604030504040204" pitchFamily="34" charset="-120"/>
                        </a:rPr>
                        <a:t>E</a:t>
                      </a:r>
                      <a:endParaRPr lang="zh-TW" altLang="en-US" sz="2800" dirty="0">
                        <a:solidFill>
                          <a:schemeClr val="tx1"/>
                        </a:solidFill>
                        <a:latin typeface="微軟正黑體" panose="020B0604030504040204" pitchFamily="34" charset="-120"/>
                        <a:ea typeface="微軟正黑體" panose="020B0604030504040204" pitchFamily="34" charset="-120"/>
                      </a:endParaRPr>
                    </a:p>
                  </a:txBody>
                  <a:tcPr marL="91430" marR="91430"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400" kern="1200" dirty="0" smtClean="0">
                          <a:solidFill>
                            <a:schemeClr val="dk1"/>
                          </a:solidFill>
                          <a:effectLst/>
                          <a:latin typeface="微軟正黑體" panose="020B0604030504040204" pitchFamily="34" charset="-120"/>
                          <a:ea typeface="微軟正黑體" panose="020B0604030504040204" pitchFamily="34" charset="-120"/>
                          <a:cs typeface="+mn-cs"/>
                        </a:rPr>
                        <a:t>一般科</a:t>
                      </a:r>
                      <a:r>
                        <a:rPr lang="en-US" altLang="zh-TW" sz="2400" kern="1200" dirty="0" smtClean="0">
                          <a:solidFill>
                            <a:schemeClr val="dk1"/>
                          </a:solidFill>
                          <a:effectLst/>
                          <a:latin typeface="微軟正黑體" panose="020B0604030504040204" pitchFamily="34" charset="-120"/>
                          <a:ea typeface="微軟正黑體" panose="020B0604030504040204" pitchFamily="34" charset="-120"/>
                          <a:cs typeface="+mn-cs"/>
                        </a:rPr>
                        <a:t>PGY</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effectLst/>
                          <a:latin typeface="微軟正黑體" panose="020B0604030504040204" pitchFamily="34" charset="-120"/>
                          <a:ea typeface="微軟正黑體" panose="020B0604030504040204" pitchFamily="34" charset="-120"/>
                          <a:cs typeface="+mn-cs"/>
                        </a:rPr>
                        <a:t>趙育慈</a:t>
                      </a:r>
                      <a:r>
                        <a:rPr lang="zh-TW" altLang="en-US" sz="2400" b="1" kern="1200" dirty="0" smtClean="0">
                          <a:solidFill>
                            <a:schemeClr val="dk1"/>
                          </a:solidFill>
                          <a:effectLst/>
                          <a:latin typeface="微軟正黑體" panose="020B0604030504040204" pitchFamily="34" charset="-120"/>
                          <a:ea typeface="微軟正黑體" panose="020B0604030504040204" pitchFamily="34" charset="-120"/>
                          <a:cs typeface="+mn-cs"/>
                        </a:rPr>
                        <a:t> </a:t>
                      </a:r>
                      <a:r>
                        <a:rPr lang="en-US" altLang="zh-TW" sz="2400" b="1" kern="1200" dirty="0" smtClean="0">
                          <a:solidFill>
                            <a:schemeClr val="dk1"/>
                          </a:solidFill>
                          <a:effectLst/>
                          <a:latin typeface="微軟正黑體" panose="020B0604030504040204" pitchFamily="34" charset="-120"/>
                          <a:ea typeface="微軟正黑體" panose="020B0604030504040204" pitchFamily="34" charset="-120"/>
                          <a:cs typeface="+mn-cs"/>
                        </a:rPr>
                        <a:t>PGY</a:t>
                      </a:r>
                      <a:r>
                        <a:rPr lang="zh-TW" altLang="en-US" sz="2400" b="1" kern="1200" dirty="0" smtClean="0">
                          <a:solidFill>
                            <a:schemeClr val="dk1"/>
                          </a:solidFill>
                          <a:effectLst/>
                          <a:latin typeface="微軟正黑體" panose="020B0604030504040204" pitchFamily="34" charset="-120"/>
                          <a:ea typeface="微軟正黑體" panose="020B0604030504040204" pitchFamily="34" charset="-120"/>
                          <a:cs typeface="+mn-cs"/>
                        </a:rPr>
                        <a:t>醫師</a:t>
                      </a:r>
                      <a:endParaRPr lang="zh-TW" altLang="en-US" sz="2400" dirty="0" smtClean="0">
                        <a:solidFill>
                          <a:schemeClr val="tx1"/>
                        </a:solidFill>
                        <a:latin typeface="微軟正黑體" panose="020B0604030504040204" pitchFamily="34" charset="-120"/>
                        <a:ea typeface="微軟正黑體" panose="020B0604030504040204" pitchFamily="34" charset="-120"/>
                      </a:endParaRPr>
                    </a:p>
                  </a:txBody>
                  <a:tcPr marL="91430" marR="91430"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zh-TW" sz="2400" kern="1200" dirty="0" smtClean="0">
                          <a:solidFill>
                            <a:schemeClr val="dk1"/>
                          </a:solidFill>
                          <a:effectLst/>
                          <a:latin typeface="微軟正黑體" panose="020B0604030504040204" pitchFamily="34" charset="-120"/>
                          <a:ea typeface="微軟正黑體" panose="020B0604030504040204" pitchFamily="34" charset="-120"/>
                          <a:cs typeface="+mn-cs"/>
                        </a:rPr>
                        <a:t>一般科</a:t>
                      </a:r>
                      <a:r>
                        <a:rPr lang="en-US" altLang="zh-TW" sz="2400" kern="1200" dirty="0" smtClean="0">
                          <a:solidFill>
                            <a:schemeClr val="dk1"/>
                          </a:solidFill>
                          <a:effectLst/>
                          <a:latin typeface="微軟正黑體" panose="020B0604030504040204" pitchFamily="34" charset="-120"/>
                          <a:ea typeface="微軟正黑體" panose="020B0604030504040204" pitchFamily="34" charset="-120"/>
                          <a:cs typeface="+mn-cs"/>
                        </a:rPr>
                        <a:t>PGY</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effectLst/>
                          <a:latin typeface="微軟正黑體" panose="020B0604030504040204" pitchFamily="34" charset="-120"/>
                          <a:ea typeface="微軟正黑體" panose="020B0604030504040204" pitchFamily="34" charset="-120"/>
                          <a:cs typeface="+mn-cs"/>
                        </a:rPr>
                        <a:t>陳慧心</a:t>
                      </a:r>
                      <a:r>
                        <a:rPr lang="zh-TW" altLang="en-US" sz="2400" b="1" kern="1200" dirty="0" smtClean="0">
                          <a:solidFill>
                            <a:schemeClr val="dk1"/>
                          </a:solidFill>
                          <a:effectLst/>
                          <a:latin typeface="微軟正黑體" panose="020B0604030504040204" pitchFamily="34" charset="-120"/>
                          <a:ea typeface="微軟正黑體" panose="020B0604030504040204" pitchFamily="34" charset="-120"/>
                          <a:cs typeface="+mn-cs"/>
                        </a:rPr>
                        <a:t> </a:t>
                      </a:r>
                      <a:r>
                        <a:rPr lang="en-US" altLang="zh-TW" sz="2400" b="1" kern="1200" dirty="0" smtClean="0">
                          <a:solidFill>
                            <a:schemeClr val="dk1"/>
                          </a:solidFill>
                          <a:effectLst/>
                          <a:latin typeface="微軟正黑體" panose="020B0604030504040204" pitchFamily="34" charset="-120"/>
                          <a:ea typeface="微軟正黑體" panose="020B0604030504040204" pitchFamily="34" charset="-120"/>
                          <a:cs typeface="+mn-cs"/>
                        </a:rPr>
                        <a:t>PGY</a:t>
                      </a:r>
                      <a:r>
                        <a:rPr lang="zh-TW" altLang="en-US" sz="2400" b="1" kern="1200" dirty="0" smtClean="0">
                          <a:solidFill>
                            <a:schemeClr val="dk1"/>
                          </a:solidFill>
                          <a:effectLst/>
                          <a:latin typeface="微軟正黑體" panose="020B0604030504040204" pitchFamily="34" charset="-120"/>
                          <a:ea typeface="微軟正黑體" panose="020B0604030504040204" pitchFamily="34" charset="-120"/>
                          <a:cs typeface="+mn-cs"/>
                        </a:rPr>
                        <a:t>醫師</a:t>
                      </a:r>
                      <a:endParaRPr lang="zh-TW" altLang="en-US" sz="2400" dirty="0" smtClean="0">
                        <a:solidFill>
                          <a:schemeClr val="tx1"/>
                        </a:solidFill>
                        <a:latin typeface="微軟正黑體" panose="020B0604030504040204" pitchFamily="34" charset="-120"/>
                        <a:ea typeface="微軟正黑體" panose="020B0604030504040204" pitchFamily="34" charset="-120"/>
                      </a:endParaRPr>
                    </a:p>
                  </a:txBody>
                  <a:tcPr marL="91430" marR="91430"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zh-TW" sz="2400" kern="1200" dirty="0" smtClean="0">
                          <a:solidFill>
                            <a:schemeClr val="dk1"/>
                          </a:solidFill>
                          <a:effectLst/>
                          <a:latin typeface="微軟正黑體" panose="020B0604030504040204" pitchFamily="34" charset="-120"/>
                          <a:ea typeface="微軟正黑體" panose="020B0604030504040204" pitchFamily="34" charset="-120"/>
                          <a:cs typeface="+mn-cs"/>
                        </a:rPr>
                        <a:t>教學部</a:t>
                      </a:r>
                      <a:endParaRPr lang="en-US" altLang="zh-TW" sz="2400" kern="1200" dirty="0" smtClean="0">
                        <a:solidFill>
                          <a:schemeClr val="dk1"/>
                        </a:solidFill>
                        <a:effectLst/>
                        <a:latin typeface="微軟正黑體" panose="020B0604030504040204" pitchFamily="34" charset="-120"/>
                        <a:ea typeface="微軟正黑體" panose="020B0604030504040204" pitchFamily="34" charset="-120"/>
                        <a:cs typeface="+mn-cs"/>
                      </a:endParaRPr>
                    </a:p>
                    <a:p>
                      <a:r>
                        <a:rPr lang="zh-TW" altLang="zh-TW" sz="2400" b="1" kern="1200" dirty="0" smtClean="0">
                          <a:solidFill>
                            <a:schemeClr val="dk1"/>
                          </a:solidFill>
                          <a:effectLst/>
                          <a:latin typeface="微軟正黑體" panose="020B0604030504040204" pitchFamily="34" charset="-120"/>
                          <a:ea typeface="微軟正黑體" panose="020B0604030504040204" pitchFamily="34" charset="-120"/>
                          <a:cs typeface="+mn-cs"/>
                        </a:rPr>
                        <a:t>徐千雅</a:t>
                      </a:r>
                      <a:r>
                        <a:rPr lang="en-US" altLang="zh-TW" sz="2400" b="1" kern="1200" dirty="0" smtClean="0">
                          <a:solidFill>
                            <a:schemeClr val="dk1"/>
                          </a:solidFill>
                          <a:effectLst/>
                          <a:latin typeface="微軟正黑體" panose="020B0604030504040204" pitchFamily="34" charset="-120"/>
                          <a:ea typeface="微軟正黑體" panose="020B0604030504040204" pitchFamily="34" charset="-120"/>
                          <a:cs typeface="+mn-cs"/>
                        </a:rPr>
                        <a:t> </a:t>
                      </a:r>
                      <a:r>
                        <a:rPr lang="zh-TW" altLang="en-US" sz="2400" b="1" kern="1200" dirty="0" smtClean="0">
                          <a:solidFill>
                            <a:schemeClr val="dk1"/>
                          </a:solidFill>
                          <a:effectLst/>
                          <a:latin typeface="微軟正黑體" panose="020B0604030504040204" pitchFamily="34" charset="-120"/>
                          <a:ea typeface="微軟正黑體" panose="020B0604030504040204" pitchFamily="34" charset="-120"/>
                          <a:cs typeface="+mn-cs"/>
                        </a:rPr>
                        <a:t>實習醫學生</a:t>
                      </a:r>
                      <a:endParaRPr lang="zh-TW" altLang="en-US" sz="2400" b="0" dirty="0">
                        <a:solidFill>
                          <a:srgbClr val="FF0000"/>
                        </a:solidFill>
                        <a:latin typeface="微軟正黑體" panose="020B0604030504040204" pitchFamily="34" charset="-120"/>
                        <a:ea typeface="微軟正黑體" panose="020B0604030504040204" pitchFamily="34" charset="-120"/>
                      </a:endParaRPr>
                    </a:p>
                  </a:txBody>
                  <a:tcPr marL="91430" marR="91430"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415265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39">
            <a:extLst>
              <a:ext uri="{FF2B5EF4-FFF2-40B4-BE49-F238E27FC236}"/>
            </a:extLst>
          </p:cNvPr>
          <p:cNvSpPr txBox="1"/>
          <p:nvPr/>
        </p:nvSpPr>
        <p:spPr>
          <a:xfrm>
            <a:off x="409575" y="139700"/>
            <a:ext cx="4180953" cy="707886"/>
          </a:xfrm>
          <a:prstGeom prst="rect">
            <a:avLst/>
          </a:prstGeom>
          <a:noFill/>
        </p:spPr>
        <p:txBody>
          <a:bodyPr wrap="none">
            <a:spAutoFit/>
          </a:bodyPr>
          <a:lstStyle/>
          <a:p>
            <a:pPr>
              <a:defRPr/>
            </a:pPr>
            <a:r>
              <a:rPr lang="en-US" altLang="zh-TW" sz="4000" b="1" dirty="0" smtClean="0">
                <a:solidFill>
                  <a:srgbClr val="000099"/>
                </a:solidFill>
                <a:latin typeface="微軟正黑體" panose="020B0604030504040204" pitchFamily="34" charset="-120"/>
                <a:ea typeface="微軟正黑體" panose="020B0604030504040204" pitchFamily="34" charset="-120"/>
                <a:cs typeface="+mn-ea"/>
                <a:sym typeface="+mn-lt"/>
              </a:rPr>
              <a:t>113</a:t>
            </a:r>
            <a:r>
              <a:rPr lang="zh-TW" altLang="en-US" sz="4000" b="1" dirty="0" smtClean="0">
                <a:solidFill>
                  <a:srgbClr val="000099"/>
                </a:solidFill>
                <a:latin typeface="微軟正黑體" panose="020B0604030504040204" pitchFamily="34" charset="-120"/>
                <a:ea typeface="微軟正黑體" panose="020B0604030504040204" pitchFamily="34" charset="-120"/>
                <a:cs typeface="+mn-ea"/>
                <a:sym typeface="+mn-lt"/>
              </a:rPr>
              <a:t>年度</a:t>
            </a:r>
            <a:r>
              <a:rPr lang="zh-TW" altLang="en-US" sz="4000" b="1" dirty="0">
                <a:solidFill>
                  <a:srgbClr val="000099"/>
                </a:solidFill>
                <a:latin typeface="微軟正黑體" panose="020B0604030504040204" pitchFamily="34" charset="-120"/>
                <a:ea typeface="微軟正黑體" panose="020B0604030504040204" pitchFamily="34" charset="-120"/>
                <a:cs typeface="+mn-ea"/>
                <a:sym typeface="+mn-lt"/>
              </a:rPr>
              <a:t>工作計畫</a:t>
            </a:r>
          </a:p>
        </p:txBody>
      </p:sp>
      <p:graphicFrame>
        <p:nvGraphicFramePr>
          <p:cNvPr id="2" name="表格 1"/>
          <p:cNvGraphicFramePr>
            <a:graphicFrameLocks noGrp="1"/>
          </p:cNvGraphicFramePr>
          <p:nvPr>
            <p:extLst>
              <p:ext uri="{D42A27DB-BD31-4B8C-83A1-F6EECF244321}">
                <p14:modId xmlns:p14="http://schemas.microsoft.com/office/powerpoint/2010/main" val="1191915819"/>
              </p:ext>
            </p:extLst>
          </p:nvPr>
        </p:nvGraphicFramePr>
        <p:xfrm>
          <a:off x="301291" y="961746"/>
          <a:ext cx="11692787" cy="5508761"/>
        </p:xfrm>
        <a:graphic>
          <a:graphicData uri="http://schemas.openxmlformats.org/drawingml/2006/table">
            <a:tbl>
              <a:tblPr/>
              <a:tblGrid>
                <a:gridCol w="684361"/>
                <a:gridCol w="2244436"/>
                <a:gridCol w="3728852"/>
                <a:gridCol w="4108863"/>
                <a:gridCol w="926275"/>
              </a:tblGrid>
              <a:tr h="617672">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項次</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部門目標</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衡量指標</a:t>
                      </a: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KPI</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行動方案</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預計完成時間</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82">
                <a:tc rowSpan="6">
                  <a:txBody>
                    <a:bodyPr/>
                    <a:lstStyle/>
                    <a:p>
                      <a:pPr algn="ctr">
                        <a:spcAft>
                          <a:spcPts val="0"/>
                        </a:spcAft>
                      </a:pP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l">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師資培育與繼續教育</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800" ker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800" ker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場</a:t>
                      </a:r>
                      <a:r>
                        <a:rPr lang="en-US" sz="1800" ker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800" ker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l">
                        <a:spcAft>
                          <a:spcPts val="0"/>
                        </a:spcAft>
                      </a:pP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實證醫學</a:t>
                      </a:r>
                      <a:r>
                        <a:rPr lang="zh-TW"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基礎</a:t>
                      </a:r>
                      <a:r>
                        <a:rPr lang="zh-TW" altLang="en-US"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、進階</a:t>
                      </a:r>
                      <a:r>
                        <a:rPr lang="zh-TW"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系列課程</a:t>
                      </a:r>
                      <a:endParaRPr lang="en-US" altLang="zh-TW"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l">
                        <a:spcAft>
                          <a:spcPts val="0"/>
                        </a:spcAft>
                      </a:pPr>
                      <a:r>
                        <a:rPr lang="zh-TW" altLang="en-US"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8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住院醫師、</a:t>
                      </a:r>
                      <a:r>
                        <a:rPr lang="en-US" altLang="zh-TW" sz="18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PGY</a:t>
                      </a:r>
                      <a:r>
                        <a:rPr lang="zh-TW" altLang="en-US" sz="18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醫師、醫事職類學員  </a:t>
                      </a:r>
                      <a:endParaRPr lang="en-US" altLang="zh-TW" sz="18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l">
                        <a:spcAft>
                          <a:spcPts val="0"/>
                        </a:spcAft>
                      </a:pPr>
                      <a:r>
                        <a:rPr lang="zh-TW" altLang="en-US" sz="18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與實習學生，能力為導向設計課程</a:t>
                      </a:r>
                      <a:r>
                        <a:rPr lang="en-US" altLang="zh-TW" sz="18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l">
                        <a:spcAft>
                          <a:spcPts val="0"/>
                        </a:spcAft>
                      </a:pP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學員上課成績測驗</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l">
                        <a:spcAft>
                          <a:spcPts val="0"/>
                        </a:spcAft>
                      </a:pP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課後學員滿意度調查</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l">
                        <a:spcAft>
                          <a:spcPts val="0"/>
                        </a:spcAft>
                      </a:pP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依『實證醫學中心種子教師認證要點』協助有興趣之教師取得資格</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l">
                        <a:spcAft>
                          <a:spcPts val="0"/>
                        </a:spcAft>
                      </a:pP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以公費公假鼓勵種子教師參與院外</a:t>
                      </a: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EBM</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相關培訓課程、研究能力課程、國內外相關學會發表</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l">
                        <a:spcAft>
                          <a:spcPts val="0"/>
                        </a:spcAft>
                      </a:pP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台灣實證醫學會健康照護教師認證</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a:spcAft>
                          <a:spcPts val="0"/>
                        </a:spcAft>
                      </a:pP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12</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月</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878">
                <a:tc vMerge="1">
                  <a:txBody>
                    <a:bodyPr/>
                    <a:lstStyle/>
                    <a:p>
                      <a:endParaRPr lang="zh-TW" altLang="en-US"/>
                    </a:p>
                  </a:txBody>
                  <a:tcPr/>
                </a:tc>
                <a:tc vMerge="1">
                  <a:txBody>
                    <a:bodyPr/>
                    <a:lstStyle/>
                    <a:p>
                      <a:endParaRPr lang="zh-TW" altLang="en-US"/>
                    </a:p>
                  </a:txBody>
                  <a:tcPr/>
                </a:tc>
                <a:tc>
                  <a:txBody>
                    <a:bodyPr/>
                    <a:lstStyle/>
                    <a:p>
                      <a:pPr algn="l">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後測答對率</a:t>
                      </a: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&gt;=80</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r>
              <a:tr h="429878">
                <a:tc vMerge="1">
                  <a:txBody>
                    <a:bodyPr/>
                    <a:lstStyle/>
                    <a:p>
                      <a:endParaRPr lang="zh-TW" altLang="en-US"/>
                    </a:p>
                  </a:txBody>
                  <a:tcPr/>
                </a:tc>
                <a:tc vMerge="1">
                  <a:txBody>
                    <a:bodyPr/>
                    <a:lstStyle/>
                    <a:p>
                      <a:endParaRPr lang="zh-TW" altLang="en-US"/>
                    </a:p>
                  </a:txBody>
                  <a:tcPr/>
                </a:tc>
                <a:tc>
                  <a:txBody>
                    <a:bodyPr/>
                    <a:lstStyle/>
                    <a:p>
                      <a:pPr algn="l">
                        <a:spcAft>
                          <a:spcPts val="0"/>
                        </a:spcAft>
                      </a:pPr>
                      <a:r>
                        <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課程滿意度</a:t>
                      </a:r>
                      <a:r>
                        <a:rPr lang="en-US"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&gt;=4</a:t>
                      </a:r>
                      <a:r>
                        <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r>
              <a:tr h="859753">
                <a:tc vMerge="1">
                  <a:txBody>
                    <a:bodyPr/>
                    <a:lstStyle/>
                    <a:p>
                      <a:endParaRPr lang="zh-TW" altLang="en-US"/>
                    </a:p>
                  </a:txBody>
                  <a:tcPr/>
                </a:tc>
                <a:tc vMerge="1">
                  <a:txBody>
                    <a:bodyPr/>
                    <a:lstStyle/>
                    <a:p>
                      <a:endParaRPr lang="zh-TW" altLang="en-US"/>
                    </a:p>
                  </a:txBody>
                  <a:tcPr/>
                </a:tc>
                <a:tc>
                  <a:txBody>
                    <a:bodyPr/>
                    <a:lstStyle/>
                    <a:p>
                      <a:pPr algn="l">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取得初階、進階師資</a:t>
                      </a:r>
                      <a:r>
                        <a:rPr lang="zh-TW"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人數</a:t>
                      </a:r>
                      <a:endParaRPr lang="en-US" altLang="zh-TW"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l">
                        <a:spcAft>
                          <a:spcPts val="0"/>
                        </a:spcAft>
                      </a:pPr>
                      <a:r>
                        <a:rPr lang="en-US"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初階：</a:t>
                      </a: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位</a:t>
                      </a:r>
                      <a:r>
                        <a:rPr lang="zh-TW"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，進階</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位</a:t>
                      </a: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r>
              <a:tr h="715051">
                <a:tc vMerge="1">
                  <a:txBody>
                    <a:bodyPr/>
                    <a:lstStyle/>
                    <a:p>
                      <a:endParaRPr lang="zh-TW" altLang="en-US"/>
                    </a:p>
                  </a:txBody>
                  <a:tcPr/>
                </a:tc>
                <a:tc vMerge="1">
                  <a:txBody>
                    <a:bodyPr/>
                    <a:lstStyle/>
                    <a:p>
                      <a:endParaRPr lang="zh-TW" altLang="en-US"/>
                    </a:p>
                  </a:txBody>
                  <a:tcPr/>
                </a:tc>
                <a:tc>
                  <a:txBody>
                    <a:bodyPr/>
                    <a:lstStyle/>
                    <a:p>
                      <a:pPr algn="l">
                        <a:spcAft>
                          <a:spcPts val="0"/>
                        </a:spcAft>
                      </a:pP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EBM</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師資進階課程與繼續教育訓練</a:t>
                      </a: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&gt;=15</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人次</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r>
              <a:tr h="536289">
                <a:tc vMerge="1">
                  <a:txBody>
                    <a:bodyPr/>
                    <a:lstStyle/>
                    <a:p>
                      <a:endParaRPr lang="zh-TW" altLang="en-US"/>
                    </a:p>
                  </a:txBody>
                  <a:tcPr/>
                </a:tc>
                <a:tc vMerge="1">
                  <a:txBody>
                    <a:bodyPr/>
                    <a:lstStyle/>
                    <a:p>
                      <a:endParaRPr lang="zh-TW" altLang="en-US"/>
                    </a:p>
                  </a:txBody>
                  <a:tcPr/>
                </a:tc>
                <a:tc>
                  <a:txBody>
                    <a:bodyPr/>
                    <a:lstStyle/>
                    <a:p>
                      <a:pPr algn="l">
                        <a:spcAft>
                          <a:spcPts val="0"/>
                        </a:spcAft>
                      </a:pPr>
                      <a:r>
                        <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台灣實證醫學會健康照護教師</a:t>
                      </a:r>
                      <a:r>
                        <a:rPr lang="en-US"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位</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r>
              <a:tr h="265182">
                <a:tc rowSpan="2">
                  <a:txBody>
                    <a:bodyPr/>
                    <a:lstStyle/>
                    <a:p>
                      <a:pPr algn="ctr">
                        <a:spcAft>
                          <a:spcPts val="0"/>
                        </a:spcAft>
                      </a:pP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各職類落實</a:t>
                      </a: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EBM</a:t>
                      </a:r>
                      <a:r>
                        <a:rPr lang="zh-TW"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於</a:t>
                      </a:r>
                      <a:endParaRPr lang="en-US" altLang="zh-TW"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l">
                        <a:spcAft>
                          <a:spcPts val="0"/>
                        </a:spcAft>
                      </a:pPr>
                      <a:r>
                        <a:rPr lang="zh-TW"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臨床</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與教學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800" ker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800" ker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場</a:t>
                      </a:r>
                      <a:r>
                        <a:rPr lang="en-US" sz="1800" ker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800" ker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en-US" sz="18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8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實證醫學文獻查證競賽</a:t>
                      </a:r>
                      <a:endParaRPr lang="zh-TW" sz="18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l">
                        <a:spcAft>
                          <a:spcPts val="0"/>
                        </a:spcAft>
                      </a:pP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跨領域臨床情境文獻查證投稿</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12</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月</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82">
                <a:tc vMerge="1">
                  <a:txBody>
                    <a:bodyPr/>
                    <a:lstStyle/>
                    <a:p>
                      <a:endParaRPr lang="zh-TW" altLang="en-US"/>
                    </a:p>
                  </a:txBody>
                  <a:tcPr/>
                </a:tc>
                <a:tc vMerge="1">
                  <a:txBody>
                    <a:bodyPr/>
                    <a:lstStyle/>
                    <a:p>
                      <a:endParaRPr lang="zh-TW" altLang="en-US"/>
                    </a:p>
                  </a:txBody>
                  <a:tcPr/>
                </a:tc>
                <a:tc>
                  <a:txBody>
                    <a:bodyPr/>
                    <a:lstStyle/>
                    <a:p>
                      <a:pPr algn="l">
                        <a:spcAft>
                          <a:spcPts val="0"/>
                        </a:spcAft>
                      </a:pPr>
                      <a:r>
                        <a:rPr lang="en-US" sz="1800" ker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800" ker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場</a:t>
                      </a:r>
                      <a:r>
                        <a:rPr lang="en-US" sz="1800" ker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800" ker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r>
              <a:tr h="265182">
                <a:tc rowSpan="3">
                  <a:txBody>
                    <a:bodyPr/>
                    <a:lstStyle/>
                    <a:p>
                      <a:pPr algn="ctr">
                        <a:spcAft>
                          <a:spcPts val="0"/>
                        </a:spcAft>
                      </a:pP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協助各職類</a:t>
                      </a:r>
                      <a:r>
                        <a:rPr lang="en-US"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EBM</a:t>
                      </a:r>
                    </a:p>
                    <a:p>
                      <a:pPr algn="l">
                        <a:spcAft>
                          <a:spcPts val="0"/>
                        </a:spcAft>
                      </a:pPr>
                      <a:r>
                        <a:rPr lang="zh-TW"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相關</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研究發表</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800" ker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800" ker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場</a:t>
                      </a:r>
                      <a:r>
                        <a:rPr lang="en-US" sz="1800" ker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800" ker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Aft>
                          <a:spcPts val="0"/>
                        </a:spcAft>
                      </a:pP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開設</a:t>
                      </a: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EBM</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海報</a:t>
                      </a: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論文寫作工作坊</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l">
                        <a:spcAft>
                          <a:spcPts val="0"/>
                        </a:spcAft>
                      </a:pP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輔導職類投稿台灣實證醫學學會、台灣護理學會及其他職類的公學會等實證相關投稿</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12</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月</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82">
                <a:tc vMerge="1">
                  <a:txBody>
                    <a:bodyPr/>
                    <a:lstStyle/>
                    <a:p>
                      <a:endParaRPr lang="zh-TW" altLang="en-US"/>
                    </a:p>
                  </a:txBody>
                  <a:tcPr/>
                </a:tc>
                <a:tc vMerge="1">
                  <a:txBody>
                    <a:bodyPr/>
                    <a:lstStyle/>
                    <a:p>
                      <a:endParaRPr lang="zh-TW" altLang="en-US"/>
                    </a:p>
                  </a:txBody>
                  <a:tcPr/>
                </a:tc>
                <a:tc>
                  <a:txBody>
                    <a:bodyPr/>
                    <a:lstStyle/>
                    <a:p>
                      <a:pPr algn="l">
                        <a:spcAft>
                          <a:spcPts val="0"/>
                        </a:spcAft>
                      </a:pPr>
                      <a:r>
                        <a:rPr lang="en-US"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&gt;=25</a:t>
                      </a:r>
                      <a:r>
                        <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篇</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r>
              <a:tr h="429878">
                <a:tc vMerge="1">
                  <a:txBody>
                    <a:bodyPr/>
                    <a:lstStyle/>
                    <a:p>
                      <a:endParaRPr lang="zh-TW" altLang="en-US"/>
                    </a:p>
                  </a:txBody>
                  <a:tcPr/>
                </a:tc>
                <a:tc vMerge="1">
                  <a:txBody>
                    <a:bodyPr/>
                    <a:lstStyle/>
                    <a:p>
                      <a:endParaRPr lang="zh-TW" altLang="en-US"/>
                    </a:p>
                  </a:txBody>
                  <a:tcPr/>
                </a:tc>
                <a:tc>
                  <a:txBody>
                    <a:bodyPr/>
                    <a:lstStyle/>
                    <a:p>
                      <a:pPr algn="l">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發表職類數</a:t>
                      </a: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&gt;=4</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職類</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r>
            </a:tbl>
          </a:graphicData>
        </a:graphic>
      </p:graphicFrame>
    </p:spTree>
    <p:extLst>
      <p:ext uri="{BB962C8B-B14F-4D97-AF65-F5344CB8AC3E}">
        <p14:creationId xmlns:p14="http://schemas.microsoft.com/office/powerpoint/2010/main" val="2026879496"/>
      </p:ext>
    </p:extLst>
  </p:cSld>
  <p:clrMapOvr>
    <a:masterClrMapping/>
  </p:clrMapOvr>
  <p:transition advTm="6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投影片編號版面配置區 17"/>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CBAA1F4-0B52-4E5E-93A7-2B5241101DCA}" type="slidenum">
              <a:rPr kumimoji="0" lang="zh-TW" altLang="en-US" smtClean="0">
                <a:solidFill>
                  <a:srgbClr val="000000"/>
                </a:solidFill>
                <a:latin typeface="Verdana" panose="020B0604030504040204" pitchFamily="34" charset="0"/>
              </a:rPr>
              <a:pPr/>
              <a:t>18</a:t>
            </a:fld>
            <a:endParaRPr kumimoji="0" lang="en-US" altLang="zh-TW">
              <a:solidFill>
                <a:srgbClr val="000000"/>
              </a:solidFill>
              <a:latin typeface="Verdana" panose="020B0604030504040204" pitchFamily="34" charset="0"/>
            </a:endParaRPr>
          </a:p>
        </p:txBody>
      </p:sp>
      <p:sp>
        <p:nvSpPr>
          <p:cNvPr id="5" name="文字方塊 3">
            <a:extLst/>
          </p:cNvPr>
          <p:cNvSpPr txBox="1">
            <a:spLocks noChangeArrowheads="1"/>
          </p:cNvSpPr>
          <p:nvPr/>
        </p:nvSpPr>
        <p:spPr bwMode="auto">
          <a:xfrm>
            <a:off x="2611438" y="2154238"/>
            <a:ext cx="7218362" cy="2327275"/>
          </a:xfrm>
          <a:prstGeom prst="rect">
            <a:avLst/>
          </a:prstGeom>
          <a:noFill/>
          <a:ln w="9525">
            <a:noFill/>
            <a:miter lim="800000"/>
            <a:headEnd/>
            <a:tailEnd/>
          </a:ln>
        </p:spPr>
        <p:txBody>
          <a:bodyPr>
            <a:spAutoFit/>
          </a:bodyPr>
          <a:lstStyle/>
          <a:p>
            <a:pPr eaLnBrk="1" hangingPunct="1">
              <a:spcBef>
                <a:spcPct val="20000"/>
              </a:spcBef>
              <a:buClr>
                <a:srgbClr val="CC0000"/>
              </a:buClr>
              <a:buFont typeface="Wingdings" panose="05000000000000000000" pitchFamily="2" charset="2"/>
              <a:buNone/>
              <a:defRPr/>
            </a:pPr>
            <a:r>
              <a:rPr lang="en-US" altLang="zh-TW" sz="6600" b="1" i="1" dirty="0">
                <a:solidFill>
                  <a:srgbClr val="3333FF"/>
                </a:solidFill>
                <a:effectLst>
                  <a:outerShdw blurRad="38100" dist="38100" dir="2700000" algn="tl">
                    <a:srgbClr val="C0C0C0"/>
                  </a:outerShdw>
                </a:effectLst>
                <a:latin typeface="Times New Roman" pitchFamily="18" charset="0"/>
                <a:ea typeface="+mn-ea"/>
              </a:rPr>
              <a:t>Thank you for </a:t>
            </a:r>
          </a:p>
          <a:p>
            <a:pPr algn="ctr" eaLnBrk="1" hangingPunct="1">
              <a:spcBef>
                <a:spcPct val="20000"/>
              </a:spcBef>
              <a:buClr>
                <a:srgbClr val="CC0000"/>
              </a:buClr>
              <a:buFont typeface="Wingdings" panose="05000000000000000000" pitchFamily="2" charset="2"/>
              <a:buNone/>
              <a:defRPr/>
            </a:pPr>
            <a:r>
              <a:rPr lang="en-US" altLang="zh-TW" sz="6600" b="1" i="1" dirty="0">
                <a:solidFill>
                  <a:srgbClr val="3333FF"/>
                </a:solidFill>
                <a:effectLst>
                  <a:outerShdw blurRad="38100" dist="38100" dir="2700000" algn="tl">
                    <a:srgbClr val="C0C0C0"/>
                  </a:outerShdw>
                </a:effectLst>
                <a:latin typeface="Times New Roman" pitchFamily="18" charset="0"/>
                <a:ea typeface="+mn-ea"/>
              </a:rPr>
              <a:t>         your attention</a:t>
            </a:r>
            <a:r>
              <a:rPr lang="zh-TW" altLang="en-US" sz="4000" b="1" i="1" dirty="0">
                <a:solidFill>
                  <a:srgbClr val="006600"/>
                </a:solidFill>
                <a:latin typeface="標楷體" pitchFamily="65" charset="-120"/>
                <a:ea typeface="+mn-ea"/>
              </a:rPr>
              <a:t>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投影片編號版面配置區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21B8D801-3B41-448D-B19E-5FE56005D2CD}" type="slidenum">
              <a:rPr kumimoji="0" lang="en-US" altLang="zh-TW" smtClean="0">
                <a:solidFill>
                  <a:srgbClr val="000000"/>
                </a:solidFill>
                <a:latin typeface="Verdana" panose="020B0604030504040204" pitchFamily="34" charset="0"/>
              </a:rPr>
              <a:pPr/>
              <a:t>2</a:t>
            </a:fld>
            <a:endParaRPr kumimoji="0" lang="en-US" altLang="zh-TW">
              <a:solidFill>
                <a:srgbClr val="000000"/>
              </a:solidFill>
              <a:latin typeface="Verdana" panose="020B0604030504040204" pitchFamily="34" charset="0"/>
            </a:endParaRPr>
          </a:p>
        </p:txBody>
      </p:sp>
      <p:sp>
        <p:nvSpPr>
          <p:cNvPr id="9" name="標題 1"/>
          <p:cNvSpPr txBox="1">
            <a:spLocks noChangeArrowheads="1"/>
          </p:cNvSpPr>
          <p:nvPr/>
        </p:nvSpPr>
        <p:spPr bwMode="auto">
          <a:xfrm>
            <a:off x="2600973" y="1870865"/>
            <a:ext cx="7100094"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800">
                <a:solidFill>
                  <a:srgbClr val="003300"/>
                </a:solidFill>
                <a:latin typeface="+mj-lt"/>
                <a:ea typeface="+mj-ea"/>
                <a:cs typeface="+mj-cs"/>
              </a:defRPr>
            </a:lvl1pPr>
            <a:lvl2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2pPr>
            <a:lvl3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3pPr>
            <a:lvl4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4pPr>
            <a:lvl5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5pPr>
            <a:lvl6pPr marL="457200" algn="l" rtl="0" eaLnBrk="1" fontAlgn="base" hangingPunct="1">
              <a:spcBef>
                <a:spcPct val="0"/>
              </a:spcBef>
              <a:spcAft>
                <a:spcPct val="0"/>
              </a:spcAft>
              <a:defRPr kumimoji="1" sz="3800">
                <a:solidFill>
                  <a:srgbClr val="003300"/>
                </a:solidFill>
                <a:latin typeface="Verdana" pitchFamily="34" charset="0"/>
                <a:ea typeface="標楷體" pitchFamily="65" charset="-120"/>
              </a:defRPr>
            </a:lvl6pPr>
            <a:lvl7pPr marL="914400" algn="l" rtl="0" eaLnBrk="1" fontAlgn="base" hangingPunct="1">
              <a:spcBef>
                <a:spcPct val="0"/>
              </a:spcBef>
              <a:spcAft>
                <a:spcPct val="0"/>
              </a:spcAft>
              <a:defRPr kumimoji="1" sz="3800">
                <a:solidFill>
                  <a:srgbClr val="003300"/>
                </a:solidFill>
                <a:latin typeface="Verdana" pitchFamily="34" charset="0"/>
                <a:ea typeface="標楷體" pitchFamily="65" charset="-120"/>
              </a:defRPr>
            </a:lvl7pPr>
            <a:lvl8pPr marL="1371600" algn="l" rtl="0" eaLnBrk="1" fontAlgn="base" hangingPunct="1">
              <a:spcBef>
                <a:spcPct val="0"/>
              </a:spcBef>
              <a:spcAft>
                <a:spcPct val="0"/>
              </a:spcAft>
              <a:defRPr kumimoji="1" sz="3800">
                <a:solidFill>
                  <a:srgbClr val="003300"/>
                </a:solidFill>
                <a:latin typeface="Verdana" pitchFamily="34" charset="0"/>
                <a:ea typeface="標楷體" pitchFamily="65" charset="-120"/>
              </a:defRPr>
            </a:lvl8pPr>
            <a:lvl9pPr marL="1828800" algn="l" rtl="0" eaLnBrk="1" fontAlgn="base" hangingPunct="1">
              <a:spcBef>
                <a:spcPct val="0"/>
              </a:spcBef>
              <a:spcAft>
                <a:spcPct val="0"/>
              </a:spcAft>
              <a:defRPr kumimoji="1" sz="3800">
                <a:solidFill>
                  <a:srgbClr val="003300"/>
                </a:solidFill>
                <a:latin typeface="Verdana" pitchFamily="34" charset="0"/>
                <a:ea typeface="標楷體" pitchFamily="65" charset="-120"/>
              </a:defRPr>
            </a:lvl9pPr>
          </a:lstStyle>
          <a:p>
            <a:pPr marL="571500" indent="-571500">
              <a:buFont typeface="Wingdings" panose="05000000000000000000" pitchFamily="2" charset="2"/>
              <a:buChar char="u"/>
            </a:pPr>
            <a:r>
              <a:rPr lang="en-US" altLang="zh-TW" b="1" kern="0" dirty="0" smtClean="0">
                <a:solidFill>
                  <a:srgbClr val="000099"/>
                </a:solidFill>
                <a:latin typeface="微軟正黑體" panose="020B0604030504040204" pitchFamily="34" charset="-120"/>
                <a:ea typeface="微軟正黑體" panose="020B0604030504040204" pitchFamily="34" charset="-120"/>
              </a:rPr>
              <a:t>112</a:t>
            </a:r>
            <a:r>
              <a:rPr lang="zh-TW" altLang="en-US" b="1" kern="0" dirty="0" smtClean="0">
                <a:solidFill>
                  <a:srgbClr val="000099"/>
                </a:solidFill>
                <a:latin typeface="微軟正黑體" panose="020B0604030504040204" pitchFamily="34" charset="-120"/>
                <a:ea typeface="微軟正黑體" panose="020B0604030504040204" pitchFamily="34" charset="-120"/>
              </a:rPr>
              <a:t>年度教學活動成果</a:t>
            </a:r>
            <a:r>
              <a:rPr lang="en-US" altLang="zh-TW" b="1" kern="0" dirty="0">
                <a:solidFill>
                  <a:srgbClr val="000099"/>
                </a:solidFill>
                <a:latin typeface="微軟正黑體" panose="020B0604030504040204" pitchFamily="34" charset="-120"/>
                <a:ea typeface="微軟正黑體" panose="020B0604030504040204" pitchFamily="34" charset="-120"/>
              </a:rPr>
              <a:t/>
            </a:r>
            <a:br>
              <a:rPr lang="en-US" altLang="zh-TW" b="1" kern="0" dirty="0">
                <a:solidFill>
                  <a:srgbClr val="000099"/>
                </a:solidFill>
                <a:latin typeface="微軟正黑體" panose="020B0604030504040204" pitchFamily="34" charset="-120"/>
                <a:ea typeface="微軟正黑體" panose="020B0604030504040204" pitchFamily="34" charset="-120"/>
              </a:rPr>
            </a:br>
            <a:endParaRPr lang="en-US" altLang="zh-TW" b="1" kern="0" dirty="0">
              <a:solidFill>
                <a:srgbClr val="000099"/>
              </a:solidFill>
              <a:latin typeface="微軟正黑體" panose="020B0604030504040204" pitchFamily="34" charset="-120"/>
              <a:ea typeface="微軟正黑體" panose="020B0604030504040204" pitchFamily="34" charset="-120"/>
            </a:endParaRPr>
          </a:p>
        </p:txBody>
      </p:sp>
      <p:sp>
        <p:nvSpPr>
          <p:cNvPr id="3" name="矩形 2"/>
          <p:cNvSpPr/>
          <p:nvPr/>
        </p:nvSpPr>
        <p:spPr>
          <a:xfrm>
            <a:off x="3215528" y="2440648"/>
            <a:ext cx="5237331" cy="1477328"/>
          </a:xfrm>
          <a:prstGeom prst="rect">
            <a:avLst/>
          </a:prstGeom>
        </p:spPr>
        <p:txBody>
          <a:bodyPr wrap="none">
            <a:spAutoFit/>
          </a:bodyPr>
          <a:lstStyle/>
          <a:p>
            <a:pPr>
              <a:lnSpc>
                <a:spcPts val="3600"/>
              </a:lnSpc>
            </a:pPr>
            <a:r>
              <a:rPr lang="zh-TW" altLang="en-US" sz="2800" dirty="0">
                <a:latin typeface="微軟正黑體" panose="020B0604030504040204" pitchFamily="34" charset="-120"/>
                <a:ea typeface="微軟正黑體" panose="020B0604030504040204" pitchFamily="34" charset="-120"/>
              </a:rPr>
              <a:t>*指導院內 </a:t>
            </a:r>
            <a:r>
              <a:rPr lang="en-US" altLang="zh-TW" sz="2800" dirty="0">
                <a:latin typeface="微軟正黑體" panose="020B0604030504040204" pitchFamily="34" charset="-120"/>
                <a:ea typeface="微軟正黑體" panose="020B0604030504040204" pitchFamily="34" charset="-120"/>
              </a:rPr>
              <a:t>EBM</a:t>
            </a:r>
            <a:r>
              <a:rPr lang="zh-TW" altLang="en-US" sz="2800" dirty="0">
                <a:latin typeface="微軟正黑體" panose="020B0604030504040204" pitchFamily="34" charset="-120"/>
                <a:ea typeface="微軟正黑體" panose="020B0604030504040204" pitchFamily="34" charset="-120"/>
              </a:rPr>
              <a:t> 初</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進階</a:t>
            </a:r>
            <a:r>
              <a:rPr lang="zh-TW" altLang="en-US" sz="2800" dirty="0" smtClean="0">
                <a:latin typeface="微軟正黑體" panose="020B0604030504040204" pitchFamily="34" charset="-120"/>
                <a:ea typeface="微軟正黑體" panose="020B0604030504040204" pitchFamily="34" charset="-120"/>
              </a:rPr>
              <a:t>課程</a:t>
            </a:r>
            <a:endParaRPr lang="en-US" altLang="zh-TW" sz="2800" dirty="0">
              <a:solidFill>
                <a:srgbClr val="FF0000"/>
              </a:solidFill>
              <a:latin typeface="微軟正黑體" panose="020B0604030504040204" pitchFamily="34" charset="-120"/>
              <a:ea typeface="微軟正黑體" panose="020B0604030504040204" pitchFamily="34" charset="-120"/>
            </a:endParaRPr>
          </a:p>
          <a:p>
            <a:pPr>
              <a:lnSpc>
                <a:spcPts val="3600"/>
              </a:lnSpc>
            </a:pPr>
            <a:r>
              <a:rPr lang="zh-TW" altLang="en-US" sz="2800" dirty="0">
                <a:latin typeface="微軟正黑體" panose="020B0604030504040204" pitchFamily="34" charset="-120"/>
                <a:ea typeface="微軟正黑體" panose="020B0604030504040204" pitchFamily="34" charset="-120"/>
              </a:rPr>
              <a:t>*輔導院</a:t>
            </a:r>
            <a:r>
              <a:rPr lang="zh-TW" altLang="en-US" sz="2800" dirty="0" smtClean="0">
                <a:latin typeface="微軟正黑體" panose="020B0604030504040204" pitchFamily="34" charset="-120"/>
                <a:ea typeface="微軟正黑體" panose="020B0604030504040204" pitchFamily="34" charset="-120"/>
              </a:rPr>
              <a:t>內 </a:t>
            </a:r>
            <a:r>
              <a:rPr lang="en-US" altLang="zh-TW" sz="2800" dirty="0" smtClean="0">
                <a:latin typeface="微軟正黑體" panose="020B0604030504040204" pitchFamily="34" charset="-120"/>
                <a:ea typeface="微軟正黑體" panose="020B0604030504040204" pitchFamily="34" charset="-120"/>
              </a:rPr>
              <a:t>EBM </a:t>
            </a:r>
            <a:r>
              <a:rPr lang="zh-TW" altLang="en-US" sz="2800" dirty="0" smtClean="0">
                <a:latin typeface="微軟正黑體" panose="020B0604030504040204" pitchFamily="34" charset="-120"/>
                <a:ea typeface="微軟正黑體" panose="020B0604030504040204" pitchFamily="34" charset="-120"/>
              </a:rPr>
              <a:t>相關</a:t>
            </a:r>
            <a:r>
              <a:rPr lang="zh-TW" altLang="en-US" sz="2800" dirty="0">
                <a:latin typeface="微軟正黑體" panose="020B0604030504040204" pitchFamily="34" charset="-120"/>
                <a:ea typeface="微軟正黑體" panose="020B0604030504040204" pitchFamily="34" charset="-120"/>
              </a:rPr>
              <a:t>研究與</a:t>
            </a:r>
            <a:r>
              <a:rPr lang="zh-TW" altLang="en-US" sz="2800" dirty="0" smtClean="0">
                <a:latin typeface="微軟正黑體" panose="020B0604030504040204" pitchFamily="34" charset="-120"/>
                <a:ea typeface="微軟正黑體" panose="020B0604030504040204" pitchFamily="34" charset="-120"/>
              </a:rPr>
              <a:t>發表</a:t>
            </a:r>
            <a:endParaRPr lang="en-US" altLang="zh-TW" sz="2800" dirty="0">
              <a:solidFill>
                <a:srgbClr val="FF0000"/>
              </a:solidFill>
              <a:latin typeface="微軟正黑體" panose="020B0604030504040204" pitchFamily="34" charset="-120"/>
              <a:ea typeface="微軟正黑體" panose="020B0604030504040204" pitchFamily="34" charset="-120"/>
            </a:endParaRPr>
          </a:p>
          <a:p>
            <a:pPr>
              <a:lnSpc>
                <a:spcPts val="3600"/>
              </a:lnSpc>
            </a:pPr>
            <a:r>
              <a:rPr lang="zh-TW" altLang="en-US" sz="2800" dirty="0">
                <a:latin typeface="微軟正黑體" panose="020B0604030504040204" pitchFamily="34" charset="-120"/>
                <a:ea typeface="微軟正黑體" panose="020B0604030504040204" pitchFamily="34" charset="-120"/>
              </a:rPr>
              <a:t>*實證醫學文獻</a:t>
            </a:r>
            <a:r>
              <a:rPr lang="zh-TW" altLang="en-US" sz="2800" dirty="0" smtClean="0">
                <a:latin typeface="微軟正黑體" panose="020B0604030504040204" pitchFamily="34" charset="-120"/>
                <a:ea typeface="微軟正黑體" panose="020B0604030504040204" pitchFamily="34" charset="-120"/>
              </a:rPr>
              <a:t>查證競賽</a:t>
            </a:r>
            <a:endParaRPr lang="zh-TW" altLang="en-US" sz="2800" dirty="0">
              <a:latin typeface="微軟正黑體" panose="020B0604030504040204" pitchFamily="34" charset="-120"/>
              <a:ea typeface="微軟正黑體" panose="020B0604030504040204" pitchFamily="34" charset="-120"/>
            </a:endParaRPr>
          </a:p>
        </p:txBody>
      </p:sp>
      <p:sp>
        <p:nvSpPr>
          <p:cNvPr id="11" name="標題 1"/>
          <p:cNvSpPr txBox="1">
            <a:spLocks noChangeArrowheads="1"/>
          </p:cNvSpPr>
          <p:nvPr/>
        </p:nvSpPr>
        <p:spPr bwMode="auto">
          <a:xfrm>
            <a:off x="679450" y="103188"/>
            <a:ext cx="10668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3800">
                <a:solidFill>
                  <a:srgbClr val="003300"/>
                </a:solidFill>
                <a:latin typeface="+mj-lt"/>
                <a:ea typeface="+mj-ea"/>
                <a:cs typeface="+mj-cs"/>
              </a:defRPr>
            </a:lvl1pPr>
            <a:lvl2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2pPr>
            <a:lvl3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3pPr>
            <a:lvl4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4pPr>
            <a:lvl5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5pPr>
            <a:lvl6pPr marL="457200" algn="l" rtl="0" eaLnBrk="1" fontAlgn="base" hangingPunct="1">
              <a:spcBef>
                <a:spcPct val="0"/>
              </a:spcBef>
              <a:spcAft>
                <a:spcPct val="0"/>
              </a:spcAft>
              <a:defRPr kumimoji="1" sz="3800">
                <a:solidFill>
                  <a:srgbClr val="003300"/>
                </a:solidFill>
                <a:latin typeface="Verdana" pitchFamily="34" charset="0"/>
                <a:ea typeface="標楷體" pitchFamily="65" charset="-120"/>
              </a:defRPr>
            </a:lvl6pPr>
            <a:lvl7pPr marL="914400" algn="l" rtl="0" eaLnBrk="1" fontAlgn="base" hangingPunct="1">
              <a:spcBef>
                <a:spcPct val="0"/>
              </a:spcBef>
              <a:spcAft>
                <a:spcPct val="0"/>
              </a:spcAft>
              <a:defRPr kumimoji="1" sz="3800">
                <a:solidFill>
                  <a:srgbClr val="003300"/>
                </a:solidFill>
                <a:latin typeface="Verdana" pitchFamily="34" charset="0"/>
                <a:ea typeface="標楷體" pitchFamily="65" charset="-120"/>
              </a:defRPr>
            </a:lvl7pPr>
            <a:lvl8pPr marL="1371600" algn="l" rtl="0" eaLnBrk="1" fontAlgn="base" hangingPunct="1">
              <a:spcBef>
                <a:spcPct val="0"/>
              </a:spcBef>
              <a:spcAft>
                <a:spcPct val="0"/>
              </a:spcAft>
              <a:defRPr kumimoji="1" sz="3800">
                <a:solidFill>
                  <a:srgbClr val="003300"/>
                </a:solidFill>
                <a:latin typeface="Verdana" pitchFamily="34" charset="0"/>
                <a:ea typeface="標楷體" pitchFamily="65" charset="-120"/>
              </a:defRPr>
            </a:lvl8pPr>
            <a:lvl9pPr marL="1828800" algn="l" rtl="0" eaLnBrk="1" fontAlgn="base" hangingPunct="1">
              <a:spcBef>
                <a:spcPct val="0"/>
              </a:spcBef>
              <a:spcAft>
                <a:spcPct val="0"/>
              </a:spcAft>
              <a:defRPr kumimoji="1" sz="3800">
                <a:solidFill>
                  <a:srgbClr val="003300"/>
                </a:solidFill>
                <a:latin typeface="Verdana" pitchFamily="34" charset="0"/>
                <a:ea typeface="標楷體" pitchFamily="65" charset="-120"/>
              </a:defRPr>
            </a:lvl9pPr>
          </a:lstStyle>
          <a:p>
            <a:pPr algn="ctr">
              <a:lnSpc>
                <a:spcPct val="150000"/>
              </a:lnSpc>
            </a:pPr>
            <a:r>
              <a:rPr lang="zh-TW" altLang="en-US" sz="4000" b="1" kern="0" dirty="0">
                <a:solidFill>
                  <a:srgbClr val="000099"/>
                </a:solidFill>
                <a:latin typeface="微軟正黑體" panose="020B0604030504040204" pitchFamily="34" charset="-120"/>
                <a:ea typeface="微軟正黑體" panose="020B0604030504040204" pitchFamily="34" charset="-120"/>
              </a:rPr>
              <a:t>報告大鋼</a:t>
            </a:r>
            <a:endParaRPr lang="en-US" altLang="zh-TW" sz="4000" b="1" kern="0" dirty="0">
              <a:solidFill>
                <a:srgbClr val="000099"/>
              </a:solidFill>
              <a:latin typeface="微軟正黑體" panose="020B0604030504040204" pitchFamily="34" charset="-120"/>
              <a:ea typeface="微軟正黑體" panose="020B0604030504040204" pitchFamily="34" charset="-120"/>
            </a:endParaRPr>
          </a:p>
        </p:txBody>
      </p:sp>
      <p:sp>
        <p:nvSpPr>
          <p:cNvPr id="7" name="標題 1"/>
          <p:cNvSpPr txBox="1">
            <a:spLocks noChangeArrowheads="1"/>
          </p:cNvSpPr>
          <p:nvPr/>
        </p:nvSpPr>
        <p:spPr bwMode="auto">
          <a:xfrm>
            <a:off x="2600973" y="3756611"/>
            <a:ext cx="7780819" cy="104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000">
                <a:solidFill>
                  <a:srgbClr val="000099"/>
                </a:solidFill>
                <a:latin typeface="+mj-lt"/>
                <a:ea typeface="+mj-ea"/>
                <a:cs typeface="+mj-cs"/>
              </a:defRPr>
            </a:lvl1pPr>
            <a:lvl2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2pPr>
            <a:lvl3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3pPr>
            <a:lvl4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4pPr>
            <a:lvl5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5pPr>
            <a:lvl6pPr marL="457200" algn="l" rtl="0" eaLnBrk="1" fontAlgn="base" hangingPunct="1">
              <a:spcBef>
                <a:spcPct val="0"/>
              </a:spcBef>
              <a:spcAft>
                <a:spcPct val="0"/>
              </a:spcAft>
              <a:defRPr kumimoji="1" sz="3800">
                <a:solidFill>
                  <a:srgbClr val="003300"/>
                </a:solidFill>
                <a:latin typeface="Verdana" pitchFamily="34" charset="0"/>
                <a:ea typeface="標楷體" pitchFamily="65" charset="-120"/>
              </a:defRPr>
            </a:lvl6pPr>
            <a:lvl7pPr marL="914400" algn="l" rtl="0" eaLnBrk="1" fontAlgn="base" hangingPunct="1">
              <a:spcBef>
                <a:spcPct val="0"/>
              </a:spcBef>
              <a:spcAft>
                <a:spcPct val="0"/>
              </a:spcAft>
              <a:defRPr kumimoji="1" sz="3800">
                <a:solidFill>
                  <a:srgbClr val="003300"/>
                </a:solidFill>
                <a:latin typeface="Verdana" pitchFamily="34" charset="0"/>
                <a:ea typeface="標楷體" pitchFamily="65" charset="-120"/>
              </a:defRPr>
            </a:lvl7pPr>
            <a:lvl8pPr marL="1371600" algn="l" rtl="0" eaLnBrk="1" fontAlgn="base" hangingPunct="1">
              <a:spcBef>
                <a:spcPct val="0"/>
              </a:spcBef>
              <a:spcAft>
                <a:spcPct val="0"/>
              </a:spcAft>
              <a:defRPr kumimoji="1" sz="3800">
                <a:solidFill>
                  <a:srgbClr val="003300"/>
                </a:solidFill>
                <a:latin typeface="Verdana" pitchFamily="34" charset="0"/>
                <a:ea typeface="標楷體" pitchFamily="65" charset="-120"/>
              </a:defRPr>
            </a:lvl8pPr>
            <a:lvl9pPr marL="1828800" algn="l" rtl="0" eaLnBrk="1" fontAlgn="base" hangingPunct="1">
              <a:spcBef>
                <a:spcPct val="0"/>
              </a:spcBef>
              <a:spcAft>
                <a:spcPct val="0"/>
              </a:spcAft>
              <a:defRPr kumimoji="1" sz="3800">
                <a:solidFill>
                  <a:srgbClr val="003300"/>
                </a:solidFill>
                <a:latin typeface="Verdana" pitchFamily="34" charset="0"/>
                <a:ea typeface="標楷體" pitchFamily="65" charset="-120"/>
              </a:defRPr>
            </a:lvl9pPr>
          </a:lstStyle>
          <a:p>
            <a:pPr marL="571500" indent="-571500" algn="l">
              <a:buFont typeface="Wingdings" panose="05000000000000000000" pitchFamily="2" charset="2"/>
              <a:buChar char="u"/>
            </a:pPr>
            <a:r>
              <a:rPr lang="en-US" altLang="zh-TW" sz="3800" b="1" dirty="0" smtClean="0">
                <a:solidFill>
                  <a:srgbClr val="000066"/>
                </a:solidFill>
                <a:latin typeface="微軟正黑體" panose="020B0604030504040204" pitchFamily="34" charset="-120"/>
                <a:ea typeface="微軟正黑體" panose="020B0604030504040204" pitchFamily="34" charset="-120"/>
              </a:rPr>
              <a:t>113</a:t>
            </a:r>
            <a:r>
              <a:rPr lang="zh-TW" altLang="en-US" sz="3800" b="1" dirty="0" smtClean="0">
                <a:solidFill>
                  <a:srgbClr val="000066"/>
                </a:solidFill>
                <a:latin typeface="微軟正黑體" panose="020B0604030504040204" pitchFamily="34" charset="-120"/>
                <a:ea typeface="微軟正黑體" panose="020B0604030504040204" pitchFamily="34" charset="-120"/>
              </a:rPr>
              <a:t>年度</a:t>
            </a:r>
            <a:r>
              <a:rPr lang="en-US" altLang="zh-TW" sz="3800" b="1" dirty="0" smtClean="0">
                <a:solidFill>
                  <a:srgbClr val="000066"/>
                </a:solidFill>
                <a:latin typeface="微軟正黑體" panose="020B0604030504040204" pitchFamily="34" charset="-120"/>
                <a:ea typeface="微軟正黑體" panose="020B0604030504040204" pitchFamily="34" charset="-120"/>
              </a:rPr>
              <a:t>EBM</a:t>
            </a:r>
            <a:r>
              <a:rPr lang="zh-TW" altLang="en-US" sz="3800" b="1" dirty="0" smtClean="0">
                <a:solidFill>
                  <a:srgbClr val="000066"/>
                </a:solidFill>
                <a:latin typeface="微軟正黑體" panose="020B0604030504040204" pitchFamily="34" charset="-120"/>
                <a:ea typeface="微軟正黑體" panose="020B0604030504040204" pitchFamily="34" charset="-120"/>
              </a:rPr>
              <a:t>工作</a:t>
            </a:r>
            <a:r>
              <a:rPr lang="zh-TW" altLang="en-US" sz="3800" b="1" dirty="0">
                <a:solidFill>
                  <a:srgbClr val="000066"/>
                </a:solidFill>
                <a:latin typeface="微軟正黑體" panose="020B0604030504040204" pitchFamily="34" charset="-120"/>
                <a:ea typeface="微軟正黑體" panose="020B0604030504040204" pitchFamily="34" charset="-120"/>
              </a:rPr>
              <a:t>計畫</a:t>
            </a:r>
            <a:endParaRPr lang="en-US" altLang="zh-TW" sz="3800" b="1" kern="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9467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矩形 5">
            <a:extLst>
              <a:ext uri="{FF2B5EF4-FFF2-40B4-BE49-F238E27FC236}">
                <a16:creationId xmlns="" xmlns:a16="http://schemas.microsoft.com/office/drawing/2014/main" id="{A8A32307-C4A0-458B-B438-4440FF97F076}"/>
              </a:ext>
            </a:extLst>
          </p:cNvPr>
          <p:cNvSpPr>
            <a:spLocks noChangeArrowheads="1"/>
          </p:cNvSpPr>
          <p:nvPr/>
        </p:nvSpPr>
        <p:spPr bwMode="auto">
          <a:xfrm flipH="1">
            <a:off x="161361" y="-115114"/>
            <a:ext cx="1089214"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37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zh-TW" sz="37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en-US" sz="37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進階教師舉辦課程成果</a:t>
            </a:r>
            <a:endParaRPr lang="zh-TW" altLang="en-US" sz="3700" dirty="0">
              <a:solidFill>
                <a:srgbClr val="002060"/>
              </a:solidFill>
              <a:latin typeface="微軟正黑體" panose="020B0604030504040204" pitchFamily="34" charset="-120"/>
              <a:ea typeface="微軟正黑體" panose="020B0604030504040204" pitchFamily="34" charset="-120"/>
            </a:endParaRPr>
          </a:p>
        </p:txBody>
      </p:sp>
      <p:sp>
        <p:nvSpPr>
          <p:cNvPr id="5" name="投影片編號版面配置區 17"/>
          <p:cNvSpPr txBox="1">
            <a:spLocks/>
          </p:cNvSpPr>
          <p:nvPr/>
        </p:nvSpPr>
        <p:spPr bwMode="auto">
          <a:xfrm>
            <a:off x="9480550" y="6518275"/>
            <a:ext cx="2641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標楷體" panose="03000509000000000000" pitchFamily="65" charset="-120"/>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標楷體" panose="03000509000000000000" pitchFamily="65" charset="-120"/>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標楷體" panose="03000509000000000000" pitchFamily="65" charset="-120"/>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標楷體" panose="03000509000000000000" pitchFamily="65" charset="-120"/>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9pPr>
          </a:lstStyle>
          <a:p>
            <a:pPr algn="r" eaLnBrk="1" hangingPunct="1">
              <a:spcBef>
                <a:spcPct val="0"/>
              </a:spcBef>
              <a:buClrTx/>
              <a:buFontTx/>
              <a:buNone/>
            </a:pPr>
            <a:r>
              <a:rPr kumimoji="0" lang="en-US" altLang="zh-TW" sz="1200" dirty="0">
                <a:solidFill>
                  <a:srgbClr val="000000"/>
                </a:solidFill>
                <a:ea typeface="新細明體" panose="02020500000000000000" pitchFamily="18" charset="-120"/>
              </a:rPr>
              <a:t>3</a:t>
            </a:r>
          </a:p>
        </p:txBody>
      </p:sp>
      <p:pic>
        <p:nvPicPr>
          <p:cNvPr id="2" name="圖片 1"/>
          <p:cNvPicPr>
            <a:picLocks noChangeAspect="1"/>
          </p:cNvPicPr>
          <p:nvPr/>
        </p:nvPicPr>
        <p:blipFill>
          <a:blip r:embed="rId2"/>
          <a:stretch>
            <a:fillRect/>
          </a:stretch>
        </p:blipFill>
        <p:spPr>
          <a:xfrm>
            <a:off x="1130319" y="0"/>
            <a:ext cx="10635857" cy="6858000"/>
          </a:xfrm>
          <a:prstGeom prst="rect">
            <a:avLst/>
          </a:prstGeom>
        </p:spPr>
      </p:pic>
    </p:spTree>
    <p:extLst>
      <p:ext uri="{BB962C8B-B14F-4D97-AF65-F5344CB8AC3E}">
        <p14:creationId xmlns:p14="http://schemas.microsoft.com/office/powerpoint/2010/main" val="3507622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矩形 5">
            <a:extLst>
              <a:ext uri="{FF2B5EF4-FFF2-40B4-BE49-F238E27FC236}">
                <a16:creationId xmlns="" xmlns:a16="http://schemas.microsoft.com/office/drawing/2014/main" id="{A8A32307-C4A0-458B-B438-4440FF97F076}"/>
              </a:ext>
            </a:extLst>
          </p:cNvPr>
          <p:cNvSpPr>
            <a:spLocks noChangeArrowheads="1"/>
          </p:cNvSpPr>
          <p:nvPr/>
        </p:nvSpPr>
        <p:spPr bwMode="auto">
          <a:xfrm flipH="1">
            <a:off x="161361" y="126934"/>
            <a:ext cx="1165860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37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zh-TW" sz="37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en-US" sz="37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進階教師舉辦</a:t>
            </a:r>
            <a:r>
              <a:rPr lang="zh-TW" altLang="en-US" sz="3700" b="1">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課程</a:t>
            </a:r>
            <a:r>
              <a:rPr lang="zh-TW" altLang="en-US" sz="3700" b="1"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成果   </a:t>
            </a:r>
            <a:r>
              <a:rPr lang="en-US" altLang="zh-TW" sz="3700" b="1"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700" b="1"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續</a:t>
            </a:r>
            <a:r>
              <a:rPr lang="en-US" altLang="zh-TW" sz="3700" b="1"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3700" dirty="0">
              <a:solidFill>
                <a:srgbClr val="002060"/>
              </a:solidFill>
              <a:latin typeface="微軟正黑體" panose="020B0604030504040204" pitchFamily="34" charset="-120"/>
              <a:ea typeface="微軟正黑體" panose="020B0604030504040204" pitchFamily="34" charset="-120"/>
            </a:endParaRPr>
          </a:p>
        </p:txBody>
      </p:sp>
      <p:sp>
        <p:nvSpPr>
          <p:cNvPr id="5" name="投影片編號版面配置區 17"/>
          <p:cNvSpPr txBox="1">
            <a:spLocks/>
          </p:cNvSpPr>
          <p:nvPr/>
        </p:nvSpPr>
        <p:spPr bwMode="auto">
          <a:xfrm>
            <a:off x="9480550" y="6518275"/>
            <a:ext cx="2641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標楷體" panose="03000509000000000000" pitchFamily="65" charset="-120"/>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標楷體" panose="03000509000000000000" pitchFamily="65" charset="-120"/>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標楷體" panose="03000509000000000000" pitchFamily="65" charset="-120"/>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標楷體" panose="03000509000000000000" pitchFamily="65" charset="-120"/>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9pPr>
          </a:lstStyle>
          <a:p>
            <a:pPr algn="r" eaLnBrk="1" hangingPunct="1">
              <a:spcBef>
                <a:spcPct val="0"/>
              </a:spcBef>
              <a:buClrTx/>
              <a:buFontTx/>
              <a:buNone/>
            </a:pPr>
            <a:r>
              <a:rPr kumimoji="0" lang="en-US" altLang="zh-TW" sz="1200" dirty="0">
                <a:solidFill>
                  <a:srgbClr val="000000"/>
                </a:solidFill>
                <a:ea typeface="新細明體" panose="02020500000000000000" pitchFamily="18" charset="-120"/>
              </a:rPr>
              <a:t>3</a:t>
            </a:r>
          </a:p>
        </p:txBody>
      </p:sp>
      <p:graphicFrame>
        <p:nvGraphicFramePr>
          <p:cNvPr id="8" name="表格 7"/>
          <p:cNvGraphicFramePr>
            <a:graphicFrameLocks noGrp="1"/>
          </p:cNvGraphicFramePr>
          <p:nvPr>
            <p:extLst>
              <p:ext uri="{D42A27DB-BD31-4B8C-83A1-F6EECF244321}">
                <p14:modId xmlns:p14="http://schemas.microsoft.com/office/powerpoint/2010/main" val="1369739616"/>
              </p:ext>
            </p:extLst>
          </p:nvPr>
        </p:nvGraphicFramePr>
        <p:xfrm>
          <a:off x="282386" y="1212146"/>
          <a:ext cx="11416551" cy="4558787"/>
        </p:xfrm>
        <a:graphic>
          <a:graphicData uri="http://schemas.openxmlformats.org/drawingml/2006/table">
            <a:tbl>
              <a:tblPr>
                <a:tableStyleId>{5940675A-B579-460E-94D1-54222C63F5DA}</a:tableStyleId>
              </a:tblPr>
              <a:tblGrid>
                <a:gridCol w="1111384"/>
                <a:gridCol w="1386731"/>
                <a:gridCol w="1861652"/>
                <a:gridCol w="2323423"/>
                <a:gridCol w="1223683"/>
                <a:gridCol w="3509678"/>
              </a:tblGrid>
              <a:tr h="601925">
                <a:tc>
                  <a:txBody>
                    <a:bodyPr/>
                    <a:lstStyle/>
                    <a:p>
                      <a:pPr algn="ctr">
                        <a:spcAft>
                          <a:spcPts val="0"/>
                        </a:spcAft>
                      </a:pPr>
                      <a:r>
                        <a:rPr lang="zh-TW" sz="2000" b="1" kern="100" dirty="0">
                          <a:effectLst/>
                          <a:latin typeface="微軟正黑體" panose="020B0604030504040204" pitchFamily="34" charset="-120"/>
                          <a:ea typeface="微軟正黑體" panose="020B0604030504040204" pitchFamily="34" charset="-120"/>
                        </a:rPr>
                        <a:t>職類</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238" marR="3238" marT="3238" marB="0" anchor="ctr">
                    <a:solidFill>
                      <a:srgbClr val="FFFF00"/>
                    </a:solidFill>
                  </a:tcPr>
                </a:tc>
                <a:tc>
                  <a:txBody>
                    <a:bodyPr/>
                    <a:lstStyle/>
                    <a:p>
                      <a:pPr algn="ctr">
                        <a:spcAft>
                          <a:spcPts val="0"/>
                        </a:spcAft>
                      </a:pPr>
                      <a:r>
                        <a:rPr lang="zh-TW" sz="2000" b="1" kern="100" dirty="0">
                          <a:effectLst/>
                          <a:latin typeface="微軟正黑體" panose="020B0604030504040204" pitchFamily="34" charset="-120"/>
                          <a:ea typeface="微軟正黑體" panose="020B0604030504040204" pitchFamily="34" charset="-120"/>
                        </a:rPr>
                        <a:t>進階教師</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solidFill>
                      <a:srgbClr val="FFFF00"/>
                    </a:solidFill>
                  </a:tcPr>
                </a:tc>
                <a:tc>
                  <a:txBody>
                    <a:bodyPr/>
                    <a:lstStyle/>
                    <a:p>
                      <a:pPr algn="ctr">
                        <a:spcAft>
                          <a:spcPts val="0"/>
                        </a:spcAft>
                      </a:pPr>
                      <a:r>
                        <a:rPr lang="zh-TW" sz="2000" b="1" kern="100" dirty="0">
                          <a:effectLst/>
                          <a:latin typeface="微軟正黑體" panose="020B0604030504040204" pitchFamily="34" charset="-120"/>
                          <a:ea typeface="微軟正黑體" panose="020B0604030504040204" pitchFamily="34" charset="-120"/>
                        </a:rPr>
                        <a:t>課程日期</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solidFill>
                      <a:srgbClr val="FFFF00"/>
                    </a:solidFill>
                  </a:tcPr>
                </a:tc>
                <a:tc>
                  <a:txBody>
                    <a:bodyPr/>
                    <a:lstStyle/>
                    <a:p>
                      <a:pPr algn="ctr">
                        <a:spcAft>
                          <a:spcPts val="0"/>
                        </a:spcAft>
                      </a:pPr>
                      <a:r>
                        <a:rPr lang="zh-TW" sz="2000" b="1" kern="100" dirty="0">
                          <a:effectLst/>
                          <a:latin typeface="微軟正黑體" panose="020B0604030504040204" pitchFamily="34" charset="-120"/>
                          <a:ea typeface="微軟正黑體" panose="020B0604030504040204" pitchFamily="34" charset="-120"/>
                        </a:rPr>
                        <a:t>授課內容</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238" marR="3238" marT="3238" marB="0" anchor="ctr">
                    <a:solidFill>
                      <a:srgbClr val="FFFF00"/>
                    </a:solidFill>
                  </a:tcPr>
                </a:tc>
                <a:tc>
                  <a:txBody>
                    <a:bodyPr/>
                    <a:lstStyle/>
                    <a:p>
                      <a:pPr algn="ctr">
                        <a:spcAft>
                          <a:spcPts val="0"/>
                        </a:spcAft>
                      </a:pPr>
                      <a:r>
                        <a:rPr lang="zh-TW" altLang="en-US" sz="2000" b="1" kern="100" dirty="0" smtClean="0">
                          <a:effectLst/>
                          <a:latin typeface="微軟正黑體" panose="020B0604030504040204" pitchFamily="34" charset="-120"/>
                          <a:ea typeface="微軟正黑體" panose="020B0604030504040204" pitchFamily="34" charset="-120"/>
                        </a:rPr>
                        <a:t>場次</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solidFill>
                      <a:srgbClr val="FFFF00"/>
                    </a:solidFill>
                  </a:tcPr>
                </a:tc>
                <a:tc>
                  <a:txBody>
                    <a:bodyPr/>
                    <a:lstStyle/>
                    <a:p>
                      <a:pPr algn="ctr">
                        <a:spcAft>
                          <a:spcPts val="0"/>
                        </a:spcAft>
                      </a:pPr>
                      <a:r>
                        <a:rPr lang="zh-TW" altLang="en-US" sz="2000" b="1" kern="100" dirty="0" smtClean="0">
                          <a:effectLst/>
                          <a:latin typeface="微軟正黑體" panose="020B0604030504040204" pitchFamily="34" charset="-120"/>
                          <a:ea typeface="微軟正黑體" panose="020B0604030504040204" pitchFamily="34" charset="-120"/>
                        </a:rPr>
                        <a:t>初階教師評核成績</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238" marR="3238" marT="3238" marB="0" anchor="ctr">
                    <a:solidFill>
                      <a:srgbClr val="FFFF00"/>
                    </a:solidFill>
                  </a:tcPr>
                </a:tc>
              </a:tr>
              <a:tr h="1157662">
                <a:tc>
                  <a:txBody>
                    <a:bodyPr/>
                    <a:lstStyle/>
                    <a:p>
                      <a:pPr algn="ctr">
                        <a:spcAft>
                          <a:spcPts val="0"/>
                        </a:spcAft>
                      </a:pPr>
                      <a:r>
                        <a:rPr lang="zh-TW" altLang="en-US" sz="20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護理</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238" marR="3238" marT="3238" marB="0" anchor="ctr">
                    <a:solidFill>
                      <a:schemeClr val="bg1"/>
                    </a:solidFill>
                  </a:tcPr>
                </a:tc>
                <a:tc>
                  <a:txBody>
                    <a:bodyPr/>
                    <a:lstStyle/>
                    <a:p>
                      <a:pPr algn="ctr">
                        <a:spcAft>
                          <a:spcPts val="0"/>
                        </a:spcAft>
                      </a:pPr>
                      <a:r>
                        <a:rPr lang="zh-TW" altLang="en-US" sz="2000" b="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陳美萍</a:t>
                      </a:r>
                      <a:endParaRPr lang="zh-TW" sz="20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solidFill>
                      <a:schemeClr val="bg1"/>
                    </a:solidFill>
                  </a:tcPr>
                </a:tc>
                <a:tc>
                  <a:txBody>
                    <a:bodyPr/>
                    <a:lstStyle/>
                    <a:p>
                      <a:pPr algn="l">
                        <a:spcAft>
                          <a:spcPts val="0"/>
                        </a:spcAft>
                      </a:pPr>
                      <a:r>
                        <a:rPr lang="en-US" altLang="zh-TW" sz="20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112/03/29</a:t>
                      </a:r>
                      <a:endParaRPr lang="zh-TW" sz="20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solidFill>
                      <a:schemeClr val="bg1"/>
                    </a:solidFill>
                  </a:tcPr>
                </a:tc>
                <a:tc>
                  <a:txBody>
                    <a:bodyPr/>
                    <a:lstStyle/>
                    <a:p>
                      <a:pPr marL="342900" lvl="0" indent="-342900">
                        <a:spcAft>
                          <a:spcPts val="0"/>
                        </a:spcAft>
                        <a:buFont typeface="Wingdings" panose="05000000000000000000" pitchFamily="2" charset="2"/>
                        <a:buChar char=""/>
                        <a:tabLst>
                          <a:tab pos="152400" algn="l"/>
                        </a:tabLst>
                      </a:pPr>
                      <a:r>
                        <a:rPr lang="zh-TW" altLang="zh-TW" sz="2000" kern="1200" dirty="0" smtClean="0">
                          <a:solidFill>
                            <a:schemeClr val="tx1"/>
                          </a:solidFill>
                          <a:effectLst/>
                          <a:latin typeface="微軟正黑體" panose="020B0604030504040204" pitchFamily="34" charset="-120"/>
                          <a:ea typeface="微軟正黑體" panose="020B0604030504040204" pitchFamily="34" charset="-120"/>
                          <a:cs typeface="+mn-cs"/>
                        </a:rPr>
                        <a:t>初階教師評核</a:t>
                      </a:r>
                      <a:endParaRPr lang="zh-TW"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238" marR="3238" marT="3238" marB="0" anchor="ctr">
                    <a:solidFill>
                      <a:schemeClr val="bg1"/>
                    </a:solidFill>
                  </a:tcPr>
                </a:tc>
                <a:tc>
                  <a:txBody>
                    <a:bodyPr/>
                    <a:lstStyle/>
                    <a:p>
                      <a:pPr algn="ctr">
                        <a:spcAft>
                          <a:spcPts val="0"/>
                        </a:spcAft>
                      </a:pPr>
                      <a:r>
                        <a:rPr lang="en-US" altLang="zh-TW" sz="2000" b="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1</a:t>
                      </a:r>
                      <a:endParaRPr lang="zh-TW" sz="20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solidFill>
                      <a:schemeClr val="bg1"/>
                    </a:solidFill>
                  </a:tcPr>
                </a:tc>
                <a:tc>
                  <a:txBody>
                    <a:bodyPr/>
                    <a:lstStyle/>
                    <a:p>
                      <a:pPr marL="0" indent="0">
                        <a:lnSpc>
                          <a:spcPts val="3500"/>
                        </a:lnSpc>
                        <a:buFont typeface="Wingdings" panose="05000000000000000000" pitchFamily="2" charset="2"/>
                        <a:buNone/>
                      </a:pPr>
                      <a:r>
                        <a:rPr lang="zh-TW" altLang="en-US" sz="2000" b="1" dirty="0" smtClean="0">
                          <a:solidFill>
                            <a:srgbClr val="002060"/>
                          </a:solidFill>
                          <a:latin typeface="微軟正黑體" panose="020B0604030504040204" pitchFamily="34" charset="-120"/>
                          <a:ea typeface="微軟正黑體" panose="020B0604030504040204" pitchFamily="34" charset="-120"/>
                        </a:rPr>
                        <a:t>教師專業能力平均分數：</a:t>
                      </a:r>
                      <a:r>
                        <a:rPr lang="en-US" altLang="zh-TW" sz="2000" b="1" dirty="0" smtClean="0">
                          <a:solidFill>
                            <a:srgbClr val="002060"/>
                          </a:solidFill>
                          <a:latin typeface="微軟正黑體" panose="020B0604030504040204" pitchFamily="34" charset="-120"/>
                          <a:ea typeface="微軟正黑體" panose="020B0604030504040204" pitchFamily="34" charset="-120"/>
                        </a:rPr>
                        <a:t>4.8</a:t>
                      </a:r>
                      <a:r>
                        <a:rPr lang="zh-TW" altLang="en-US" sz="2000" b="1" dirty="0" smtClean="0">
                          <a:solidFill>
                            <a:srgbClr val="002060"/>
                          </a:solidFill>
                          <a:latin typeface="微軟正黑體" panose="020B0604030504040204" pitchFamily="34" charset="-120"/>
                          <a:ea typeface="微軟正黑體" panose="020B0604030504040204" pitchFamily="34" charset="-120"/>
                        </a:rPr>
                        <a:t>分</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a:lnSpc>
                          <a:spcPts val="3500"/>
                        </a:lnSpc>
                      </a:pPr>
                      <a:r>
                        <a:rPr lang="zh-TW" altLang="en-US" sz="2000" b="1" dirty="0" smtClean="0">
                          <a:solidFill>
                            <a:srgbClr val="002060"/>
                          </a:solidFill>
                          <a:latin typeface="微軟正黑體" panose="020B0604030504040204" pitchFamily="34" charset="-120"/>
                          <a:ea typeface="微軟正黑體" panose="020B0604030504040204" pitchFamily="34" charset="-120"/>
                        </a:rPr>
                        <a:t>教師教學能力平均分數：</a:t>
                      </a:r>
                      <a:r>
                        <a:rPr lang="en-US" altLang="zh-TW" sz="2000" b="1" dirty="0" smtClean="0">
                          <a:solidFill>
                            <a:srgbClr val="002060"/>
                          </a:solidFill>
                          <a:latin typeface="微軟正黑體" panose="020B0604030504040204" pitchFamily="34" charset="-120"/>
                          <a:ea typeface="微軟正黑體" panose="020B0604030504040204" pitchFamily="34" charset="-120"/>
                        </a:rPr>
                        <a:t>4.9</a:t>
                      </a:r>
                      <a:r>
                        <a:rPr lang="zh-TW" altLang="en-US" sz="2000" b="1" dirty="0" smtClean="0">
                          <a:solidFill>
                            <a:srgbClr val="002060"/>
                          </a:solidFill>
                          <a:latin typeface="微軟正黑體" panose="020B0604030504040204" pitchFamily="34" charset="-120"/>
                          <a:ea typeface="微軟正黑體" panose="020B0604030504040204" pitchFamily="34" charset="-120"/>
                        </a:rPr>
                        <a:t>分</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txBody>
                  <a:tcPr marL="3238" marR="3238" marT="3238" marB="0" anchor="ctr">
                    <a:solidFill>
                      <a:schemeClr val="bg1"/>
                    </a:solidFill>
                  </a:tcPr>
                </a:tc>
              </a:tr>
              <a:tr h="1478028">
                <a:tc>
                  <a:txBody>
                    <a:bodyPr/>
                    <a:lstStyle/>
                    <a:p>
                      <a:pPr algn="ctr">
                        <a:spcAft>
                          <a:spcPts val="0"/>
                        </a:spcAft>
                      </a:pPr>
                      <a:r>
                        <a:rPr lang="zh-TW" sz="2000" b="1" kern="100" dirty="0">
                          <a:effectLst/>
                          <a:latin typeface="微軟正黑體" panose="020B0604030504040204" pitchFamily="34" charset="-120"/>
                          <a:ea typeface="微軟正黑體" panose="020B0604030504040204" pitchFamily="34" charset="-120"/>
                        </a:rPr>
                        <a:t>護理</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238" marR="3238" marT="3238" marB="0" anchor="ctr"/>
                </a:tc>
                <a:tc>
                  <a:txBody>
                    <a:bodyPr/>
                    <a:lstStyle/>
                    <a:p>
                      <a:pPr algn="ctr">
                        <a:spcAft>
                          <a:spcPts val="0"/>
                        </a:spcAft>
                      </a:pPr>
                      <a:r>
                        <a:rPr lang="zh-TW" altLang="zh-TW" sz="2000" kern="1200" dirty="0" smtClean="0">
                          <a:solidFill>
                            <a:schemeClr val="tx1"/>
                          </a:solidFill>
                          <a:effectLst/>
                          <a:latin typeface="微軟正黑體" panose="020B0604030504040204" pitchFamily="34" charset="-120"/>
                          <a:ea typeface="微軟正黑體" panose="020B0604030504040204" pitchFamily="34" charset="-120"/>
                          <a:cs typeface="+mn-cs"/>
                        </a:rPr>
                        <a:t>林筱青</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r>
                        <a:rPr lang="en-US" altLang="zh-TW" sz="2000" kern="1200" dirty="0" smtClean="0">
                          <a:solidFill>
                            <a:schemeClr val="tx1"/>
                          </a:solidFill>
                          <a:effectLst/>
                          <a:latin typeface="微軟正黑體" panose="020B0604030504040204" pitchFamily="34" charset="-120"/>
                          <a:ea typeface="微軟正黑體" panose="020B0604030504040204" pitchFamily="34" charset="-120"/>
                          <a:cs typeface="+mn-cs"/>
                        </a:rPr>
                        <a:t>112/04/06</a:t>
                      </a:r>
                    </a:p>
                    <a:p>
                      <a:r>
                        <a:rPr lang="en-US" altLang="zh-TW" sz="2000" kern="1200" dirty="0" smtClean="0">
                          <a:solidFill>
                            <a:schemeClr val="tx1"/>
                          </a:solidFill>
                          <a:effectLst/>
                          <a:latin typeface="微軟正黑體" panose="020B0604030504040204" pitchFamily="34" charset="-120"/>
                          <a:ea typeface="微軟正黑體" panose="020B0604030504040204" pitchFamily="34" charset="-120"/>
                          <a:cs typeface="+mn-cs"/>
                        </a:rPr>
                        <a:t>112/04/24</a:t>
                      </a:r>
                      <a:endParaRPr lang="zh-TW" altLang="zh-TW" sz="20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en-US" altLang="zh-TW" sz="2000" kern="1200" dirty="0" smtClean="0">
                          <a:solidFill>
                            <a:schemeClr val="tx1"/>
                          </a:solidFill>
                          <a:effectLst/>
                          <a:latin typeface="微軟正黑體" panose="020B0604030504040204" pitchFamily="34" charset="-120"/>
                          <a:ea typeface="微軟正黑體" panose="020B0604030504040204" pitchFamily="34" charset="-120"/>
                          <a:cs typeface="+mn-cs"/>
                        </a:rPr>
                        <a:t>112/06/21</a:t>
                      </a:r>
                      <a:endParaRPr lang="zh-TW" altLang="zh-TW" sz="20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en-US" altLang="zh-TW" sz="2000" kern="1200" dirty="0" smtClean="0">
                          <a:solidFill>
                            <a:schemeClr val="tx1"/>
                          </a:solidFill>
                          <a:effectLst/>
                          <a:latin typeface="微軟正黑體" panose="020B0604030504040204" pitchFamily="34" charset="-120"/>
                          <a:ea typeface="微軟正黑體" panose="020B0604030504040204" pitchFamily="34" charset="-120"/>
                          <a:cs typeface="+mn-cs"/>
                        </a:rPr>
                        <a:t>112/07/05</a:t>
                      </a:r>
                      <a:endParaRPr lang="zh-TW" altLang="zh-TW" sz="20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en-US" altLang="zh-TW" sz="2000" kern="1200" dirty="0" smtClean="0">
                          <a:solidFill>
                            <a:schemeClr val="tx1"/>
                          </a:solidFill>
                          <a:effectLst/>
                          <a:latin typeface="微軟正黑體" panose="020B0604030504040204" pitchFamily="34" charset="-120"/>
                          <a:ea typeface="微軟正黑體" panose="020B0604030504040204" pitchFamily="34" charset="-120"/>
                          <a:cs typeface="+mn-cs"/>
                        </a:rPr>
                        <a:t>112/07/25</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marL="342900" lvl="0" indent="-342900">
                        <a:spcAft>
                          <a:spcPts val="0"/>
                        </a:spcAft>
                        <a:buFont typeface="Wingdings" panose="05000000000000000000" pitchFamily="2" charset="2"/>
                        <a:buChar char=""/>
                        <a:tabLst>
                          <a:tab pos="152400" algn="l"/>
                        </a:tabLst>
                      </a:pPr>
                      <a:r>
                        <a:rPr lang="zh-TW" altLang="zh-TW" sz="2000" kern="1200" dirty="0" smtClean="0">
                          <a:solidFill>
                            <a:schemeClr val="tx1"/>
                          </a:solidFill>
                          <a:effectLst/>
                          <a:latin typeface="微軟正黑體" panose="020B0604030504040204" pitchFamily="34" charset="-120"/>
                          <a:ea typeface="微軟正黑體" panose="020B0604030504040204" pitchFamily="34" charset="-120"/>
                          <a:cs typeface="+mn-cs"/>
                        </a:rPr>
                        <a:t>初階教師評核</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238" marR="3238" marT="3238" marB="0" anchor="ctr"/>
                </a:tc>
                <a:tc>
                  <a:txBody>
                    <a:bodyPr/>
                    <a:lstStyle/>
                    <a:p>
                      <a:pPr algn="ctr">
                        <a:spcAft>
                          <a:spcPts val="0"/>
                        </a:spcAft>
                      </a:pPr>
                      <a:r>
                        <a:rPr lang="en-US" altLang="zh-TW" sz="2000" kern="100" dirty="0" smtClean="0">
                          <a:effectLst/>
                          <a:latin typeface="微軟正黑體" panose="020B0604030504040204" pitchFamily="34" charset="-120"/>
                          <a:ea typeface="微軟正黑體" panose="020B0604030504040204" pitchFamily="34" charset="-120"/>
                          <a:cs typeface="+mn-cs"/>
                        </a:rPr>
                        <a:t>5</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marL="0" indent="0">
                        <a:lnSpc>
                          <a:spcPts val="3500"/>
                        </a:lnSpc>
                        <a:buFont typeface="Wingdings" panose="05000000000000000000" pitchFamily="2" charset="2"/>
                        <a:buNone/>
                      </a:pP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marL="0" indent="0">
                        <a:lnSpc>
                          <a:spcPts val="3500"/>
                        </a:lnSpc>
                        <a:buFont typeface="Wingdings" panose="05000000000000000000" pitchFamily="2" charset="2"/>
                        <a:buNone/>
                      </a:pPr>
                      <a:r>
                        <a:rPr lang="zh-TW" altLang="en-US" sz="2000" b="1" dirty="0" smtClean="0">
                          <a:solidFill>
                            <a:srgbClr val="002060"/>
                          </a:solidFill>
                          <a:latin typeface="微軟正黑體" panose="020B0604030504040204" pitchFamily="34" charset="-120"/>
                          <a:ea typeface="微軟正黑體" panose="020B0604030504040204" pitchFamily="34" charset="-120"/>
                        </a:rPr>
                        <a:t>教師專業能力平均分數：</a:t>
                      </a:r>
                      <a:r>
                        <a:rPr lang="en-US" altLang="zh-TW" sz="2000" b="1" dirty="0" smtClean="0">
                          <a:solidFill>
                            <a:srgbClr val="002060"/>
                          </a:solidFill>
                          <a:latin typeface="微軟正黑體" panose="020B0604030504040204" pitchFamily="34" charset="-120"/>
                          <a:ea typeface="微軟正黑體" panose="020B0604030504040204" pitchFamily="34" charset="-120"/>
                        </a:rPr>
                        <a:t>4.3</a:t>
                      </a:r>
                      <a:r>
                        <a:rPr lang="zh-TW" altLang="en-US" sz="2000" b="1" dirty="0" smtClean="0">
                          <a:solidFill>
                            <a:srgbClr val="002060"/>
                          </a:solidFill>
                          <a:latin typeface="微軟正黑體" panose="020B0604030504040204" pitchFamily="34" charset="-120"/>
                          <a:ea typeface="微軟正黑體" panose="020B0604030504040204" pitchFamily="34" charset="-120"/>
                        </a:rPr>
                        <a:t>分</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a:lnSpc>
                          <a:spcPts val="3500"/>
                        </a:lnSpc>
                      </a:pPr>
                      <a:r>
                        <a:rPr lang="zh-TW" altLang="en-US" sz="2000" b="1" dirty="0" smtClean="0">
                          <a:solidFill>
                            <a:srgbClr val="002060"/>
                          </a:solidFill>
                          <a:latin typeface="微軟正黑體" panose="020B0604030504040204" pitchFamily="34" charset="-120"/>
                          <a:ea typeface="微軟正黑體" panose="020B0604030504040204" pitchFamily="34" charset="-120"/>
                        </a:rPr>
                        <a:t>教師教學能力平均分數：</a:t>
                      </a:r>
                      <a:r>
                        <a:rPr lang="en-US" altLang="zh-TW" sz="2000" b="1" dirty="0" smtClean="0">
                          <a:solidFill>
                            <a:srgbClr val="002060"/>
                          </a:solidFill>
                          <a:latin typeface="微軟正黑體" panose="020B0604030504040204" pitchFamily="34" charset="-120"/>
                          <a:ea typeface="微軟正黑體" panose="020B0604030504040204" pitchFamily="34" charset="-120"/>
                        </a:rPr>
                        <a:t>4.7</a:t>
                      </a:r>
                      <a:r>
                        <a:rPr lang="zh-TW" altLang="en-US" sz="2000" b="1" dirty="0" smtClean="0">
                          <a:solidFill>
                            <a:srgbClr val="002060"/>
                          </a:solidFill>
                          <a:latin typeface="微軟正黑體" panose="020B0604030504040204" pitchFamily="34" charset="-120"/>
                          <a:ea typeface="微軟正黑體" panose="020B0604030504040204" pitchFamily="34" charset="-120"/>
                        </a:rPr>
                        <a:t>分</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algn="ctr">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238" marR="3238" marT="3238" marB="0" anchor="ctr"/>
                </a:tc>
              </a:tr>
              <a:tr h="1157662">
                <a:tc>
                  <a:txBody>
                    <a:bodyPr/>
                    <a:lstStyle/>
                    <a:p>
                      <a:pPr algn="ctr">
                        <a:spcAft>
                          <a:spcPts val="0"/>
                        </a:spcAft>
                      </a:pPr>
                      <a:r>
                        <a:rPr lang="zh-TW" sz="2000" b="1" kern="100" dirty="0">
                          <a:effectLst/>
                          <a:latin typeface="微軟正黑體" panose="020B0604030504040204" pitchFamily="34" charset="-120"/>
                          <a:ea typeface="微軟正黑體" panose="020B0604030504040204" pitchFamily="34" charset="-120"/>
                        </a:rPr>
                        <a:t>醫事檢驗</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238" marR="3238" marT="3238" marB="0" anchor="ctr"/>
                </a:tc>
                <a:tc>
                  <a:txBody>
                    <a:bodyPr/>
                    <a:lstStyle/>
                    <a:p>
                      <a:pPr algn="ctr">
                        <a:spcAft>
                          <a:spcPts val="0"/>
                        </a:spcAft>
                      </a:pPr>
                      <a:r>
                        <a:rPr lang="zh-TW" sz="2000" kern="100">
                          <a:effectLst/>
                          <a:latin typeface="微軟正黑體" panose="020B0604030504040204" pitchFamily="34" charset="-120"/>
                          <a:ea typeface="微軟正黑體" panose="020B0604030504040204" pitchFamily="34" charset="-120"/>
                        </a:rPr>
                        <a:t>張義杰</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l">
                        <a:spcAft>
                          <a:spcPts val="0"/>
                        </a:spcAft>
                      </a:pPr>
                      <a:r>
                        <a:rPr lang="en-US" sz="2000" kern="100" dirty="0" smtClean="0">
                          <a:effectLst/>
                          <a:latin typeface="微軟正黑體" panose="020B0604030504040204" pitchFamily="34" charset="-120"/>
                          <a:ea typeface="微軟正黑體" panose="020B0604030504040204" pitchFamily="34" charset="-120"/>
                        </a:rPr>
                        <a:t>112/07/06</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marL="342900" lvl="0" indent="-342900">
                        <a:spcAft>
                          <a:spcPts val="0"/>
                        </a:spcAft>
                        <a:buFont typeface="Wingdings" panose="05000000000000000000" pitchFamily="2" charset="2"/>
                        <a:buChar char=""/>
                        <a:tabLst>
                          <a:tab pos="152400" algn="l"/>
                        </a:tabLst>
                      </a:pPr>
                      <a:r>
                        <a:rPr lang="zh-TW" altLang="zh-TW" sz="2000" kern="1200" dirty="0" smtClean="0">
                          <a:solidFill>
                            <a:schemeClr val="tx1"/>
                          </a:solidFill>
                          <a:effectLst/>
                          <a:latin typeface="微軟正黑體" panose="020B0604030504040204" pitchFamily="34" charset="-120"/>
                          <a:ea typeface="微軟正黑體" panose="020B0604030504040204" pitchFamily="34" charset="-120"/>
                          <a:cs typeface="+mn-cs"/>
                        </a:rPr>
                        <a:t>初階教師評核</a:t>
                      </a:r>
                      <a:endParaRPr lang="zh-TW"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238" marR="3238" marT="3238" marB="0" anchor="ctr"/>
                </a:tc>
                <a:tc>
                  <a:txBody>
                    <a:bodyPr/>
                    <a:lstStyle/>
                    <a:p>
                      <a:pPr algn="ctr">
                        <a:spcAft>
                          <a:spcPts val="0"/>
                        </a:spcAft>
                      </a:pPr>
                      <a:r>
                        <a:rPr lang="en-US" altLang="zh-TW" sz="2000" kern="100" dirty="0" smtClean="0">
                          <a:effectLst/>
                          <a:latin typeface="微軟正黑體" panose="020B0604030504040204" pitchFamily="34" charset="-120"/>
                          <a:ea typeface="微軟正黑體" panose="020B0604030504040204" pitchFamily="34" charset="-120"/>
                          <a:cs typeface="+mn-cs"/>
                        </a:rPr>
                        <a:t>1</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marL="0" indent="0">
                        <a:lnSpc>
                          <a:spcPts val="3500"/>
                        </a:lnSpc>
                        <a:buFont typeface="Wingdings" panose="05000000000000000000" pitchFamily="2" charset="2"/>
                        <a:buNone/>
                      </a:pPr>
                      <a:r>
                        <a:rPr lang="zh-TW" altLang="en-US" sz="2000" b="1" dirty="0" smtClean="0">
                          <a:solidFill>
                            <a:srgbClr val="002060"/>
                          </a:solidFill>
                          <a:latin typeface="微軟正黑體" panose="020B0604030504040204" pitchFamily="34" charset="-120"/>
                          <a:ea typeface="微軟正黑體" panose="020B0604030504040204" pitchFamily="34" charset="-120"/>
                        </a:rPr>
                        <a:t>教師專業能力平均分數：</a:t>
                      </a:r>
                      <a:r>
                        <a:rPr lang="en-US" altLang="zh-TW" sz="2000" b="1" dirty="0" smtClean="0">
                          <a:solidFill>
                            <a:srgbClr val="002060"/>
                          </a:solidFill>
                          <a:latin typeface="微軟正黑體" panose="020B0604030504040204" pitchFamily="34" charset="-120"/>
                          <a:ea typeface="微軟正黑體" panose="020B0604030504040204" pitchFamily="34" charset="-120"/>
                        </a:rPr>
                        <a:t>4.4</a:t>
                      </a:r>
                      <a:r>
                        <a:rPr lang="zh-TW" altLang="en-US" sz="2000" b="1" dirty="0" smtClean="0">
                          <a:solidFill>
                            <a:srgbClr val="002060"/>
                          </a:solidFill>
                          <a:latin typeface="微軟正黑體" panose="020B0604030504040204" pitchFamily="34" charset="-120"/>
                          <a:ea typeface="微軟正黑體" panose="020B0604030504040204" pitchFamily="34" charset="-120"/>
                        </a:rPr>
                        <a:t>分</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a:lnSpc>
                          <a:spcPts val="3500"/>
                        </a:lnSpc>
                      </a:pPr>
                      <a:r>
                        <a:rPr lang="zh-TW" altLang="en-US" sz="2000" b="1" dirty="0" smtClean="0">
                          <a:solidFill>
                            <a:srgbClr val="002060"/>
                          </a:solidFill>
                          <a:latin typeface="微軟正黑體" panose="020B0604030504040204" pitchFamily="34" charset="-120"/>
                          <a:ea typeface="微軟正黑體" panose="020B0604030504040204" pitchFamily="34" charset="-120"/>
                        </a:rPr>
                        <a:t>教師教學能力平均分數：</a:t>
                      </a:r>
                      <a:r>
                        <a:rPr lang="en-US" altLang="zh-TW" sz="2000" b="1" dirty="0" smtClean="0">
                          <a:solidFill>
                            <a:srgbClr val="002060"/>
                          </a:solidFill>
                          <a:latin typeface="微軟正黑體" panose="020B0604030504040204" pitchFamily="34" charset="-120"/>
                          <a:ea typeface="微軟正黑體" panose="020B0604030504040204" pitchFamily="34" charset="-120"/>
                        </a:rPr>
                        <a:t>4.8</a:t>
                      </a:r>
                      <a:r>
                        <a:rPr lang="zh-TW" altLang="en-US" sz="2000" b="1" dirty="0" smtClean="0">
                          <a:solidFill>
                            <a:srgbClr val="002060"/>
                          </a:solidFill>
                          <a:latin typeface="微軟正黑體" panose="020B0604030504040204" pitchFamily="34" charset="-120"/>
                          <a:ea typeface="微軟正黑體" panose="020B0604030504040204" pitchFamily="34" charset="-120"/>
                        </a:rPr>
                        <a:t>分</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txBody>
                  <a:tcPr marL="3238" marR="3238" marT="3238" marB="0" anchor="ctr"/>
                </a:tc>
              </a:tr>
            </a:tbl>
          </a:graphicData>
        </a:graphic>
      </p:graphicFrame>
    </p:spTree>
    <p:extLst>
      <p:ext uri="{BB962C8B-B14F-4D97-AF65-F5344CB8AC3E}">
        <p14:creationId xmlns:p14="http://schemas.microsoft.com/office/powerpoint/2010/main" val="532966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p:cNvPr>
          <p:cNvSpPr txBox="1">
            <a:spLocks/>
          </p:cNvSpPr>
          <p:nvPr/>
        </p:nvSpPr>
        <p:spPr bwMode="auto">
          <a:xfrm>
            <a:off x="530225" y="177800"/>
            <a:ext cx="111458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ctr" rtl="0" eaLnBrk="0" fontAlgn="base" hangingPunct="0">
              <a:spcBef>
                <a:spcPct val="0"/>
              </a:spcBef>
              <a:spcAft>
                <a:spcPct val="0"/>
              </a:spcAft>
              <a:defRPr kumimoji="1" sz="4000">
                <a:solidFill>
                  <a:srgbClr val="000099"/>
                </a:solidFill>
                <a:latin typeface="+mj-lt"/>
                <a:ea typeface="+mj-ea"/>
                <a:cs typeface="+mj-cs"/>
              </a:defRPr>
            </a:lvl1pPr>
            <a:lvl2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2pPr>
            <a:lvl3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3pPr>
            <a:lvl4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4pPr>
            <a:lvl5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5pPr>
            <a:lvl6pPr marL="457200" algn="l" rtl="0" eaLnBrk="1" fontAlgn="base" hangingPunct="1">
              <a:spcBef>
                <a:spcPct val="0"/>
              </a:spcBef>
              <a:spcAft>
                <a:spcPct val="0"/>
              </a:spcAft>
              <a:defRPr kumimoji="1" sz="3800">
                <a:solidFill>
                  <a:srgbClr val="003300"/>
                </a:solidFill>
                <a:latin typeface="Verdana" pitchFamily="34" charset="0"/>
                <a:ea typeface="標楷體" pitchFamily="65" charset="-120"/>
              </a:defRPr>
            </a:lvl6pPr>
            <a:lvl7pPr marL="914400" algn="l" rtl="0" eaLnBrk="1" fontAlgn="base" hangingPunct="1">
              <a:spcBef>
                <a:spcPct val="0"/>
              </a:spcBef>
              <a:spcAft>
                <a:spcPct val="0"/>
              </a:spcAft>
              <a:defRPr kumimoji="1" sz="3800">
                <a:solidFill>
                  <a:srgbClr val="003300"/>
                </a:solidFill>
                <a:latin typeface="Verdana" pitchFamily="34" charset="0"/>
                <a:ea typeface="標楷體" pitchFamily="65" charset="-120"/>
              </a:defRPr>
            </a:lvl7pPr>
            <a:lvl8pPr marL="1371600" algn="l" rtl="0" eaLnBrk="1" fontAlgn="base" hangingPunct="1">
              <a:spcBef>
                <a:spcPct val="0"/>
              </a:spcBef>
              <a:spcAft>
                <a:spcPct val="0"/>
              </a:spcAft>
              <a:defRPr kumimoji="1" sz="3800">
                <a:solidFill>
                  <a:srgbClr val="003300"/>
                </a:solidFill>
                <a:latin typeface="Verdana" pitchFamily="34" charset="0"/>
                <a:ea typeface="標楷體" pitchFamily="65" charset="-120"/>
              </a:defRPr>
            </a:lvl8pPr>
            <a:lvl9pPr marL="1828800" algn="l" rtl="0" eaLnBrk="1" fontAlgn="base" hangingPunct="1">
              <a:spcBef>
                <a:spcPct val="0"/>
              </a:spcBef>
              <a:spcAft>
                <a:spcPct val="0"/>
              </a:spcAft>
              <a:defRPr kumimoji="1" sz="3800">
                <a:solidFill>
                  <a:srgbClr val="003300"/>
                </a:solidFill>
                <a:latin typeface="Verdana" pitchFamily="34" charset="0"/>
                <a:ea typeface="標楷體" pitchFamily="65" charset="-120"/>
              </a:defRPr>
            </a:lvl9pPr>
          </a:lstStyle>
          <a:p>
            <a:pPr>
              <a:defRPr/>
            </a:pPr>
            <a:r>
              <a:rPr lang="en-US" altLang="zh-TW" sz="3600" b="1" kern="0" dirty="0" smtClean="0">
                <a:latin typeface="微軟正黑體" panose="020B0604030504040204" pitchFamily="34" charset="-120"/>
                <a:ea typeface="微軟正黑體" panose="020B0604030504040204" pitchFamily="34" charset="-120"/>
              </a:rPr>
              <a:t>2023</a:t>
            </a:r>
            <a:r>
              <a:rPr lang="zh-TW" altLang="en-US" sz="3600" b="1" kern="0" dirty="0" smtClean="0">
                <a:latin typeface="微軟正黑體" panose="020B0604030504040204" pitchFamily="34" charset="-120"/>
                <a:ea typeface="微軟正黑體" panose="020B0604030504040204" pitchFamily="34" charset="-120"/>
              </a:rPr>
              <a:t>年</a:t>
            </a:r>
            <a:r>
              <a:rPr lang="zh-TW" altLang="en-US" sz="3600" b="1" kern="0" dirty="0">
                <a:latin typeface="微軟正黑體" panose="020B0604030504040204" pitchFamily="34" charset="-120"/>
                <a:ea typeface="微軟正黑體" panose="020B0604030504040204" pitchFamily="34" charset="-120"/>
              </a:rPr>
              <a:t>：進階教師</a:t>
            </a:r>
            <a:r>
              <a:rPr lang="en-US" altLang="zh-TW" sz="3600" b="1" kern="0" dirty="0">
                <a:latin typeface="微軟正黑體" panose="020B0604030504040204" pitchFamily="34" charset="-120"/>
                <a:ea typeface="微軟正黑體" panose="020B0604030504040204" pitchFamily="34" charset="-120"/>
              </a:rPr>
              <a:t>-EBM</a:t>
            </a:r>
            <a:r>
              <a:rPr lang="zh-TW" altLang="en-US" sz="3600" b="1" kern="0" dirty="0">
                <a:latin typeface="微軟正黑體" panose="020B0604030504040204" pitchFamily="34" charset="-120"/>
                <a:ea typeface="微軟正黑體" panose="020B0604030504040204" pitchFamily="34" charset="-120"/>
              </a:rPr>
              <a:t>研究發表</a:t>
            </a:r>
          </a:p>
        </p:txBody>
      </p:sp>
      <p:graphicFrame>
        <p:nvGraphicFramePr>
          <p:cNvPr id="5" name="表格 4">
            <a:extLst/>
          </p:cNvPr>
          <p:cNvGraphicFramePr>
            <a:graphicFrameLocks noGrp="1"/>
          </p:cNvGraphicFramePr>
          <p:nvPr>
            <p:extLst>
              <p:ext uri="{D42A27DB-BD31-4B8C-83A1-F6EECF244321}">
                <p14:modId xmlns:p14="http://schemas.microsoft.com/office/powerpoint/2010/main" val="2960654775"/>
              </p:ext>
            </p:extLst>
          </p:nvPr>
        </p:nvGraphicFramePr>
        <p:xfrm>
          <a:off x="304800" y="1430148"/>
          <a:ext cx="11721548" cy="4387234"/>
        </p:xfrm>
        <a:graphic>
          <a:graphicData uri="http://schemas.openxmlformats.org/drawingml/2006/table">
            <a:tbl>
              <a:tblPr firstRow="1" bandRow="1"/>
              <a:tblGrid>
                <a:gridCol w="3877235">
                  <a:extLst>
                    <a:ext uri="{9D8B030D-6E8A-4147-A177-3AD203B41FA5}">
                      <a16:colId xmlns="" xmlns:a16="http://schemas.microsoft.com/office/drawing/2014/main" val="20001"/>
                    </a:ext>
                  </a:extLst>
                </a:gridCol>
                <a:gridCol w="2433918">
                  <a:extLst>
                    <a:ext uri="{9D8B030D-6E8A-4147-A177-3AD203B41FA5}">
                      <a16:colId xmlns="" xmlns:a16="http://schemas.microsoft.com/office/drawing/2014/main" val="20002"/>
                    </a:ext>
                  </a:extLst>
                </a:gridCol>
                <a:gridCol w="1210235">
                  <a:extLst>
                    <a:ext uri="{9D8B030D-6E8A-4147-A177-3AD203B41FA5}">
                      <a16:colId xmlns="" xmlns:a16="http://schemas.microsoft.com/office/drawing/2014/main" val="687150991"/>
                    </a:ext>
                  </a:extLst>
                </a:gridCol>
                <a:gridCol w="1344706">
                  <a:extLst>
                    <a:ext uri="{9D8B030D-6E8A-4147-A177-3AD203B41FA5}">
                      <a16:colId xmlns="" xmlns:a16="http://schemas.microsoft.com/office/drawing/2014/main" val="20003"/>
                    </a:ext>
                  </a:extLst>
                </a:gridCol>
                <a:gridCol w="2855454">
                  <a:extLst>
                    <a:ext uri="{9D8B030D-6E8A-4147-A177-3AD203B41FA5}">
                      <a16:colId xmlns="" xmlns:a16="http://schemas.microsoft.com/office/drawing/2014/main" val="20004"/>
                    </a:ext>
                  </a:extLst>
                </a:gridCol>
              </a:tblGrid>
              <a:tr h="814349">
                <a:tc>
                  <a:txBody>
                    <a:bodyPr/>
                    <a:lstStyle>
                      <a:lvl1pPr marL="0" algn="l" defTabSz="914400" rtl="0" eaLnBrk="1" latinLnBrk="0" hangingPunct="1">
                        <a:defRPr sz="1800" b="1" kern="1200">
                          <a:solidFill>
                            <a:schemeClr val="lt1"/>
                          </a:solidFill>
                          <a:latin typeface="Verdana"/>
                          <a:ea typeface="標楷體"/>
                        </a:defRPr>
                      </a:lvl1pPr>
                      <a:lvl2pPr marL="457200" algn="l" defTabSz="914400" rtl="0" eaLnBrk="1" latinLnBrk="0" hangingPunct="1">
                        <a:defRPr sz="1800" b="1" kern="1200">
                          <a:solidFill>
                            <a:schemeClr val="lt1"/>
                          </a:solidFill>
                          <a:latin typeface="Verdana"/>
                          <a:ea typeface="標楷體"/>
                        </a:defRPr>
                      </a:lvl2pPr>
                      <a:lvl3pPr marL="914400" algn="l" defTabSz="914400" rtl="0" eaLnBrk="1" latinLnBrk="0" hangingPunct="1">
                        <a:defRPr sz="1800" b="1" kern="1200">
                          <a:solidFill>
                            <a:schemeClr val="lt1"/>
                          </a:solidFill>
                          <a:latin typeface="Verdana"/>
                          <a:ea typeface="標楷體"/>
                        </a:defRPr>
                      </a:lvl3pPr>
                      <a:lvl4pPr marL="1371600" algn="l" defTabSz="914400" rtl="0" eaLnBrk="1" latinLnBrk="0" hangingPunct="1">
                        <a:defRPr sz="1800" b="1" kern="1200">
                          <a:solidFill>
                            <a:schemeClr val="lt1"/>
                          </a:solidFill>
                          <a:latin typeface="Verdana"/>
                          <a:ea typeface="標楷體"/>
                        </a:defRPr>
                      </a:lvl4pPr>
                      <a:lvl5pPr marL="1828800" algn="l" defTabSz="914400" rtl="0" eaLnBrk="1" latinLnBrk="0" hangingPunct="1">
                        <a:defRPr sz="1800" b="1" kern="1200">
                          <a:solidFill>
                            <a:schemeClr val="lt1"/>
                          </a:solidFill>
                          <a:latin typeface="Verdana"/>
                          <a:ea typeface="標楷體"/>
                        </a:defRPr>
                      </a:lvl5pPr>
                      <a:lvl6pPr marL="2286000" algn="l" defTabSz="914400" rtl="0" eaLnBrk="1" latinLnBrk="0" hangingPunct="1">
                        <a:defRPr sz="1800" b="1" kern="1200">
                          <a:solidFill>
                            <a:schemeClr val="lt1"/>
                          </a:solidFill>
                          <a:latin typeface="Verdana"/>
                          <a:ea typeface="標楷體"/>
                        </a:defRPr>
                      </a:lvl6pPr>
                      <a:lvl7pPr marL="2743200" algn="l" defTabSz="914400" rtl="0" eaLnBrk="1" latinLnBrk="0" hangingPunct="1">
                        <a:defRPr sz="1800" b="1" kern="1200">
                          <a:solidFill>
                            <a:schemeClr val="lt1"/>
                          </a:solidFill>
                          <a:latin typeface="Verdana"/>
                          <a:ea typeface="標楷體"/>
                        </a:defRPr>
                      </a:lvl7pPr>
                      <a:lvl8pPr marL="3200400" algn="l" defTabSz="914400" rtl="0" eaLnBrk="1" latinLnBrk="0" hangingPunct="1">
                        <a:defRPr sz="1800" b="1" kern="1200">
                          <a:solidFill>
                            <a:schemeClr val="lt1"/>
                          </a:solidFill>
                          <a:latin typeface="Verdana"/>
                          <a:ea typeface="標楷體"/>
                        </a:defRPr>
                      </a:lvl8pPr>
                      <a:lvl9pPr marL="3657600" algn="l" defTabSz="914400" rtl="0" eaLnBrk="1" latinLnBrk="0" hangingPunct="1">
                        <a:defRPr sz="1800" b="1" kern="1200">
                          <a:solidFill>
                            <a:schemeClr val="lt1"/>
                          </a:solidFill>
                          <a:latin typeface="Verdana"/>
                          <a:ea typeface="標楷體"/>
                        </a:defRPr>
                      </a:lvl9pP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論文名稱</a:t>
                      </a: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b="1" kern="1200">
                          <a:solidFill>
                            <a:schemeClr val="lt1"/>
                          </a:solidFill>
                          <a:latin typeface="Verdana"/>
                          <a:ea typeface="標楷體"/>
                        </a:defRPr>
                      </a:lvl1pPr>
                      <a:lvl2pPr marL="457200" algn="l" defTabSz="914400" rtl="0" eaLnBrk="1" latinLnBrk="0" hangingPunct="1">
                        <a:defRPr sz="1800" b="1" kern="1200">
                          <a:solidFill>
                            <a:schemeClr val="lt1"/>
                          </a:solidFill>
                          <a:latin typeface="Verdana"/>
                          <a:ea typeface="標楷體"/>
                        </a:defRPr>
                      </a:lvl2pPr>
                      <a:lvl3pPr marL="914400" algn="l" defTabSz="914400" rtl="0" eaLnBrk="1" latinLnBrk="0" hangingPunct="1">
                        <a:defRPr sz="1800" b="1" kern="1200">
                          <a:solidFill>
                            <a:schemeClr val="lt1"/>
                          </a:solidFill>
                          <a:latin typeface="Verdana"/>
                          <a:ea typeface="標楷體"/>
                        </a:defRPr>
                      </a:lvl3pPr>
                      <a:lvl4pPr marL="1371600" algn="l" defTabSz="914400" rtl="0" eaLnBrk="1" latinLnBrk="0" hangingPunct="1">
                        <a:defRPr sz="1800" b="1" kern="1200">
                          <a:solidFill>
                            <a:schemeClr val="lt1"/>
                          </a:solidFill>
                          <a:latin typeface="Verdana"/>
                          <a:ea typeface="標楷體"/>
                        </a:defRPr>
                      </a:lvl4pPr>
                      <a:lvl5pPr marL="1828800" algn="l" defTabSz="914400" rtl="0" eaLnBrk="1" latinLnBrk="0" hangingPunct="1">
                        <a:defRPr sz="1800" b="1" kern="1200">
                          <a:solidFill>
                            <a:schemeClr val="lt1"/>
                          </a:solidFill>
                          <a:latin typeface="Verdana"/>
                          <a:ea typeface="標楷體"/>
                        </a:defRPr>
                      </a:lvl5pPr>
                      <a:lvl6pPr marL="2286000" algn="l" defTabSz="914400" rtl="0" eaLnBrk="1" latinLnBrk="0" hangingPunct="1">
                        <a:defRPr sz="1800" b="1" kern="1200">
                          <a:solidFill>
                            <a:schemeClr val="lt1"/>
                          </a:solidFill>
                          <a:latin typeface="Verdana"/>
                          <a:ea typeface="標楷體"/>
                        </a:defRPr>
                      </a:lvl6pPr>
                      <a:lvl7pPr marL="2743200" algn="l" defTabSz="914400" rtl="0" eaLnBrk="1" latinLnBrk="0" hangingPunct="1">
                        <a:defRPr sz="1800" b="1" kern="1200">
                          <a:solidFill>
                            <a:schemeClr val="lt1"/>
                          </a:solidFill>
                          <a:latin typeface="Verdana"/>
                          <a:ea typeface="標楷體"/>
                        </a:defRPr>
                      </a:lvl7pPr>
                      <a:lvl8pPr marL="3200400" algn="l" defTabSz="914400" rtl="0" eaLnBrk="1" latinLnBrk="0" hangingPunct="1">
                        <a:defRPr sz="1800" b="1" kern="1200">
                          <a:solidFill>
                            <a:schemeClr val="lt1"/>
                          </a:solidFill>
                          <a:latin typeface="Verdana"/>
                          <a:ea typeface="標楷體"/>
                        </a:defRPr>
                      </a:lvl8pPr>
                      <a:lvl9pPr marL="3657600" algn="l" defTabSz="914400" rtl="0" eaLnBrk="1" latinLnBrk="0" hangingPunct="1">
                        <a:defRPr sz="1800" b="1" kern="1200">
                          <a:solidFill>
                            <a:schemeClr val="lt1"/>
                          </a:solidFill>
                          <a:latin typeface="Verdana"/>
                          <a:ea typeface="標楷體"/>
                        </a:defRPr>
                      </a:lvl9pP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期刊名稱</a:t>
                      </a: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單位</a:t>
                      </a: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第一作者</a:t>
                      </a: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b="1" kern="1200">
                          <a:solidFill>
                            <a:schemeClr val="lt1"/>
                          </a:solidFill>
                          <a:latin typeface="Verdana"/>
                          <a:ea typeface="標楷體"/>
                        </a:defRPr>
                      </a:lvl1pPr>
                      <a:lvl2pPr marL="457200" algn="l" defTabSz="914400" rtl="0" eaLnBrk="1" latinLnBrk="0" hangingPunct="1">
                        <a:defRPr sz="1800" b="1" kern="1200">
                          <a:solidFill>
                            <a:schemeClr val="lt1"/>
                          </a:solidFill>
                          <a:latin typeface="Verdana"/>
                          <a:ea typeface="標楷體"/>
                        </a:defRPr>
                      </a:lvl2pPr>
                      <a:lvl3pPr marL="914400" algn="l" defTabSz="914400" rtl="0" eaLnBrk="1" latinLnBrk="0" hangingPunct="1">
                        <a:defRPr sz="1800" b="1" kern="1200">
                          <a:solidFill>
                            <a:schemeClr val="lt1"/>
                          </a:solidFill>
                          <a:latin typeface="Verdana"/>
                          <a:ea typeface="標楷體"/>
                        </a:defRPr>
                      </a:lvl3pPr>
                      <a:lvl4pPr marL="1371600" algn="l" defTabSz="914400" rtl="0" eaLnBrk="1" latinLnBrk="0" hangingPunct="1">
                        <a:defRPr sz="1800" b="1" kern="1200">
                          <a:solidFill>
                            <a:schemeClr val="lt1"/>
                          </a:solidFill>
                          <a:latin typeface="Verdana"/>
                          <a:ea typeface="標楷體"/>
                        </a:defRPr>
                      </a:lvl4pPr>
                      <a:lvl5pPr marL="1828800" algn="l" defTabSz="914400" rtl="0" eaLnBrk="1" latinLnBrk="0" hangingPunct="1">
                        <a:defRPr sz="1800" b="1" kern="1200">
                          <a:solidFill>
                            <a:schemeClr val="lt1"/>
                          </a:solidFill>
                          <a:latin typeface="Verdana"/>
                          <a:ea typeface="標楷體"/>
                        </a:defRPr>
                      </a:lvl5pPr>
                      <a:lvl6pPr marL="2286000" algn="l" defTabSz="914400" rtl="0" eaLnBrk="1" latinLnBrk="0" hangingPunct="1">
                        <a:defRPr sz="1800" b="1" kern="1200">
                          <a:solidFill>
                            <a:schemeClr val="lt1"/>
                          </a:solidFill>
                          <a:latin typeface="Verdana"/>
                          <a:ea typeface="標楷體"/>
                        </a:defRPr>
                      </a:lvl6pPr>
                      <a:lvl7pPr marL="2743200" algn="l" defTabSz="914400" rtl="0" eaLnBrk="1" latinLnBrk="0" hangingPunct="1">
                        <a:defRPr sz="1800" b="1" kern="1200">
                          <a:solidFill>
                            <a:schemeClr val="lt1"/>
                          </a:solidFill>
                          <a:latin typeface="Verdana"/>
                          <a:ea typeface="標楷體"/>
                        </a:defRPr>
                      </a:lvl7pPr>
                      <a:lvl8pPr marL="3200400" algn="l" defTabSz="914400" rtl="0" eaLnBrk="1" latinLnBrk="0" hangingPunct="1">
                        <a:defRPr sz="1800" b="1" kern="1200">
                          <a:solidFill>
                            <a:schemeClr val="lt1"/>
                          </a:solidFill>
                          <a:latin typeface="Verdana"/>
                          <a:ea typeface="標楷體"/>
                        </a:defRPr>
                      </a:lvl8pPr>
                      <a:lvl9pPr marL="3657600" algn="l" defTabSz="914400" rtl="0" eaLnBrk="1" latinLnBrk="0" hangingPunct="1">
                        <a:defRPr sz="1800" b="1" kern="1200">
                          <a:solidFill>
                            <a:schemeClr val="lt1"/>
                          </a:solidFill>
                          <a:latin typeface="Verdana"/>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chemeClr val="tx1"/>
                          </a:solidFill>
                          <a:latin typeface="微軟正黑體" panose="020B0604030504040204" pitchFamily="34" charset="-120"/>
                          <a:ea typeface="微軟正黑體" panose="020B0604030504040204" pitchFamily="34" charset="-120"/>
                        </a:rPr>
                        <a:t>2022</a:t>
                      </a:r>
                      <a:r>
                        <a:rPr lang="zh-TW" altLang="en-US" sz="2000" dirty="0" smtClean="0">
                          <a:solidFill>
                            <a:schemeClr val="tx1"/>
                          </a:solidFill>
                          <a:latin typeface="微軟正黑體" panose="020B0604030504040204" pitchFamily="34" charset="-120"/>
                          <a:ea typeface="微軟正黑體" panose="020B0604030504040204" pitchFamily="34" charset="-120"/>
                        </a:rPr>
                        <a:t> </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chemeClr val="tx1"/>
                          </a:solidFill>
                          <a:latin typeface="微軟正黑體" panose="020B0604030504040204" pitchFamily="34" charset="-120"/>
                          <a:ea typeface="微軟正黑體" panose="020B0604030504040204" pitchFamily="34" charset="-120"/>
                        </a:rPr>
                        <a:t>Journal Impact Factor</a:t>
                      </a: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 xmlns:a16="http://schemas.microsoft.com/office/drawing/2014/main" val="10000"/>
                  </a:ext>
                </a:extLst>
              </a:tr>
              <a:tr h="210978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800" b="0" i="0" kern="1200" dirty="0" smtClean="0">
                          <a:solidFill>
                            <a:schemeClr val="tx1"/>
                          </a:solidFill>
                          <a:effectLst/>
                          <a:latin typeface="微軟正黑體" panose="020B0604030504040204" pitchFamily="34" charset="-120"/>
                          <a:ea typeface="微軟正黑體" panose="020B0604030504040204" pitchFamily="34" charset="-120"/>
                          <a:cs typeface="+mn-cs"/>
                        </a:rPr>
                        <a:t>The impact of </a:t>
                      </a:r>
                      <a:r>
                        <a:rPr lang="en-US" altLang="zh-TW" sz="1800" b="0" i="0" kern="1200" dirty="0" err="1" smtClean="0">
                          <a:solidFill>
                            <a:schemeClr val="tx1"/>
                          </a:solidFill>
                          <a:effectLst/>
                          <a:latin typeface="微軟正黑體" panose="020B0604030504040204" pitchFamily="34" charset="-120"/>
                          <a:ea typeface="微軟正黑體" panose="020B0604030504040204" pitchFamily="34" charset="-120"/>
                          <a:cs typeface="+mn-cs"/>
                        </a:rPr>
                        <a:t>sofosbuvir</a:t>
                      </a:r>
                      <a:r>
                        <a:rPr lang="en-US" altLang="zh-TW" sz="1800" b="0" i="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en-US" altLang="zh-TW" sz="1800" b="0" i="0" kern="1200" dirty="0" err="1" smtClean="0">
                          <a:solidFill>
                            <a:schemeClr val="tx1"/>
                          </a:solidFill>
                          <a:effectLst/>
                          <a:latin typeface="微軟正黑體" panose="020B0604030504040204" pitchFamily="34" charset="-120"/>
                          <a:ea typeface="微軟正黑體" panose="020B0604030504040204" pitchFamily="34" charset="-120"/>
                          <a:cs typeface="+mn-cs"/>
                        </a:rPr>
                        <a:t>velpatasvir</a:t>
                      </a:r>
                      <a:r>
                        <a:rPr lang="en-US" altLang="zh-TW" sz="1800" b="0" i="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en-US" altLang="zh-TW" sz="1800" b="0" i="0" kern="1200" dirty="0" err="1" smtClean="0">
                          <a:solidFill>
                            <a:schemeClr val="tx1"/>
                          </a:solidFill>
                          <a:effectLst/>
                          <a:latin typeface="微軟正黑體" panose="020B0604030504040204" pitchFamily="34" charset="-120"/>
                          <a:ea typeface="微軟正黑體" panose="020B0604030504040204" pitchFamily="34" charset="-120"/>
                          <a:cs typeface="+mn-cs"/>
                        </a:rPr>
                        <a:t>voxilaprevir</a:t>
                      </a:r>
                      <a:r>
                        <a:rPr lang="en-US" altLang="zh-TW" sz="1800" b="0" i="0" kern="1200" dirty="0" smtClean="0">
                          <a:solidFill>
                            <a:schemeClr val="tx1"/>
                          </a:solidFill>
                          <a:effectLst/>
                          <a:latin typeface="微軟正黑體" panose="020B0604030504040204" pitchFamily="34" charset="-120"/>
                          <a:ea typeface="微軟正黑體" panose="020B0604030504040204" pitchFamily="34" charset="-120"/>
                          <a:cs typeface="+mn-cs"/>
                        </a:rPr>
                        <a:t> treatment on serum hyperglycemia in hepatitis C virus infections: a systematic review and meta-analysis</a:t>
                      </a:r>
                      <a:endParaRPr lang="en-US" altLang="zh-TW" sz="1800" b="0" i="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dirty="0">
                          <a:latin typeface="微軟正黑體" panose="020B0604030504040204" pitchFamily="34" charset="-120"/>
                          <a:ea typeface="微軟正黑體" panose="020B0604030504040204" pitchFamily="34" charset="-120"/>
                        </a:rPr>
                        <a:t>Annals of Medicine</a:t>
                      </a:r>
                      <a:endPar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rPr>
                        <a:t>藥劑科</a:t>
                      </a:r>
                      <a:endPar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dirty="0">
                          <a:solidFill>
                            <a:srgbClr val="000000"/>
                          </a:solidFill>
                          <a:latin typeface="微軟正黑體" panose="020B0604030504040204" pitchFamily="34" charset="-120"/>
                          <a:ea typeface="微軟正黑體" panose="020B0604030504040204" pitchFamily="34" charset="-120"/>
                        </a:rPr>
                        <a:t>洪瑄佑</a:t>
                      </a:r>
                      <a:endPar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800" b="0" i="0" u="none" strike="noStrike" dirty="0" smtClean="0">
                          <a:solidFill>
                            <a:schemeClr val="tx1"/>
                          </a:solidFill>
                          <a:effectLst/>
                          <a:latin typeface="微軟正黑體" panose="020B0604030504040204" pitchFamily="34" charset="-120"/>
                          <a:ea typeface="微軟正黑體" panose="020B0604030504040204" pitchFamily="34" charset="-120"/>
                        </a:rPr>
                        <a:t>JIF 4.4</a:t>
                      </a:r>
                      <a:endPar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800" b="0" dirty="0" smtClean="0">
                          <a:solidFill>
                            <a:schemeClr val="tx1"/>
                          </a:solidFill>
                          <a:latin typeface="微軟正黑體" panose="020B0604030504040204" pitchFamily="34" charset="-120"/>
                          <a:ea typeface="微軟正黑體" panose="020B0604030504040204" pitchFamily="34" charset="-120"/>
                        </a:rPr>
                        <a:t>Medicine, General&amp; Internal</a:t>
                      </a:r>
                      <a:r>
                        <a:rPr lang="zh-TW" altLang="en-US" sz="1800" b="0" dirty="0" smtClean="0">
                          <a:solidFill>
                            <a:schemeClr val="tx1"/>
                          </a:solidFill>
                          <a:latin typeface="微軟正黑體" panose="020B0604030504040204" pitchFamily="34" charset="-120"/>
                          <a:ea typeface="微軟正黑體" panose="020B0604030504040204" pitchFamily="34" charset="-120"/>
                        </a:rPr>
                        <a:t> </a:t>
                      </a:r>
                      <a:r>
                        <a:rPr lang="en-US" altLang="zh-TW" sz="1800" b="0" dirty="0" smtClean="0">
                          <a:solidFill>
                            <a:schemeClr val="tx1"/>
                          </a:solidFill>
                          <a:latin typeface="微軟正黑體" panose="020B0604030504040204" pitchFamily="34" charset="-120"/>
                          <a:ea typeface="微軟正黑體" panose="020B0604030504040204" pitchFamily="34" charset="-120"/>
                        </a:rPr>
                        <a:t>49/169</a:t>
                      </a:r>
                      <a:endPar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39697">
                <a:tc>
                  <a:txBody>
                    <a:bodyPr/>
                    <a:lstStyle/>
                    <a:p>
                      <a:r>
                        <a:rPr lang="en-US" altLang="zh-TW" sz="1800" b="0" dirty="0" smtClean="0">
                          <a:latin typeface="微軟正黑體" panose="020B0604030504040204" pitchFamily="34" charset="-120"/>
                          <a:ea typeface="微軟正黑體" panose="020B0604030504040204" pitchFamily="34" charset="-120"/>
                        </a:rPr>
                        <a:t>Comparative effectiveness of various non-invasive local treatments in patients with epistaxis: a systematic review and network meta-analysis</a:t>
                      </a:r>
                      <a:endParaRPr lang="zh-TW" altLang="en-US" sz="1800" b="0" dirty="0">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dirty="0" smtClean="0">
                          <a:latin typeface="微軟正黑體" panose="020B0604030504040204" pitchFamily="34" charset="-120"/>
                          <a:ea typeface="微軟正黑體" panose="020B0604030504040204" pitchFamily="34" charset="-120"/>
                        </a:rPr>
                        <a:t>Academic</a:t>
                      </a:r>
                      <a:r>
                        <a:rPr lang="en-US" altLang="zh-TW" sz="1800" b="0" baseline="0" dirty="0" smtClean="0">
                          <a:latin typeface="微軟正黑體" panose="020B0604030504040204" pitchFamily="34" charset="-120"/>
                          <a:ea typeface="微軟正黑體" panose="020B0604030504040204" pitchFamily="34" charset="-120"/>
                        </a:rPr>
                        <a:t> </a:t>
                      </a:r>
                      <a:r>
                        <a:rPr lang="en-US" altLang="zh-TW" sz="1800" b="0" dirty="0" smtClean="0">
                          <a:latin typeface="微軟正黑體" panose="020B0604030504040204" pitchFamily="34" charset="-120"/>
                          <a:ea typeface="微軟正黑體" panose="020B0604030504040204" pitchFamily="34" charset="-120"/>
                        </a:rPr>
                        <a:t>Emergency Medicine</a:t>
                      </a:r>
                      <a:endParaRPr lang="en-US" altLang="zh-TW" sz="1800" b="0" dirty="0">
                        <a:solidFill>
                          <a:schemeClr val="tx1"/>
                        </a:solidFill>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dirty="0">
                          <a:solidFill>
                            <a:schemeClr val="tx1"/>
                          </a:solidFill>
                          <a:latin typeface="微軟正黑體" panose="020B0604030504040204" pitchFamily="34" charset="-120"/>
                          <a:ea typeface="微軟正黑體" panose="020B0604030504040204" pitchFamily="34" charset="-120"/>
                        </a:rPr>
                        <a:t>急診部</a:t>
                      </a:r>
                      <a:endParaRPr lang="en-US" altLang="zh-TW" sz="1800" b="0" dirty="0">
                        <a:solidFill>
                          <a:schemeClr val="tx1"/>
                        </a:solidFill>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dirty="0">
                          <a:solidFill>
                            <a:srgbClr val="000000"/>
                          </a:solidFill>
                          <a:latin typeface="微軟正黑體" panose="020B0604030504040204" pitchFamily="34" charset="-120"/>
                          <a:ea typeface="微軟正黑體" panose="020B0604030504040204" pitchFamily="34" charset="-120"/>
                        </a:rPr>
                        <a:t>江政穎</a:t>
                      </a:r>
                      <a:endParaRPr lang="en-US" altLang="zh-TW" sz="1800" b="0" dirty="0">
                        <a:solidFill>
                          <a:schemeClr val="tx1"/>
                        </a:solidFill>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800" b="0" i="0" u="none" strike="noStrike" dirty="0" smtClean="0">
                          <a:solidFill>
                            <a:schemeClr val="tx1"/>
                          </a:solidFill>
                          <a:effectLst/>
                          <a:latin typeface="微軟正黑體" panose="020B0604030504040204" pitchFamily="34" charset="-120"/>
                          <a:ea typeface="微軟正黑體" panose="020B0604030504040204" pitchFamily="34" charset="-120"/>
                        </a:rPr>
                        <a:t>JIF 4.4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800" b="0" dirty="0" smtClean="0">
                          <a:solidFill>
                            <a:schemeClr val="tx1"/>
                          </a:solidFill>
                          <a:latin typeface="微軟正黑體" panose="020B0604030504040204" pitchFamily="34" charset="-120"/>
                          <a:ea typeface="微軟正黑體" panose="020B0604030504040204" pitchFamily="34" charset="-120"/>
                        </a:rPr>
                        <a:t>Emergency</a:t>
                      </a:r>
                      <a:r>
                        <a:rPr lang="en-US" altLang="zh-TW" sz="1800" b="0" baseline="0" dirty="0" smtClean="0">
                          <a:solidFill>
                            <a:schemeClr val="tx1"/>
                          </a:solidFill>
                          <a:latin typeface="微軟正黑體" panose="020B0604030504040204" pitchFamily="34" charset="-120"/>
                          <a:ea typeface="微軟正黑體" panose="020B0604030504040204" pitchFamily="34" charset="-120"/>
                        </a:rPr>
                        <a:t> </a:t>
                      </a:r>
                      <a:r>
                        <a:rPr lang="en-US" altLang="zh-TW" sz="1800" b="0" dirty="0" smtClean="0">
                          <a:solidFill>
                            <a:schemeClr val="tx1"/>
                          </a:solidFill>
                          <a:latin typeface="微軟正黑體" panose="020B0604030504040204" pitchFamily="34" charset="-120"/>
                          <a:ea typeface="微軟正黑體" panose="020B0604030504040204" pitchFamily="34" charset="-120"/>
                        </a:rPr>
                        <a:t>Medicine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800" b="0" dirty="0" smtClean="0">
                          <a:solidFill>
                            <a:schemeClr val="tx1"/>
                          </a:solidFill>
                          <a:latin typeface="微軟正黑體" panose="020B0604030504040204" pitchFamily="34" charset="-120"/>
                          <a:ea typeface="微軟正黑體" panose="020B0604030504040204" pitchFamily="34" charset="-120"/>
                        </a:rPr>
                        <a:t>     6/32</a:t>
                      </a:r>
                      <a:endParaRPr lang="zh-TW" altLang="en-US" sz="1800" b="0" i="0" u="none" strike="noStrike" dirty="0" smtClean="0">
                        <a:solidFill>
                          <a:schemeClr val="tx1"/>
                        </a:solidFill>
                        <a:effectLst/>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bl>
          </a:graphicData>
        </a:graphic>
      </p:graphicFrame>
      <p:sp>
        <p:nvSpPr>
          <p:cNvPr id="152625" name="文字方塊 1"/>
          <p:cNvSpPr txBox="1">
            <a:spLocks noChangeArrowheads="1"/>
          </p:cNvSpPr>
          <p:nvPr/>
        </p:nvSpPr>
        <p:spPr bwMode="auto">
          <a:xfrm>
            <a:off x="133350" y="947738"/>
            <a:ext cx="5124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標楷體" panose="03000509000000000000" pitchFamily="65" charset="-120"/>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標楷體" panose="03000509000000000000" pitchFamily="65" charset="-120"/>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標楷體" panose="03000509000000000000" pitchFamily="65" charset="-120"/>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標楷體" panose="03000509000000000000" pitchFamily="65" charset="-120"/>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9pPr>
          </a:lstStyle>
          <a:p>
            <a:pPr eaLnBrk="1" hangingPunct="1">
              <a:spcBef>
                <a:spcPct val="0"/>
              </a:spcBef>
              <a:buClr>
                <a:srgbClr val="000000"/>
              </a:buClr>
              <a:buFont typeface="Wingdings" panose="05000000000000000000" pitchFamily="2" charset="2"/>
              <a:buChar char="Ø"/>
            </a:pPr>
            <a:r>
              <a:rPr lang="zh-TW" altLang="en-US" sz="2200" b="1" dirty="0">
                <a:solidFill>
                  <a:srgbClr val="000000"/>
                </a:solidFill>
                <a:latin typeface="微軟正黑體" panose="020B0604030504040204" pitchFamily="34" charset="-120"/>
                <a:ea typeface="微軟正黑體" panose="020B0604030504040204" pitchFamily="34" charset="-120"/>
              </a:rPr>
              <a:t>進階教師</a:t>
            </a:r>
            <a:r>
              <a:rPr lang="en-US" altLang="zh-TW" sz="2200" b="1" dirty="0">
                <a:solidFill>
                  <a:srgbClr val="000000"/>
                </a:solidFill>
                <a:latin typeface="微軟正黑體" panose="020B0604030504040204" pitchFamily="34" charset="-120"/>
                <a:ea typeface="微軟正黑體" panose="020B0604030504040204" pitchFamily="34" charset="-120"/>
              </a:rPr>
              <a:t>:</a:t>
            </a:r>
            <a:r>
              <a:rPr lang="zh-TW" altLang="en-US" sz="2200" b="1" dirty="0">
                <a:solidFill>
                  <a:srgbClr val="000000"/>
                </a:solidFill>
                <a:latin typeface="微軟正黑體" panose="020B0604030504040204" pitchFamily="34" charset="-120"/>
                <a:ea typeface="微軟正黑體" panose="020B0604030504040204" pitchFamily="34" charset="-120"/>
              </a:rPr>
              <a:t>洪瑄佑</a:t>
            </a:r>
            <a:r>
              <a:rPr lang="en-US" altLang="zh-TW" sz="2200" b="1" dirty="0" smtClean="0">
                <a:solidFill>
                  <a:srgbClr val="000000"/>
                </a:solidFill>
                <a:latin typeface="微軟正黑體" panose="020B0604030504040204" pitchFamily="34" charset="-120"/>
                <a:ea typeface="微軟正黑體" panose="020B0604030504040204" pitchFamily="34" charset="-120"/>
              </a:rPr>
              <a:t>(1</a:t>
            </a:r>
            <a:r>
              <a:rPr lang="zh-TW" altLang="en-US" sz="2200" b="1" dirty="0" smtClean="0">
                <a:solidFill>
                  <a:srgbClr val="000000"/>
                </a:solidFill>
                <a:latin typeface="微軟正黑體" panose="020B0604030504040204" pitchFamily="34" charset="-120"/>
                <a:ea typeface="微軟正黑體" panose="020B0604030504040204" pitchFamily="34" charset="-120"/>
              </a:rPr>
              <a:t>篇</a:t>
            </a:r>
            <a:r>
              <a:rPr lang="en-US" altLang="zh-TW" sz="2200" b="1" dirty="0">
                <a:solidFill>
                  <a:srgbClr val="000000"/>
                </a:solidFill>
                <a:latin typeface="微軟正黑體" panose="020B0604030504040204" pitchFamily="34" charset="-120"/>
                <a:ea typeface="微軟正黑體" panose="020B0604030504040204" pitchFamily="34" charset="-120"/>
              </a:rPr>
              <a:t>)</a:t>
            </a:r>
            <a:r>
              <a:rPr lang="zh-TW" altLang="en-US" sz="2200" b="1" dirty="0">
                <a:solidFill>
                  <a:srgbClr val="000000"/>
                </a:solidFill>
                <a:latin typeface="微軟正黑體" panose="020B0604030504040204" pitchFamily="34" charset="-120"/>
                <a:ea typeface="微軟正黑體" panose="020B0604030504040204" pitchFamily="34" charset="-120"/>
              </a:rPr>
              <a:t>、江政穎</a:t>
            </a:r>
            <a:r>
              <a:rPr lang="en-US" altLang="zh-TW" sz="2200" b="1" dirty="0">
                <a:solidFill>
                  <a:srgbClr val="000000"/>
                </a:solidFill>
                <a:latin typeface="微軟正黑體" panose="020B0604030504040204" pitchFamily="34" charset="-120"/>
                <a:ea typeface="微軟正黑體" panose="020B0604030504040204" pitchFamily="34" charset="-120"/>
              </a:rPr>
              <a:t>(1</a:t>
            </a:r>
            <a:r>
              <a:rPr lang="zh-TW" altLang="en-US" sz="2200" b="1" dirty="0">
                <a:solidFill>
                  <a:srgbClr val="000000"/>
                </a:solidFill>
                <a:latin typeface="微軟正黑體" panose="020B0604030504040204" pitchFamily="34" charset="-120"/>
                <a:ea typeface="微軟正黑體" panose="020B0604030504040204" pitchFamily="34" charset="-120"/>
              </a:rPr>
              <a:t>篇</a:t>
            </a:r>
            <a:r>
              <a:rPr lang="en-US" altLang="zh-TW" sz="2200" b="1" dirty="0">
                <a:solidFill>
                  <a:srgbClr val="000000"/>
                </a:solidFill>
                <a:latin typeface="微軟正黑體" panose="020B0604030504040204" pitchFamily="34" charset="-120"/>
                <a:ea typeface="微軟正黑體" panose="020B0604030504040204" pitchFamily="34" charset="-120"/>
              </a:rPr>
              <a:t>)</a:t>
            </a:r>
            <a:endParaRPr lang="zh-TW" altLang="en-US" sz="2200" b="1" dirty="0">
              <a:solidFill>
                <a:srgbClr val="0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31725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p:cNvPr>
          <p:cNvSpPr txBox="1">
            <a:spLocks/>
          </p:cNvSpPr>
          <p:nvPr/>
        </p:nvSpPr>
        <p:spPr bwMode="auto">
          <a:xfrm>
            <a:off x="530225" y="177800"/>
            <a:ext cx="111458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ctr" rtl="0" eaLnBrk="0" fontAlgn="base" hangingPunct="0">
              <a:spcBef>
                <a:spcPct val="0"/>
              </a:spcBef>
              <a:spcAft>
                <a:spcPct val="0"/>
              </a:spcAft>
              <a:defRPr kumimoji="1" sz="4000">
                <a:solidFill>
                  <a:srgbClr val="000099"/>
                </a:solidFill>
                <a:latin typeface="+mj-lt"/>
                <a:ea typeface="+mj-ea"/>
                <a:cs typeface="+mj-cs"/>
              </a:defRPr>
            </a:lvl1pPr>
            <a:lvl2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2pPr>
            <a:lvl3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3pPr>
            <a:lvl4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4pPr>
            <a:lvl5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5pPr>
            <a:lvl6pPr marL="457200" algn="l" rtl="0" eaLnBrk="1" fontAlgn="base" hangingPunct="1">
              <a:spcBef>
                <a:spcPct val="0"/>
              </a:spcBef>
              <a:spcAft>
                <a:spcPct val="0"/>
              </a:spcAft>
              <a:defRPr kumimoji="1" sz="3800">
                <a:solidFill>
                  <a:srgbClr val="003300"/>
                </a:solidFill>
                <a:latin typeface="Verdana" pitchFamily="34" charset="0"/>
                <a:ea typeface="標楷體" pitchFamily="65" charset="-120"/>
              </a:defRPr>
            </a:lvl6pPr>
            <a:lvl7pPr marL="914400" algn="l" rtl="0" eaLnBrk="1" fontAlgn="base" hangingPunct="1">
              <a:spcBef>
                <a:spcPct val="0"/>
              </a:spcBef>
              <a:spcAft>
                <a:spcPct val="0"/>
              </a:spcAft>
              <a:defRPr kumimoji="1" sz="3800">
                <a:solidFill>
                  <a:srgbClr val="003300"/>
                </a:solidFill>
                <a:latin typeface="Verdana" pitchFamily="34" charset="0"/>
                <a:ea typeface="標楷體" pitchFamily="65" charset="-120"/>
              </a:defRPr>
            </a:lvl7pPr>
            <a:lvl8pPr marL="1371600" algn="l" rtl="0" eaLnBrk="1" fontAlgn="base" hangingPunct="1">
              <a:spcBef>
                <a:spcPct val="0"/>
              </a:spcBef>
              <a:spcAft>
                <a:spcPct val="0"/>
              </a:spcAft>
              <a:defRPr kumimoji="1" sz="3800">
                <a:solidFill>
                  <a:srgbClr val="003300"/>
                </a:solidFill>
                <a:latin typeface="Verdana" pitchFamily="34" charset="0"/>
                <a:ea typeface="標楷體" pitchFamily="65" charset="-120"/>
              </a:defRPr>
            </a:lvl8pPr>
            <a:lvl9pPr marL="1828800" algn="l" rtl="0" eaLnBrk="1" fontAlgn="base" hangingPunct="1">
              <a:spcBef>
                <a:spcPct val="0"/>
              </a:spcBef>
              <a:spcAft>
                <a:spcPct val="0"/>
              </a:spcAft>
              <a:defRPr kumimoji="1" sz="3800">
                <a:solidFill>
                  <a:srgbClr val="003300"/>
                </a:solidFill>
                <a:latin typeface="Verdana" pitchFamily="34" charset="0"/>
                <a:ea typeface="標楷體" pitchFamily="65" charset="-120"/>
              </a:defRPr>
            </a:lvl9pPr>
          </a:lstStyle>
          <a:p>
            <a:pPr>
              <a:defRPr/>
            </a:pPr>
            <a:r>
              <a:rPr lang="en-US" altLang="zh-TW" sz="3600" b="1" kern="0" dirty="0" smtClean="0">
                <a:latin typeface="微軟正黑體" panose="020B0604030504040204" pitchFamily="34" charset="-120"/>
                <a:ea typeface="微軟正黑體" panose="020B0604030504040204" pitchFamily="34" charset="-120"/>
              </a:rPr>
              <a:t>2023</a:t>
            </a:r>
            <a:r>
              <a:rPr lang="zh-TW" altLang="en-US" sz="3600" b="1" kern="0" dirty="0" smtClean="0">
                <a:latin typeface="微軟正黑體" panose="020B0604030504040204" pitchFamily="34" charset="-120"/>
                <a:ea typeface="微軟正黑體" panose="020B0604030504040204" pitchFamily="34" charset="-120"/>
              </a:rPr>
              <a:t>年</a:t>
            </a:r>
            <a:r>
              <a:rPr lang="zh-TW" altLang="en-US" sz="3600" b="1" kern="0" dirty="0">
                <a:latin typeface="微軟正黑體" panose="020B0604030504040204" pitchFamily="34" charset="-120"/>
                <a:ea typeface="微軟正黑體" panose="020B0604030504040204" pitchFamily="34" charset="-120"/>
              </a:rPr>
              <a:t>：進階</a:t>
            </a:r>
            <a:r>
              <a:rPr lang="zh-TW" altLang="en-US" sz="3600" b="1" kern="0" dirty="0" smtClean="0">
                <a:latin typeface="微軟正黑體" panose="020B0604030504040204" pitchFamily="34" charset="-120"/>
                <a:ea typeface="微軟正黑體" panose="020B0604030504040204" pitchFamily="34" charset="-120"/>
              </a:rPr>
              <a:t>教師</a:t>
            </a:r>
            <a:r>
              <a:rPr lang="zh-TW" altLang="en-US" sz="3600" b="1" kern="0" dirty="0">
                <a:latin typeface="微軟正黑體" panose="020B0604030504040204" pitchFamily="34" charset="-120"/>
                <a:ea typeface="微軟正黑體" panose="020B0604030504040204" pitchFamily="34" charset="-120"/>
              </a:rPr>
              <a:t>輔導</a:t>
            </a:r>
            <a:r>
              <a:rPr lang="en-US" altLang="zh-TW" sz="3600" b="1" kern="0" dirty="0" smtClean="0">
                <a:latin typeface="微軟正黑體" panose="020B0604030504040204" pitchFamily="34" charset="-120"/>
                <a:ea typeface="微軟正黑體" panose="020B0604030504040204" pitchFamily="34" charset="-120"/>
              </a:rPr>
              <a:t>-EBM</a:t>
            </a:r>
            <a:r>
              <a:rPr lang="zh-TW" altLang="en-US" sz="3600" b="1" kern="0" dirty="0" smtClean="0">
                <a:latin typeface="微軟正黑體" panose="020B0604030504040204" pitchFamily="34" charset="-120"/>
                <a:ea typeface="微軟正黑體" panose="020B0604030504040204" pitchFamily="34" charset="-120"/>
              </a:rPr>
              <a:t>研究論</a:t>
            </a:r>
            <a:r>
              <a:rPr lang="zh-TW" altLang="en-US" sz="3600" b="1" kern="0" dirty="0">
                <a:latin typeface="微軟正黑體" panose="020B0604030504040204" pitchFamily="34" charset="-120"/>
                <a:ea typeface="微軟正黑體" panose="020B0604030504040204" pitchFamily="34" charset="-120"/>
              </a:rPr>
              <a:t>文</a:t>
            </a:r>
          </a:p>
        </p:txBody>
      </p:sp>
      <p:graphicFrame>
        <p:nvGraphicFramePr>
          <p:cNvPr id="5" name="表格 4">
            <a:extLst/>
          </p:cNvPr>
          <p:cNvGraphicFramePr>
            <a:graphicFrameLocks noGrp="1"/>
          </p:cNvGraphicFramePr>
          <p:nvPr>
            <p:extLst>
              <p:ext uri="{D42A27DB-BD31-4B8C-83A1-F6EECF244321}">
                <p14:modId xmlns:p14="http://schemas.microsoft.com/office/powerpoint/2010/main" val="2017811344"/>
              </p:ext>
            </p:extLst>
          </p:nvPr>
        </p:nvGraphicFramePr>
        <p:xfrm>
          <a:off x="178129" y="1067520"/>
          <a:ext cx="11824468" cy="5432489"/>
        </p:xfrm>
        <a:graphic>
          <a:graphicData uri="http://schemas.openxmlformats.org/drawingml/2006/table">
            <a:tbl>
              <a:tblPr firstRow="1" bandRow="1"/>
              <a:tblGrid>
                <a:gridCol w="5131259">
                  <a:extLst>
                    <a:ext uri="{9D8B030D-6E8A-4147-A177-3AD203B41FA5}">
                      <a16:colId xmlns="" xmlns:a16="http://schemas.microsoft.com/office/drawing/2014/main" val="20001"/>
                    </a:ext>
                  </a:extLst>
                </a:gridCol>
                <a:gridCol w="1677144">
                  <a:extLst>
                    <a:ext uri="{9D8B030D-6E8A-4147-A177-3AD203B41FA5}">
                      <a16:colId xmlns="" xmlns:a16="http://schemas.microsoft.com/office/drawing/2014/main" val="20002"/>
                    </a:ext>
                  </a:extLst>
                </a:gridCol>
                <a:gridCol w="1365674">
                  <a:extLst>
                    <a:ext uri="{9D8B030D-6E8A-4147-A177-3AD203B41FA5}">
                      <a16:colId xmlns="" xmlns:a16="http://schemas.microsoft.com/office/drawing/2014/main" val="687150991"/>
                    </a:ext>
                  </a:extLst>
                </a:gridCol>
                <a:gridCol w="1497449">
                  <a:extLst>
                    <a:ext uri="{9D8B030D-6E8A-4147-A177-3AD203B41FA5}">
                      <a16:colId xmlns="" xmlns:a16="http://schemas.microsoft.com/office/drawing/2014/main" val="20003"/>
                    </a:ext>
                  </a:extLst>
                </a:gridCol>
                <a:gridCol w="2152942">
                  <a:extLst>
                    <a:ext uri="{9D8B030D-6E8A-4147-A177-3AD203B41FA5}">
                      <a16:colId xmlns="" xmlns:a16="http://schemas.microsoft.com/office/drawing/2014/main" val="20004"/>
                    </a:ext>
                  </a:extLst>
                </a:gridCol>
              </a:tblGrid>
              <a:tr h="582292">
                <a:tc>
                  <a:txBody>
                    <a:bodyPr/>
                    <a:lstStyle>
                      <a:lvl1pPr marL="0" algn="l" defTabSz="914400" rtl="0" eaLnBrk="1" latinLnBrk="0" hangingPunct="1">
                        <a:defRPr sz="1800" b="1" kern="1200">
                          <a:solidFill>
                            <a:schemeClr val="lt1"/>
                          </a:solidFill>
                          <a:latin typeface="Verdana"/>
                          <a:ea typeface="標楷體"/>
                        </a:defRPr>
                      </a:lvl1pPr>
                      <a:lvl2pPr marL="457200" algn="l" defTabSz="914400" rtl="0" eaLnBrk="1" latinLnBrk="0" hangingPunct="1">
                        <a:defRPr sz="1800" b="1" kern="1200">
                          <a:solidFill>
                            <a:schemeClr val="lt1"/>
                          </a:solidFill>
                          <a:latin typeface="Verdana"/>
                          <a:ea typeface="標楷體"/>
                        </a:defRPr>
                      </a:lvl2pPr>
                      <a:lvl3pPr marL="914400" algn="l" defTabSz="914400" rtl="0" eaLnBrk="1" latinLnBrk="0" hangingPunct="1">
                        <a:defRPr sz="1800" b="1" kern="1200">
                          <a:solidFill>
                            <a:schemeClr val="lt1"/>
                          </a:solidFill>
                          <a:latin typeface="Verdana"/>
                          <a:ea typeface="標楷體"/>
                        </a:defRPr>
                      </a:lvl3pPr>
                      <a:lvl4pPr marL="1371600" algn="l" defTabSz="914400" rtl="0" eaLnBrk="1" latinLnBrk="0" hangingPunct="1">
                        <a:defRPr sz="1800" b="1" kern="1200">
                          <a:solidFill>
                            <a:schemeClr val="lt1"/>
                          </a:solidFill>
                          <a:latin typeface="Verdana"/>
                          <a:ea typeface="標楷體"/>
                        </a:defRPr>
                      </a:lvl4pPr>
                      <a:lvl5pPr marL="1828800" algn="l" defTabSz="914400" rtl="0" eaLnBrk="1" latinLnBrk="0" hangingPunct="1">
                        <a:defRPr sz="1800" b="1" kern="1200">
                          <a:solidFill>
                            <a:schemeClr val="lt1"/>
                          </a:solidFill>
                          <a:latin typeface="Verdana"/>
                          <a:ea typeface="標楷體"/>
                        </a:defRPr>
                      </a:lvl5pPr>
                      <a:lvl6pPr marL="2286000" algn="l" defTabSz="914400" rtl="0" eaLnBrk="1" latinLnBrk="0" hangingPunct="1">
                        <a:defRPr sz="1800" b="1" kern="1200">
                          <a:solidFill>
                            <a:schemeClr val="lt1"/>
                          </a:solidFill>
                          <a:latin typeface="Verdana"/>
                          <a:ea typeface="標楷體"/>
                        </a:defRPr>
                      </a:lvl6pPr>
                      <a:lvl7pPr marL="2743200" algn="l" defTabSz="914400" rtl="0" eaLnBrk="1" latinLnBrk="0" hangingPunct="1">
                        <a:defRPr sz="1800" b="1" kern="1200">
                          <a:solidFill>
                            <a:schemeClr val="lt1"/>
                          </a:solidFill>
                          <a:latin typeface="Verdana"/>
                          <a:ea typeface="標楷體"/>
                        </a:defRPr>
                      </a:lvl7pPr>
                      <a:lvl8pPr marL="3200400" algn="l" defTabSz="914400" rtl="0" eaLnBrk="1" latinLnBrk="0" hangingPunct="1">
                        <a:defRPr sz="1800" b="1" kern="1200">
                          <a:solidFill>
                            <a:schemeClr val="lt1"/>
                          </a:solidFill>
                          <a:latin typeface="Verdana"/>
                          <a:ea typeface="標楷體"/>
                        </a:defRPr>
                      </a:lvl8pPr>
                      <a:lvl9pPr marL="3657600" algn="l" defTabSz="914400" rtl="0" eaLnBrk="1" latinLnBrk="0" hangingPunct="1">
                        <a:defRPr sz="1800" b="1" kern="1200">
                          <a:solidFill>
                            <a:schemeClr val="lt1"/>
                          </a:solidFill>
                          <a:latin typeface="Verdana"/>
                          <a:ea typeface="標楷體"/>
                        </a:defRPr>
                      </a:lvl9pP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論文名稱</a:t>
                      </a: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b="1" kern="1200">
                          <a:solidFill>
                            <a:schemeClr val="lt1"/>
                          </a:solidFill>
                          <a:latin typeface="Verdana"/>
                          <a:ea typeface="標楷體"/>
                        </a:defRPr>
                      </a:lvl1pPr>
                      <a:lvl2pPr marL="457200" algn="l" defTabSz="914400" rtl="0" eaLnBrk="1" latinLnBrk="0" hangingPunct="1">
                        <a:defRPr sz="1800" b="1" kern="1200">
                          <a:solidFill>
                            <a:schemeClr val="lt1"/>
                          </a:solidFill>
                          <a:latin typeface="Verdana"/>
                          <a:ea typeface="標楷體"/>
                        </a:defRPr>
                      </a:lvl2pPr>
                      <a:lvl3pPr marL="914400" algn="l" defTabSz="914400" rtl="0" eaLnBrk="1" latinLnBrk="0" hangingPunct="1">
                        <a:defRPr sz="1800" b="1" kern="1200">
                          <a:solidFill>
                            <a:schemeClr val="lt1"/>
                          </a:solidFill>
                          <a:latin typeface="Verdana"/>
                          <a:ea typeface="標楷體"/>
                        </a:defRPr>
                      </a:lvl3pPr>
                      <a:lvl4pPr marL="1371600" algn="l" defTabSz="914400" rtl="0" eaLnBrk="1" latinLnBrk="0" hangingPunct="1">
                        <a:defRPr sz="1800" b="1" kern="1200">
                          <a:solidFill>
                            <a:schemeClr val="lt1"/>
                          </a:solidFill>
                          <a:latin typeface="Verdana"/>
                          <a:ea typeface="標楷體"/>
                        </a:defRPr>
                      </a:lvl4pPr>
                      <a:lvl5pPr marL="1828800" algn="l" defTabSz="914400" rtl="0" eaLnBrk="1" latinLnBrk="0" hangingPunct="1">
                        <a:defRPr sz="1800" b="1" kern="1200">
                          <a:solidFill>
                            <a:schemeClr val="lt1"/>
                          </a:solidFill>
                          <a:latin typeface="Verdana"/>
                          <a:ea typeface="標楷體"/>
                        </a:defRPr>
                      </a:lvl5pPr>
                      <a:lvl6pPr marL="2286000" algn="l" defTabSz="914400" rtl="0" eaLnBrk="1" latinLnBrk="0" hangingPunct="1">
                        <a:defRPr sz="1800" b="1" kern="1200">
                          <a:solidFill>
                            <a:schemeClr val="lt1"/>
                          </a:solidFill>
                          <a:latin typeface="Verdana"/>
                          <a:ea typeface="標楷體"/>
                        </a:defRPr>
                      </a:lvl6pPr>
                      <a:lvl7pPr marL="2743200" algn="l" defTabSz="914400" rtl="0" eaLnBrk="1" latinLnBrk="0" hangingPunct="1">
                        <a:defRPr sz="1800" b="1" kern="1200">
                          <a:solidFill>
                            <a:schemeClr val="lt1"/>
                          </a:solidFill>
                          <a:latin typeface="Verdana"/>
                          <a:ea typeface="標楷體"/>
                        </a:defRPr>
                      </a:lvl7pPr>
                      <a:lvl8pPr marL="3200400" algn="l" defTabSz="914400" rtl="0" eaLnBrk="1" latinLnBrk="0" hangingPunct="1">
                        <a:defRPr sz="1800" b="1" kern="1200">
                          <a:solidFill>
                            <a:schemeClr val="lt1"/>
                          </a:solidFill>
                          <a:latin typeface="Verdana"/>
                          <a:ea typeface="標楷體"/>
                        </a:defRPr>
                      </a:lvl8pPr>
                      <a:lvl9pPr marL="3657600" algn="l" defTabSz="914400" rtl="0" eaLnBrk="1" latinLnBrk="0" hangingPunct="1">
                        <a:defRPr sz="1800" b="1" kern="1200">
                          <a:solidFill>
                            <a:schemeClr val="lt1"/>
                          </a:solidFill>
                          <a:latin typeface="Verdana"/>
                          <a:ea typeface="標楷體"/>
                        </a:defRPr>
                      </a:lvl9pPr>
                    </a:lstStyle>
                    <a:p>
                      <a:pPr algn="ctr"/>
                      <a:r>
                        <a:rPr lang="zh-TW" altLang="en-US" sz="2000" b="1" dirty="0" smtClean="0">
                          <a:solidFill>
                            <a:schemeClr val="tx1"/>
                          </a:solidFill>
                          <a:latin typeface="微軟正黑體" panose="020B0604030504040204" pitchFamily="34" charset="-120"/>
                          <a:ea typeface="微軟正黑體" panose="020B0604030504040204" pitchFamily="34" charset="-120"/>
                        </a:rPr>
                        <a:t>投稿期刊</a:t>
                      </a:r>
                      <a:endParaRPr lang="zh-TW" altLang="en-US" sz="2000" b="1" dirty="0">
                        <a:solidFill>
                          <a:schemeClr val="tx1"/>
                        </a:solidFill>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a:r>
                        <a:rPr lang="zh-TW" altLang="en-US" sz="2000" b="1" dirty="0" smtClean="0">
                          <a:solidFill>
                            <a:schemeClr val="tx1"/>
                          </a:solidFill>
                          <a:latin typeface="微軟正黑體" panose="020B0604030504040204" pitchFamily="34" charset="-120"/>
                          <a:ea typeface="微軟正黑體" panose="020B0604030504040204" pitchFamily="34" charset="-120"/>
                        </a:rPr>
                        <a:t>職類</a:t>
                      </a:r>
                      <a:endParaRPr lang="zh-TW" altLang="en-US" sz="2000" b="1" dirty="0">
                        <a:solidFill>
                          <a:schemeClr val="tx1"/>
                        </a:solidFill>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第一作者</a:t>
                      </a: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b="1" kern="1200">
                          <a:solidFill>
                            <a:schemeClr val="lt1"/>
                          </a:solidFill>
                          <a:latin typeface="Verdana"/>
                          <a:ea typeface="標楷體"/>
                        </a:defRPr>
                      </a:lvl1pPr>
                      <a:lvl2pPr marL="457200" algn="l" defTabSz="914400" rtl="0" eaLnBrk="1" latinLnBrk="0" hangingPunct="1">
                        <a:defRPr sz="1800" b="1" kern="1200">
                          <a:solidFill>
                            <a:schemeClr val="lt1"/>
                          </a:solidFill>
                          <a:latin typeface="Verdana"/>
                          <a:ea typeface="標楷體"/>
                        </a:defRPr>
                      </a:lvl2pPr>
                      <a:lvl3pPr marL="914400" algn="l" defTabSz="914400" rtl="0" eaLnBrk="1" latinLnBrk="0" hangingPunct="1">
                        <a:defRPr sz="1800" b="1" kern="1200">
                          <a:solidFill>
                            <a:schemeClr val="lt1"/>
                          </a:solidFill>
                          <a:latin typeface="Verdana"/>
                          <a:ea typeface="標楷體"/>
                        </a:defRPr>
                      </a:lvl3pPr>
                      <a:lvl4pPr marL="1371600" algn="l" defTabSz="914400" rtl="0" eaLnBrk="1" latinLnBrk="0" hangingPunct="1">
                        <a:defRPr sz="1800" b="1" kern="1200">
                          <a:solidFill>
                            <a:schemeClr val="lt1"/>
                          </a:solidFill>
                          <a:latin typeface="Verdana"/>
                          <a:ea typeface="標楷體"/>
                        </a:defRPr>
                      </a:lvl4pPr>
                      <a:lvl5pPr marL="1828800" algn="l" defTabSz="914400" rtl="0" eaLnBrk="1" latinLnBrk="0" hangingPunct="1">
                        <a:defRPr sz="1800" b="1" kern="1200">
                          <a:solidFill>
                            <a:schemeClr val="lt1"/>
                          </a:solidFill>
                          <a:latin typeface="Verdana"/>
                          <a:ea typeface="標楷體"/>
                        </a:defRPr>
                      </a:lvl5pPr>
                      <a:lvl6pPr marL="2286000" algn="l" defTabSz="914400" rtl="0" eaLnBrk="1" latinLnBrk="0" hangingPunct="1">
                        <a:defRPr sz="1800" b="1" kern="1200">
                          <a:solidFill>
                            <a:schemeClr val="lt1"/>
                          </a:solidFill>
                          <a:latin typeface="Verdana"/>
                          <a:ea typeface="標楷體"/>
                        </a:defRPr>
                      </a:lvl6pPr>
                      <a:lvl7pPr marL="2743200" algn="l" defTabSz="914400" rtl="0" eaLnBrk="1" latinLnBrk="0" hangingPunct="1">
                        <a:defRPr sz="1800" b="1" kern="1200">
                          <a:solidFill>
                            <a:schemeClr val="lt1"/>
                          </a:solidFill>
                          <a:latin typeface="Verdana"/>
                          <a:ea typeface="標楷體"/>
                        </a:defRPr>
                      </a:lvl7pPr>
                      <a:lvl8pPr marL="3200400" algn="l" defTabSz="914400" rtl="0" eaLnBrk="1" latinLnBrk="0" hangingPunct="1">
                        <a:defRPr sz="1800" b="1" kern="1200">
                          <a:solidFill>
                            <a:schemeClr val="lt1"/>
                          </a:solidFill>
                          <a:latin typeface="Verdana"/>
                          <a:ea typeface="標楷體"/>
                        </a:defRPr>
                      </a:lvl8pPr>
                      <a:lvl9pPr marL="3657600" algn="l" defTabSz="914400" rtl="0" eaLnBrk="1" latinLnBrk="0" hangingPunct="1">
                        <a:defRPr sz="1800" b="1" kern="1200">
                          <a:solidFill>
                            <a:schemeClr val="lt1"/>
                          </a:solidFill>
                          <a:latin typeface="Verdana"/>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微軟正黑體" panose="020B0604030504040204" pitchFamily="34" charset="-120"/>
                          <a:ea typeface="微軟正黑體" panose="020B0604030504040204" pitchFamily="34" charset="-120"/>
                        </a:rPr>
                        <a:t>目前狀態</a:t>
                      </a: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 xmlns:a16="http://schemas.microsoft.com/office/drawing/2014/main" val="10000"/>
                  </a:ext>
                </a:extLst>
              </a:tr>
              <a:tr h="84726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600" b="0" i="0" kern="1200" dirty="0" smtClean="0">
                          <a:solidFill>
                            <a:schemeClr val="tx1"/>
                          </a:solidFill>
                          <a:effectLst/>
                          <a:latin typeface="微軟正黑體" panose="020B0604030504040204" pitchFamily="34" charset="-120"/>
                          <a:ea typeface="微軟正黑體" panose="020B0604030504040204" pitchFamily="34" charset="-120"/>
                          <a:cs typeface="+mn-cs"/>
                        </a:rPr>
                        <a:t>Effects of Far Infrared Therapy in Hemodialysis </a:t>
                      </a:r>
                      <a:r>
                        <a:rPr lang="en-US" altLang="zh-TW" sz="1600" b="0" i="0" kern="1200" dirty="0" err="1" smtClean="0">
                          <a:solidFill>
                            <a:schemeClr val="tx1"/>
                          </a:solidFill>
                          <a:effectLst/>
                          <a:latin typeface="微軟正黑體" panose="020B0604030504040204" pitchFamily="34" charset="-120"/>
                          <a:ea typeface="微軟正黑體" panose="020B0604030504040204" pitchFamily="34" charset="-120"/>
                          <a:cs typeface="+mn-cs"/>
                        </a:rPr>
                        <a:t>Arterio</a:t>
                      </a:r>
                      <a:r>
                        <a:rPr lang="en-US" altLang="zh-TW" sz="1600" b="0" i="0" kern="1200" dirty="0" smtClean="0">
                          <a:solidFill>
                            <a:schemeClr val="tx1"/>
                          </a:solidFill>
                          <a:effectLst/>
                          <a:latin typeface="微軟正黑體" panose="020B0604030504040204" pitchFamily="34" charset="-120"/>
                          <a:ea typeface="微軟正黑體" panose="020B0604030504040204" pitchFamily="34" charset="-120"/>
                          <a:cs typeface="+mn-cs"/>
                        </a:rPr>
                        <a:t>-Venous Fistula Maturation: A Meta-analysis</a:t>
                      </a:r>
                      <a:endParaRPr lang="en-US" altLang="zh-TW" sz="1600" b="0" i="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dirty="0" smtClean="0">
                          <a:latin typeface="微軟正黑體" panose="020B0604030504040204" pitchFamily="34" charset="-120"/>
                          <a:ea typeface="微軟正黑體" panose="020B0604030504040204" pitchFamily="34" charset="-120"/>
                        </a:rPr>
                        <a:t>PLOS one</a:t>
                      </a:r>
                      <a:endPar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i="0" u="none" strike="noStrike" dirty="0" smtClean="0">
                          <a:solidFill>
                            <a:schemeClr val="tx1"/>
                          </a:solidFill>
                          <a:effectLst/>
                          <a:latin typeface="微軟正黑體" panose="020B0604030504040204" pitchFamily="34" charset="-120"/>
                          <a:ea typeface="微軟正黑體" panose="020B0604030504040204" pitchFamily="34" charset="-120"/>
                        </a:rPr>
                        <a:t>護理</a:t>
                      </a:r>
                      <a:endPar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rgbClr val="000000"/>
                          </a:solidFill>
                          <a:latin typeface="微軟正黑體" panose="020B0604030504040204" pitchFamily="34" charset="-120"/>
                          <a:ea typeface="微軟正黑體" panose="020B0604030504040204" pitchFamily="34" charset="-120"/>
                        </a:rPr>
                        <a:t>吳秋楓</a:t>
                      </a:r>
                      <a:endParaRPr lang="en-US" altLang="zh-TW" sz="1800" b="0" dirty="0" smtClean="0">
                        <a:solidFill>
                          <a:srgbClr val="000000"/>
                        </a:solidFill>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800" b="0" i="0" u="none" strike="noStrike" dirty="0" smtClean="0">
                          <a:solidFill>
                            <a:schemeClr val="tx1"/>
                          </a:solidFill>
                          <a:effectLst/>
                          <a:latin typeface="微軟正黑體" panose="020B0604030504040204" pitchFamily="34" charset="-120"/>
                          <a:ea typeface="微軟正黑體" panose="020B0604030504040204" pitchFamily="34" charset="-120"/>
                        </a:rPr>
                        <a:t>Revision</a:t>
                      </a:r>
                      <a:endParaRPr lang="zh-TW" altLang="en-US" sz="18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46177">
                <a:tc>
                  <a:txBody>
                    <a:bodyPr/>
                    <a:lstStyle/>
                    <a:p>
                      <a:r>
                        <a:rPr lang="en-US" altLang="zh-TW" sz="1600" b="0" dirty="0" smtClean="0">
                          <a:latin typeface="微軟正黑體" panose="020B0604030504040204" pitchFamily="34" charset="-120"/>
                          <a:ea typeface="微軟正黑體" panose="020B0604030504040204" pitchFamily="34" charset="-120"/>
                        </a:rPr>
                        <a:t>Deep Inspiration Breath Hold (DIBH) versus Free Breathing (FB) in Postoperative Radiotherapy Strategy for Left‑sided Breast Cancer (LSBC) - A Meta-analysis and Systematic Review</a:t>
                      </a:r>
                      <a:endParaRPr lang="zh-TW" altLang="en-US" sz="1600" b="0" dirty="0">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dirty="0" smtClean="0">
                          <a:latin typeface="微軟正黑體" panose="020B0604030504040204" pitchFamily="34" charset="-120"/>
                          <a:ea typeface="微軟正黑體" panose="020B0604030504040204" pitchFamily="34" charset="-120"/>
                        </a:rPr>
                        <a:t>BMC surgery</a:t>
                      </a:r>
                      <a:endParaRPr lang="en-US" altLang="zh-TW" sz="1800" b="0" dirty="0">
                        <a:solidFill>
                          <a:schemeClr val="tx1"/>
                        </a:solidFill>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anose="020B0604030504040204" pitchFamily="34" charset="-120"/>
                          <a:ea typeface="微軟正黑體" panose="020B0604030504040204" pitchFamily="34" charset="-120"/>
                        </a:rPr>
                        <a:t>醫事放射</a:t>
                      </a:r>
                      <a:endParaRPr lang="en-US" altLang="zh-TW" sz="1800" b="0" dirty="0">
                        <a:solidFill>
                          <a:schemeClr val="tx1"/>
                        </a:solidFill>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rgbClr val="000000"/>
                          </a:solidFill>
                          <a:latin typeface="微軟正黑體" panose="020B0604030504040204" pitchFamily="34" charset="-120"/>
                          <a:ea typeface="微軟正黑體" panose="020B0604030504040204" pitchFamily="34" charset="-120"/>
                        </a:rPr>
                        <a:t>江品儀</a:t>
                      </a:r>
                      <a:endParaRPr lang="en-US" altLang="zh-TW" sz="1800" b="0" dirty="0">
                        <a:solidFill>
                          <a:schemeClr val="tx1"/>
                        </a:solidFill>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800" b="0" i="0" u="none" strike="noStrike" dirty="0" smtClean="0">
                          <a:solidFill>
                            <a:schemeClr val="tx1"/>
                          </a:solidFill>
                          <a:effectLst/>
                          <a:latin typeface="微軟正黑體" panose="020B0604030504040204" pitchFamily="34" charset="-120"/>
                          <a:ea typeface="微軟正黑體" panose="020B0604030504040204" pitchFamily="34" charset="-120"/>
                        </a:rPr>
                        <a:t>2024</a:t>
                      </a:r>
                      <a:r>
                        <a:rPr lang="zh-TW" altLang="en-US" sz="1800" b="0" i="0" u="none" strike="noStrike" dirty="0" smtClean="0">
                          <a:solidFill>
                            <a:schemeClr val="tx1"/>
                          </a:solidFill>
                          <a:effectLst/>
                          <a:latin typeface="微軟正黑體" panose="020B0604030504040204" pitchFamily="34" charset="-120"/>
                          <a:ea typeface="微軟正黑體" panose="020B0604030504040204" pitchFamily="34" charset="-120"/>
                        </a:rPr>
                        <a:t>年</a:t>
                      </a:r>
                      <a:r>
                        <a:rPr lang="en-US" altLang="zh-TW" sz="1800" b="0" i="0" u="none" strike="noStrike" dirty="0" smtClean="0">
                          <a:solidFill>
                            <a:schemeClr val="tx1"/>
                          </a:solidFill>
                          <a:effectLst/>
                          <a:latin typeface="微軟正黑體" panose="020B0604030504040204" pitchFamily="34" charset="-120"/>
                          <a:ea typeface="微軟正黑體" panose="020B0604030504040204" pitchFamily="34" charset="-120"/>
                        </a:rPr>
                        <a:t>1</a:t>
                      </a:r>
                      <a:r>
                        <a:rPr lang="zh-TW" altLang="en-US" sz="1800" b="0" i="0" u="none" strike="noStrike" dirty="0" smtClean="0">
                          <a:solidFill>
                            <a:schemeClr val="tx1"/>
                          </a:solidFill>
                          <a:effectLst/>
                          <a:latin typeface="微軟正黑體" panose="020B0604030504040204" pitchFamily="34" charset="-120"/>
                          <a:ea typeface="微軟正黑體" panose="020B0604030504040204" pitchFamily="34" charset="-120"/>
                        </a:rPr>
                        <a:t>月英修</a:t>
                      </a: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1046177">
                <a:tc>
                  <a:txBody>
                    <a:bodyPr/>
                    <a:lstStyle/>
                    <a:p>
                      <a:r>
                        <a:rPr lang="en-US" altLang="zh-TW" sz="1600" b="0" dirty="0" smtClean="0">
                          <a:latin typeface="微軟正黑體" panose="020B0604030504040204" pitchFamily="34" charset="-120"/>
                          <a:ea typeface="微軟正黑體" panose="020B0604030504040204" pitchFamily="34" charset="-120"/>
                        </a:rPr>
                        <a:t>The Efficacy and Safety of </a:t>
                      </a:r>
                      <a:r>
                        <a:rPr lang="en-US" altLang="zh-TW" sz="1600" b="0" dirty="0" err="1" smtClean="0">
                          <a:latin typeface="微軟正黑體" panose="020B0604030504040204" pitchFamily="34" charset="-120"/>
                          <a:ea typeface="微軟正黑體" panose="020B0604030504040204" pitchFamily="34" charset="-120"/>
                        </a:rPr>
                        <a:t>Tadalafil</a:t>
                      </a:r>
                      <a:r>
                        <a:rPr lang="en-US" altLang="zh-TW" sz="1600" b="0" dirty="0" smtClean="0">
                          <a:latin typeface="微軟正黑體" panose="020B0604030504040204" pitchFamily="34" charset="-120"/>
                          <a:ea typeface="微軟正黑體" panose="020B0604030504040204" pitchFamily="34" charset="-120"/>
                        </a:rPr>
                        <a:t> versus </a:t>
                      </a:r>
                      <a:r>
                        <a:rPr lang="en-US" altLang="zh-TW" sz="1600" b="0" dirty="0" err="1" smtClean="0">
                          <a:latin typeface="微軟正黑體" panose="020B0604030504040204" pitchFamily="34" charset="-120"/>
                          <a:ea typeface="微軟正黑體" panose="020B0604030504040204" pitchFamily="34" charset="-120"/>
                        </a:rPr>
                        <a:t>Tamsulosin</a:t>
                      </a:r>
                      <a:r>
                        <a:rPr lang="en-US" altLang="zh-TW" sz="1600" b="0" dirty="0" smtClean="0">
                          <a:latin typeface="微軟正黑體" panose="020B0604030504040204" pitchFamily="34" charset="-120"/>
                          <a:ea typeface="微軟正黑體" panose="020B0604030504040204" pitchFamily="34" charset="-120"/>
                        </a:rPr>
                        <a:t> in Patients with Distal Ureteral Stone - A Meta-analysis and Systematic Review</a:t>
                      </a:r>
                      <a:endParaRPr lang="zh-TW" altLang="en-US" sz="1600" b="0" dirty="0">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dirty="0" smtClean="0">
                          <a:solidFill>
                            <a:schemeClr val="tx1"/>
                          </a:solidFill>
                          <a:latin typeface="微軟正黑體" panose="020B0604030504040204" pitchFamily="34" charset="-120"/>
                          <a:ea typeface="微軟正黑體" panose="020B0604030504040204" pitchFamily="34" charset="-120"/>
                        </a:rPr>
                        <a:t>BMC urology</a:t>
                      </a:r>
                      <a:endParaRPr lang="en-US" altLang="zh-TW" sz="1800" b="0" dirty="0">
                        <a:solidFill>
                          <a:schemeClr val="tx1"/>
                        </a:solidFill>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anose="020B0604030504040204" pitchFamily="34" charset="-120"/>
                          <a:ea typeface="微軟正黑體" panose="020B0604030504040204" pitchFamily="34" charset="-120"/>
                        </a:rPr>
                        <a:t>西醫</a:t>
                      </a:r>
                      <a:endParaRPr lang="en-US" altLang="zh-TW" sz="1800" b="0" dirty="0">
                        <a:solidFill>
                          <a:schemeClr val="tx1"/>
                        </a:solidFill>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anose="020B0604030504040204" pitchFamily="34" charset="-120"/>
                          <a:ea typeface="微軟正黑體" panose="020B0604030504040204" pitchFamily="34" charset="-120"/>
                        </a:rPr>
                        <a:t>廖奕翔</a:t>
                      </a:r>
                      <a:endParaRPr lang="en-US" altLang="zh-TW" sz="1800" b="0" dirty="0" smtClean="0">
                        <a:solidFill>
                          <a:schemeClr val="tx1"/>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dirty="0" smtClean="0">
                          <a:solidFill>
                            <a:schemeClr val="tx1"/>
                          </a:solidFill>
                          <a:latin typeface="微軟正黑體" panose="020B0604030504040204" pitchFamily="34" charset="-120"/>
                          <a:ea typeface="微軟正黑體" panose="020B0604030504040204" pitchFamily="34" charset="-120"/>
                        </a:rPr>
                        <a:t>PGY</a:t>
                      </a:r>
                      <a:r>
                        <a:rPr lang="zh-TW" altLang="en-US" sz="1800" b="0" dirty="0" smtClean="0">
                          <a:solidFill>
                            <a:schemeClr val="tx1"/>
                          </a:solidFill>
                          <a:latin typeface="微軟正黑體" panose="020B0604030504040204" pitchFamily="34" charset="-120"/>
                          <a:ea typeface="微軟正黑體" panose="020B0604030504040204" pitchFamily="34" charset="-120"/>
                        </a:rPr>
                        <a:t>醫師</a:t>
                      </a:r>
                      <a:endParaRPr lang="en-US" altLang="zh-TW" sz="1800" b="0" dirty="0">
                        <a:solidFill>
                          <a:schemeClr val="tx1"/>
                        </a:solidFill>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b="0" i="0" u="none" strike="noStrike" dirty="0" smtClean="0">
                          <a:solidFill>
                            <a:schemeClr val="tx1"/>
                          </a:solidFill>
                          <a:effectLst/>
                          <a:latin typeface="微軟正黑體" panose="020B0604030504040204" pitchFamily="34" charset="-120"/>
                          <a:ea typeface="微軟正黑體" panose="020B0604030504040204" pitchFamily="34" charset="-120"/>
                        </a:rPr>
                        <a:t>修改中</a:t>
                      </a: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95863">
                <a:tc>
                  <a:txBody>
                    <a:bodyPr/>
                    <a:lstStyle/>
                    <a:p>
                      <a:r>
                        <a:rPr lang="en-US" altLang="zh-TW" sz="1600" b="0" dirty="0" smtClean="0">
                          <a:latin typeface="微軟正黑體" panose="020B0604030504040204" pitchFamily="34" charset="-120"/>
                          <a:ea typeface="微軟正黑體" panose="020B0604030504040204" pitchFamily="34" charset="-120"/>
                        </a:rPr>
                        <a:t>The Effectiveness of Body lotion or Oil for Relieving the Uremic Skin Symptoms (USS) in Hemodialysis Patients - A Meta-analysis and Systematic Review</a:t>
                      </a:r>
                      <a:endParaRPr lang="zh-TW" altLang="en-US" sz="1600" b="0" dirty="0">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anose="020B0604030504040204" pitchFamily="34" charset="-120"/>
                          <a:ea typeface="微軟正黑體" panose="020B0604030504040204" pitchFamily="34" charset="-120"/>
                        </a:rPr>
                        <a:t>護理雜誌</a:t>
                      </a:r>
                      <a:endParaRPr lang="en-US" altLang="zh-TW" sz="1800" b="0" dirty="0">
                        <a:solidFill>
                          <a:schemeClr val="tx1"/>
                        </a:solidFill>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anose="020B0604030504040204" pitchFamily="34" charset="-120"/>
                          <a:ea typeface="微軟正黑體" panose="020B0604030504040204" pitchFamily="34" charset="-120"/>
                        </a:rPr>
                        <a:t>護理</a:t>
                      </a:r>
                      <a:endParaRPr lang="en-US" altLang="zh-TW" sz="1800" b="0" dirty="0">
                        <a:solidFill>
                          <a:schemeClr val="tx1"/>
                        </a:solidFill>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anose="020B0604030504040204" pitchFamily="34" charset="-120"/>
                          <a:ea typeface="微軟正黑體" panose="020B0604030504040204" pitchFamily="34" charset="-120"/>
                        </a:rPr>
                        <a:t>林慈珍</a:t>
                      </a:r>
                      <a:endParaRPr lang="en-US" altLang="zh-TW" sz="1800" b="0" dirty="0">
                        <a:solidFill>
                          <a:schemeClr val="tx1"/>
                        </a:solidFill>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b="0" i="0" u="none" strike="noStrike" dirty="0" smtClean="0">
                          <a:solidFill>
                            <a:schemeClr val="tx1"/>
                          </a:solidFill>
                          <a:effectLst/>
                          <a:latin typeface="微軟正黑體" panose="020B0604030504040204" pitchFamily="34" charset="-120"/>
                          <a:ea typeface="微軟正黑體" panose="020B0604030504040204" pitchFamily="34" charset="-120"/>
                        </a:rPr>
                        <a:t>修改中</a:t>
                      </a: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63006">
                <a:tc>
                  <a:txBody>
                    <a:bodyPr/>
                    <a:lstStyle/>
                    <a:p>
                      <a:r>
                        <a:rPr lang="en-US" altLang="zh-TW" sz="1600" b="0" dirty="0" smtClean="0">
                          <a:latin typeface="微軟正黑體" panose="020B0604030504040204" pitchFamily="34" charset="-120"/>
                          <a:ea typeface="微軟正黑體" panose="020B0604030504040204" pitchFamily="34" charset="-120"/>
                        </a:rPr>
                        <a:t>High-flow Nasal Cannula (HFNC) versus Non-Invasive Ventilation (NIV) in Preventing Post-</a:t>
                      </a:r>
                      <a:r>
                        <a:rPr lang="en-US" altLang="zh-TW" sz="1600" b="0" dirty="0" err="1" smtClean="0">
                          <a:latin typeface="微軟正黑體" panose="020B0604030504040204" pitchFamily="34" charset="-120"/>
                          <a:ea typeface="微軟正黑體" panose="020B0604030504040204" pitchFamily="34" charset="-120"/>
                        </a:rPr>
                        <a:t>extubating</a:t>
                      </a:r>
                      <a:r>
                        <a:rPr lang="en-US" altLang="zh-TW" sz="1600" b="0" dirty="0" smtClean="0">
                          <a:latin typeface="微軟正黑體" panose="020B0604030504040204" pitchFamily="34" charset="-120"/>
                          <a:ea typeface="微軟正黑體" panose="020B0604030504040204" pitchFamily="34" charset="-120"/>
                        </a:rPr>
                        <a:t> Respiratory Failure - A Meta-analysis and Systematic Review</a:t>
                      </a:r>
                      <a:endParaRPr lang="zh-TW" altLang="en-US" sz="1600" b="0" dirty="0">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anose="020B0604030504040204" pitchFamily="34" charset="-120"/>
                          <a:ea typeface="微軟正黑體" panose="020B0604030504040204" pitchFamily="34" charset="-120"/>
                        </a:rPr>
                        <a:t>台灣呼吸治療學會</a:t>
                      </a:r>
                      <a:endParaRPr lang="en-US" altLang="zh-TW" sz="1800" b="0" dirty="0">
                        <a:solidFill>
                          <a:schemeClr val="tx1"/>
                        </a:solidFill>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anose="020B0604030504040204" pitchFamily="34" charset="-120"/>
                          <a:ea typeface="微軟正黑體" panose="020B0604030504040204" pitchFamily="34" charset="-120"/>
                        </a:rPr>
                        <a:t>呼吸治療</a:t>
                      </a:r>
                      <a:endParaRPr lang="en-US" altLang="zh-TW" sz="1800" b="0" dirty="0">
                        <a:solidFill>
                          <a:schemeClr val="tx1"/>
                        </a:solidFill>
                        <a:latin typeface="微軟正黑體" panose="020B0604030504040204" pitchFamily="34" charset="-120"/>
                        <a:ea typeface="微軟正黑體" panose="020B0604030504040204" pitchFamily="34" charset="-120"/>
                      </a:endParaRP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anose="020B0604030504040204" pitchFamily="34" charset="-120"/>
                          <a:ea typeface="微軟正黑體" panose="020B0604030504040204" pitchFamily="34" charset="-120"/>
                        </a:rPr>
                        <a:t>張哲嘉</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anose="020B0604030504040204" pitchFamily="34" charset="-120"/>
                          <a:ea typeface="微軟正黑體" panose="020B0604030504040204" pitchFamily="34" charset="-120"/>
                        </a:rPr>
                        <a:t>吳毓珈</a:t>
                      </a: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b="0" i="0" u="none" strike="noStrike" dirty="0" smtClean="0">
                          <a:solidFill>
                            <a:schemeClr val="tx1"/>
                          </a:solidFill>
                          <a:effectLst/>
                          <a:latin typeface="微軟正黑體" panose="020B0604030504040204" pitchFamily="34" charset="-120"/>
                          <a:ea typeface="微軟正黑體" panose="020B0604030504040204" pitchFamily="34" charset="-120"/>
                        </a:rPr>
                        <a:t>修改中</a:t>
                      </a:r>
                    </a:p>
                  </a:txBody>
                  <a:tcPr marL="91425" marR="91425" marT="45752" marB="45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104659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p:cNvPr>
          <p:cNvSpPr txBox="1">
            <a:spLocks/>
          </p:cNvSpPr>
          <p:nvPr/>
        </p:nvSpPr>
        <p:spPr bwMode="auto">
          <a:xfrm>
            <a:off x="530225" y="177800"/>
            <a:ext cx="111458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ctr" rtl="0" eaLnBrk="0" fontAlgn="base" hangingPunct="0">
              <a:spcBef>
                <a:spcPct val="0"/>
              </a:spcBef>
              <a:spcAft>
                <a:spcPct val="0"/>
              </a:spcAft>
              <a:defRPr kumimoji="1" sz="4000">
                <a:solidFill>
                  <a:srgbClr val="000099"/>
                </a:solidFill>
                <a:latin typeface="+mj-lt"/>
                <a:ea typeface="+mj-ea"/>
                <a:cs typeface="+mj-cs"/>
              </a:defRPr>
            </a:lvl1pPr>
            <a:lvl2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2pPr>
            <a:lvl3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3pPr>
            <a:lvl4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4pPr>
            <a:lvl5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5pPr>
            <a:lvl6pPr marL="457200" algn="l" rtl="0" eaLnBrk="1" fontAlgn="base" hangingPunct="1">
              <a:spcBef>
                <a:spcPct val="0"/>
              </a:spcBef>
              <a:spcAft>
                <a:spcPct val="0"/>
              </a:spcAft>
              <a:defRPr kumimoji="1" sz="3800">
                <a:solidFill>
                  <a:srgbClr val="003300"/>
                </a:solidFill>
                <a:latin typeface="Verdana" pitchFamily="34" charset="0"/>
                <a:ea typeface="標楷體" pitchFamily="65" charset="-120"/>
              </a:defRPr>
            </a:lvl6pPr>
            <a:lvl7pPr marL="914400" algn="l" rtl="0" eaLnBrk="1" fontAlgn="base" hangingPunct="1">
              <a:spcBef>
                <a:spcPct val="0"/>
              </a:spcBef>
              <a:spcAft>
                <a:spcPct val="0"/>
              </a:spcAft>
              <a:defRPr kumimoji="1" sz="3800">
                <a:solidFill>
                  <a:srgbClr val="003300"/>
                </a:solidFill>
                <a:latin typeface="Verdana" pitchFamily="34" charset="0"/>
                <a:ea typeface="標楷體" pitchFamily="65" charset="-120"/>
              </a:defRPr>
            </a:lvl7pPr>
            <a:lvl8pPr marL="1371600" algn="l" rtl="0" eaLnBrk="1" fontAlgn="base" hangingPunct="1">
              <a:spcBef>
                <a:spcPct val="0"/>
              </a:spcBef>
              <a:spcAft>
                <a:spcPct val="0"/>
              </a:spcAft>
              <a:defRPr kumimoji="1" sz="3800">
                <a:solidFill>
                  <a:srgbClr val="003300"/>
                </a:solidFill>
                <a:latin typeface="Verdana" pitchFamily="34" charset="0"/>
                <a:ea typeface="標楷體" pitchFamily="65" charset="-120"/>
              </a:defRPr>
            </a:lvl8pPr>
            <a:lvl9pPr marL="1828800" algn="l" rtl="0" eaLnBrk="1" fontAlgn="base" hangingPunct="1">
              <a:spcBef>
                <a:spcPct val="0"/>
              </a:spcBef>
              <a:spcAft>
                <a:spcPct val="0"/>
              </a:spcAft>
              <a:defRPr kumimoji="1" sz="3800">
                <a:solidFill>
                  <a:srgbClr val="003300"/>
                </a:solidFill>
                <a:latin typeface="Verdana" pitchFamily="34" charset="0"/>
                <a:ea typeface="標楷體" pitchFamily="65" charset="-120"/>
              </a:defRPr>
            </a:lvl9pPr>
          </a:lstStyle>
          <a:p>
            <a:pPr>
              <a:defRPr/>
            </a:pPr>
            <a:r>
              <a:rPr lang="en-US" altLang="zh-TW" sz="3600" b="1" kern="0" dirty="0" smtClean="0">
                <a:latin typeface="微軟正黑體" panose="020B0604030504040204" pitchFamily="34" charset="-120"/>
                <a:ea typeface="微軟正黑體" panose="020B0604030504040204" pitchFamily="34" charset="-120"/>
              </a:rPr>
              <a:t>2023</a:t>
            </a:r>
            <a:r>
              <a:rPr lang="zh-TW" altLang="en-US" sz="3600" b="1" kern="0" dirty="0" smtClean="0">
                <a:latin typeface="微軟正黑體" panose="020B0604030504040204" pitchFamily="34" charset="-120"/>
                <a:ea typeface="微軟正黑體" panose="020B0604030504040204" pitchFamily="34" charset="-120"/>
              </a:rPr>
              <a:t>年</a:t>
            </a:r>
            <a:r>
              <a:rPr lang="zh-TW" altLang="en-US" sz="3600" b="1" kern="0" dirty="0">
                <a:latin typeface="微軟正黑體" panose="020B0604030504040204" pitchFamily="34" charset="-120"/>
                <a:ea typeface="微軟正黑體" panose="020B0604030504040204" pitchFamily="34" charset="-120"/>
              </a:rPr>
              <a:t>：進階教師</a:t>
            </a:r>
            <a:r>
              <a:rPr lang="en-US" altLang="zh-TW" sz="3600" b="1" kern="0" dirty="0">
                <a:latin typeface="微軟正黑體" panose="020B0604030504040204" pitchFamily="34" charset="-120"/>
                <a:ea typeface="微軟正黑體" panose="020B0604030504040204" pitchFamily="34" charset="-120"/>
              </a:rPr>
              <a:t>-EBM</a:t>
            </a:r>
            <a:r>
              <a:rPr lang="zh-TW" altLang="en-US" sz="3600" b="1" kern="0" dirty="0">
                <a:latin typeface="微軟正黑體" panose="020B0604030504040204" pitchFamily="34" charset="-120"/>
                <a:ea typeface="微軟正黑體" panose="020B0604030504040204" pitchFamily="34" charset="-120"/>
              </a:rPr>
              <a:t>研究發表</a:t>
            </a:r>
          </a:p>
        </p:txBody>
      </p:sp>
      <p:graphicFrame>
        <p:nvGraphicFramePr>
          <p:cNvPr id="10" name="表格 9">
            <a:extLst>
              <a:ext uri="{FF2B5EF4-FFF2-40B4-BE49-F238E27FC236}">
                <a16:creationId xmlns="" xmlns:a16="http://schemas.microsoft.com/office/drawing/2014/main" id="{C40ADD99-C02D-424F-9F51-7DBB31456247}"/>
              </a:ext>
            </a:extLst>
          </p:cNvPr>
          <p:cNvGraphicFramePr>
            <a:graphicFrameLocks noGrp="1"/>
          </p:cNvGraphicFramePr>
          <p:nvPr>
            <p:extLst>
              <p:ext uri="{D42A27DB-BD31-4B8C-83A1-F6EECF244321}">
                <p14:modId xmlns:p14="http://schemas.microsoft.com/office/powerpoint/2010/main" val="3218163480"/>
              </p:ext>
            </p:extLst>
          </p:nvPr>
        </p:nvGraphicFramePr>
        <p:xfrm>
          <a:off x="176837" y="1263382"/>
          <a:ext cx="11852613" cy="2057978"/>
        </p:xfrm>
        <a:graphic>
          <a:graphicData uri="http://schemas.openxmlformats.org/drawingml/2006/table">
            <a:tbl>
              <a:tblPr firstRow="1" bandRow="1">
                <a:tableStyleId>{5940675A-B579-460E-94D1-54222C63F5DA}</a:tableStyleId>
              </a:tblPr>
              <a:tblGrid>
                <a:gridCol w="697222">
                  <a:extLst>
                    <a:ext uri="{9D8B030D-6E8A-4147-A177-3AD203B41FA5}">
                      <a16:colId xmlns="" xmlns:a16="http://schemas.microsoft.com/office/drawing/2014/main" val="4232168535"/>
                    </a:ext>
                  </a:extLst>
                </a:gridCol>
                <a:gridCol w="5029200">
                  <a:extLst>
                    <a:ext uri="{9D8B030D-6E8A-4147-A177-3AD203B41FA5}">
                      <a16:colId xmlns="" xmlns:a16="http://schemas.microsoft.com/office/drawing/2014/main" val="185490596"/>
                    </a:ext>
                  </a:extLst>
                </a:gridCol>
                <a:gridCol w="1210235">
                  <a:extLst>
                    <a:ext uri="{9D8B030D-6E8A-4147-A177-3AD203B41FA5}">
                      <a16:colId xmlns="" xmlns:a16="http://schemas.microsoft.com/office/drawing/2014/main" val="1663412542"/>
                    </a:ext>
                  </a:extLst>
                </a:gridCol>
                <a:gridCol w="1237130">
                  <a:extLst>
                    <a:ext uri="{9D8B030D-6E8A-4147-A177-3AD203B41FA5}">
                      <a16:colId xmlns="" xmlns:a16="http://schemas.microsoft.com/office/drawing/2014/main" val="708552460"/>
                    </a:ext>
                  </a:extLst>
                </a:gridCol>
                <a:gridCol w="3678826">
                  <a:extLst>
                    <a:ext uri="{9D8B030D-6E8A-4147-A177-3AD203B41FA5}">
                      <a16:colId xmlns="" xmlns:a16="http://schemas.microsoft.com/office/drawing/2014/main" val="1906413895"/>
                    </a:ext>
                  </a:extLst>
                </a:gridCol>
              </a:tblGrid>
              <a:tr h="474253">
                <a:tc>
                  <a:txBody>
                    <a:bodyPr/>
                    <a:lstStyle/>
                    <a:p>
                      <a:r>
                        <a:rPr lang="zh-TW" altLang="en-US" sz="2000" b="1" dirty="0">
                          <a:latin typeface="微軟正黑體" panose="020B0604030504040204" pitchFamily="34" charset="-120"/>
                          <a:ea typeface="微軟正黑體" panose="020B0604030504040204" pitchFamily="34" charset="-120"/>
                        </a:rPr>
                        <a:t>編號</a:t>
                      </a:r>
                    </a:p>
                  </a:txBody>
                  <a:tcPr>
                    <a:solidFill>
                      <a:srgbClr val="FFCC66"/>
                    </a:solidFill>
                  </a:tcPr>
                </a:tc>
                <a:tc>
                  <a:txBody>
                    <a:bodyPr/>
                    <a:lstStyle/>
                    <a:p>
                      <a:r>
                        <a:rPr lang="zh-TW" altLang="en-US" sz="2000" b="1" dirty="0">
                          <a:latin typeface="微軟正黑體" panose="020B0604030504040204" pitchFamily="34" charset="-120"/>
                          <a:ea typeface="微軟正黑體" panose="020B0604030504040204" pitchFamily="34" charset="-120"/>
                        </a:rPr>
                        <a:t>投稿標題</a:t>
                      </a:r>
                    </a:p>
                  </a:txBody>
                  <a:tcPr>
                    <a:solidFill>
                      <a:srgbClr val="FFCC66"/>
                    </a:solidFill>
                  </a:tcPr>
                </a:tc>
                <a:tc>
                  <a:txBody>
                    <a:bodyPr/>
                    <a:lstStyle/>
                    <a:p>
                      <a:r>
                        <a:rPr lang="zh-TW" altLang="en-US" sz="2000" b="1" dirty="0">
                          <a:latin typeface="微軟正黑體" panose="020B0604030504040204" pitchFamily="34" charset="-120"/>
                          <a:ea typeface="微軟正黑體" panose="020B0604030504040204" pitchFamily="34" charset="-120"/>
                        </a:rPr>
                        <a:t>單位</a:t>
                      </a:r>
                    </a:p>
                  </a:txBody>
                  <a:tcPr>
                    <a:solidFill>
                      <a:srgbClr val="FFCC66"/>
                    </a:solidFill>
                  </a:tcPr>
                </a:tc>
                <a:tc>
                  <a:txBody>
                    <a:bodyPr/>
                    <a:lstStyle/>
                    <a:p>
                      <a:r>
                        <a:rPr lang="zh-TW" altLang="en-US" sz="2000" b="1" dirty="0" smtClean="0">
                          <a:latin typeface="微軟正黑體" panose="020B0604030504040204" pitchFamily="34" charset="-120"/>
                          <a:ea typeface="微軟正黑體" panose="020B0604030504040204" pitchFamily="34" charset="-120"/>
                        </a:rPr>
                        <a:t>第一作者</a:t>
                      </a:r>
                      <a:endParaRPr lang="zh-TW" altLang="en-US" sz="2000" b="1" dirty="0">
                        <a:latin typeface="微軟正黑體" panose="020B0604030504040204" pitchFamily="34" charset="-120"/>
                        <a:ea typeface="微軟正黑體" panose="020B0604030504040204" pitchFamily="34" charset="-120"/>
                      </a:endParaRPr>
                    </a:p>
                  </a:txBody>
                  <a:tcPr>
                    <a:solidFill>
                      <a:srgbClr val="FFCC66"/>
                    </a:solidFill>
                  </a:tcPr>
                </a:tc>
                <a:tc>
                  <a:txBody>
                    <a:bodyPr/>
                    <a:lstStyle/>
                    <a:p>
                      <a:r>
                        <a:rPr lang="zh-TW" altLang="en-US" sz="2000" b="1" dirty="0">
                          <a:latin typeface="微軟正黑體" panose="020B0604030504040204" pitchFamily="34" charset="-120"/>
                          <a:ea typeface="微軟正黑體" panose="020B0604030504040204" pitchFamily="34" charset="-120"/>
                        </a:rPr>
                        <a:t>重點說明</a:t>
                      </a:r>
                    </a:p>
                  </a:txBody>
                  <a:tcPr>
                    <a:solidFill>
                      <a:srgbClr val="FFCC66"/>
                    </a:solidFill>
                  </a:tcPr>
                </a:tc>
                <a:extLst>
                  <a:ext uri="{0D108BD9-81ED-4DB2-BD59-A6C34878D82A}">
                    <a16:rowId xmlns="" xmlns:a16="http://schemas.microsoft.com/office/drawing/2014/main" val="465008756"/>
                  </a:ext>
                </a:extLst>
              </a:tr>
              <a:tr h="857753">
                <a:tc>
                  <a:txBody>
                    <a:bodyPr/>
                    <a:lstStyle/>
                    <a:p>
                      <a:pPr algn="ctr"/>
                      <a:r>
                        <a:rPr lang="en-US" altLang="zh-TW" sz="2000" dirty="0">
                          <a:latin typeface="微軟正黑體" panose="020B0604030504040204" pitchFamily="34" charset="-120"/>
                          <a:ea typeface="微軟正黑體" panose="020B0604030504040204" pitchFamily="34" charset="-120"/>
                        </a:rPr>
                        <a:t>1</a:t>
                      </a:r>
                      <a:endParaRPr lang="zh-TW" altLang="en-US" sz="2000" dirty="0">
                        <a:latin typeface="微軟正黑體" panose="020B0604030504040204" pitchFamily="34" charset="-120"/>
                        <a:ea typeface="微軟正黑體" panose="020B0604030504040204" pitchFamily="34" charset="-120"/>
                      </a:endParaRPr>
                    </a:p>
                  </a:txBody>
                  <a:tcPr/>
                </a:tc>
                <a:tc>
                  <a:txBody>
                    <a:bodyPr/>
                    <a:lstStyle/>
                    <a:p>
                      <a:r>
                        <a:rPr lang="zh-TW" altLang="en-US" sz="20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醫病共享決策之實證知識轉譯經驗：下肢靜脈性潰瘍病人該如何選擇壓力治療輔具	</a:t>
                      </a:r>
                    </a:p>
                  </a:txBody>
                  <a:tcPr/>
                </a:tc>
                <a:tc>
                  <a:txBody>
                    <a:bodyPr/>
                    <a:lstStyle/>
                    <a:p>
                      <a:r>
                        <a:rPr lang="zh-TW" altLang="en-US" sz="2000" dirty="0" smtClean="0">
                          <a:latin typeface="微軟正黑體" panose="020B0604030504040204" pitchFamily="34" charset="-120"/>
                          <a:ea typeface="微軟正黑體" panose="020B0604030504040204" pitchFamily="34" charset="-120"/>
                        </a:rPr>
                        <a:t>護理部</a:t>
                      </a:r>
                      <a:endParaRPr lang="zh-TW" altLang="en-US" sz="2000" dirty="0">
                        <a:latin typeface="微軟正黑體" panose="020B0604030504040204" pitchFamily="34" charset="-120"/>
                        <a:ea typeface="微軟正黑體" panose="020B0604030504040204" pitchFamily="34" charset="-120"/>
                      </a:endParaRPr>
                    </a:p>
                  </a:txBody>
                  <a:tcPr/>
                </a:tc>
                <a:tc>
                  <a:txBody>
                    <a:bodyPr/>
                    <a:lstStyle/>
                    <a:p>
                      <a:r>
                        <a:rPr lang="zh-TW" altLang="en-US" sz="20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林筱青</a:t>
                      </a:r>
                    </a:p>
                  </a:txBody>
                  <a:tcPr/>
                </a:tc>
                <a:tc>
                  <a:txBody>
                    <a:bodyPr/>
                    <a:lstStyle/>
                    <a:p>
                      <a:pPr marL="285750" indent="-285750">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投稿</a:t>
                      </a:r>
                      <a:r>
                        <a:rPr lang="en-US" altLang="zh-TW" sz="2000" dirty="0">
                          <a:latin typeface="微軟正黑體" panose="020B0604030504040204" pitchFamily="34" charset="-120"/>
                          <a:ea typeface="微軟正黑體" panose="020B0604030504040204" pitchFamily="34" charset="-120"/>
                        </a:rPr>
                        <a:t>2023</a:t>
                      </a:r>
                      <a:r>
                        <a:rPr lang="zh-TW" altLang="en-US" sz="2000" dirty="0">
                          <a:latin typeface="微軟正黑體" panose="020B0604030504040204" pitchFamily="34" charset="-120"/>
                          <a:ea typeface="微軟正黑體" panose="020B0604030504040204" pitchFamily="34" charset="-120"/>
                        </a:rPr>
                        <a:t>年台灣實證醫學</a:t>
                      </a:r>
                      <a:r>
                        <a:rPr lang="zh-TW" altLang="en-US" sz="2000" dirty="0" smtClean="0">
                          <a:latin typeface="微軟正黑體" panose="020B0604030504040204" pitchFamily="34" charset="-120"/>
                          <a:ea typeface="微軟正黑體" panose="020B0604030504040204" pitchFamily="34" charset="-120"/>
                        </a:rPr>
                        <a:t>會</a:t>
                      </a:r>
                      <a:endParaRPr lang="en-US" altLang="zh-TW" sz="2000"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000" dirty="0" smtClean="0">
                          <a:solidFill>
                            <a:srgbClr val="FF0000"/>
                          </a:solidFill>
                          <a:latin typeface="微軟正黑體" panose="020B0604030504040204" pitchFamily="34" charset="-120"/>
                          <a:ea typeface="微軟正黑體" panose="020B0604030504040204" pitchFamily="34" charset="-120"/>
                        </a:rPr>
                        <a:t>獲得優良海報第一名</a:t>
                      </a:r>
                      <a:endParaRPr lang="zh-TW" altLang="en-US" sz="2000" dirty="0">
                        <a:solidFill>
                          <a:srgbClr val="FF0000"/>
                        </a:solidFill>
                        <a:latin typeface="微軟正黑體" panose="020B0604030504040204" pitchFamily="34" charset="-120"/>
                        <a:ea typeface="微軟正黑體" panose="020B0604030504040204" pitchFamily="34" charset="-120"/>
                      </a:endParaRPr>
                    </a:p>
                  </a:txBody>
                  <a:tcPr/>
                </a:tc>
                <a:extLst>
                  <a:ext uri="{0D108BD9-81ED-4DB2-BD59-A6C34878D82A}">
                    <a16:rowId xmlns="" xmlns:a16="http://schemas.microsoft.com/office/drawing/2014/main" val="964115108"/>
                  </a:ext>
                </a:extLst>
              </a:tr>
              <a:tr h="725972">
                <a:tc>
                  <a:txBody>
                    <a:bodyPr/>
                    <a:lstStyle/>
                    <a:p>
                      <a:pPr algn="ctr"/>
                      <a:r>
                        <a:rPr lang="en-US" altLang="zh-TW" sz="2000" dirty="0" smtClean="0">
                          <a:latin typeface="微軟正黑體" panose="020B0604030504040204" pitchFamily="34" charset="-120"/>
                          <a:ea typeface="微軟正黑體" panose="020B0604030504040204" pitchFamily="34" charset="-120"/>
                        </a:rPr>
                        <a:t>2</a:t>
                      </a:r>
                      <a:endParaRPr lang="zh-TW" altLang="en-US" sz="2000" dirty="0">
                        <a:latin typeface="微軟正黑體" panose="020B0604030504040204" pitchFamily="34" charset="-120"/>
                        <a:ea typeface="微軟正黑體" panose="020B0604030504040204" pitchFamily="34" charset="-120"/>
                      </a:endParaRPr>
                    </a:p>
                  </a:txBody>
                  <a:tcPr/>
                </a:tc>
                <a:tc>
                  <a:txBody>
                    <a:bodyPr/>
                    <a:lstStyle/>
                    <a:p>
                      <a:r>
                        <a:rPr lang="zh-TW" altLang="en-US" sz="20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在執行</a:t>
                      </a:r>
                      <a:r>
                        <a:rPr lang="en-US" altLang="zh-TW" sz="20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PCI</a:t>
                      </a:r>
                      <a:r>
                        <a:rPr lang="zh-TW" altLang="en-US" sz="20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前給予</a:t>
                      </a:r>
                      <a:r>
                        <a:rPr lang="en-US" altLang="zh-TW" sz="20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statin</a:t>
                      </a:r>
                      <a:r>
                        <a:rPr lang="zh-TW" altLang="en-US" sz="20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對</a:t>
                      </a:r>
                      <a:r>
                        <a:rPr lang="en-US" altLang="zh-TW" sz="20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ACS</a:t>
                      </a:r>
                      <a:r>
                        <a:rPr lang="zh-TW" altLang="en-US" sz="20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患者</a:t>
                      </a:r>
                      <a:r>
                        <a:rPr lang="en-US" altLang="zh-TW" sz="20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30</a:t>
                      </a:r>
                      <a:r>
                        <a:rPr lang="zh-TW" altLang="en-US" sz="20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天內發生</a:t>
                      </a:r>
                      <a:r>
                        <a:rPr lang="en-US" altLang="zh-TW" sz="20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MACE</a:t>
                      </a:r>
                      <a:r>
                        <a:rPr lang="zh-TW" altLang="en-US" sz="20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的影響</a:t>
                      </a:r>
                    </a:p>
                  </a:txBody>
                  <a:tcPr/>
                </a:tc>
                <a:tc>
                  <a:txBody>
                    <a:bodyPr/>
                    <a:lstStyle/>
                    <a:p>
                      <a:r>
                        <a:rPr lang="zh-TW" altLang="en-US" sz="2000" dirty="0" smtClean="0">
                          <a:latin typeface="微軟正黑體" panose="020B0604030504040204" pitchFamily="34" charset="-120"/>
                          <a:ea typeface="微軟正黑體" panose="020B0604030504040204" pitchFamily="34" charset="-120"/>
                        </a:rPr>
                        <a:t>藥劑科</a:t>
                      </a:r>
                      <a:endParaRPr lang="zh-TW" altLang="en-US" sz="2000" dirty="0">
                        <a:latin typeface="微軟正黑體" panose="020B0604030504040204" pitchFamily="34" charset="-120"/>
                        <a:ea typeface="微軟正黑體" panose="020B0604030504040204" pitchFamily="34" charset="-120"/>
                      </a:endParaRPr>
                    </a:p>
                  </a:txBody>
                  <a:tcPr/>
                </a:tc>
                <a:tc>
                  <a:txBody>
                    <a:bodyPr/>
                    <a:lstStyle/>
                    <a:p>
                      <a:r>
                        <a:rPr lang="zh-TW" altLang="en-US" sz="20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洪愉涵</a:t>
                      </a:r>
                    </a:p>
                  </a:txBody>
                  <a:tcPr/>
                </a:tc>
                <a:tc>
                  <a:txBody>
                    <a:bodyPr/>
                    <a:lstStyle/>
                    <a:p>
                      <a:pPr marL="285750" indent="-285750">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投稿</a:t>
                      </a:r>
                      <a:r>
                        <a:rPr lang="en-US" altLang="zh-TW" sz="2000" dirty="0" smtClean="0">
                          <a:latin typeface="微軟正黑體" panose="020B0604030504040204" pitchFamily="34" charset="-120"/>
                          <a:ea typeface="微軟正黑體" panose="020B0604030504040204" pitchFamily="34" charset="-120"/>
                        </a:rPr>
                        <a:t>2023</a:t>
                      </a:r>
                      <a:r>
                        <a:rPr lang="zh-TW" altLang="en-US" sz="2000" dirty="0" smtClean="0">
                          <a:latin typeface="微軟正黑體" panose="020B0604030504040204" pitchFamily="34" charset="-120"/>
                          <a:ea typeface="微軟正黑體" panose="020B0604030504040204" pitchFamily="34" charset="-120"/>
                        </a:rPr>
                        <a:t>年台灣實證醫學會</a:t>
                      </a:r>
                      <a:endParaRPr lang="en-US" altLang="zh-TW" sz="2000"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000" dirty="0" smtClean="0">
                          <a:solidFill>
                            <a:srgbClr val="FF0000"/>
                          </a:solidFill>
                          <a:latin typeface="微軟正黑體" panose="020B0604030504040204" pitchFamily="34" charset="-120"/>
                          <a:ea typeface="微軟正黑體" panose="020B0604030504040204" pitchFamily="34" charset="-120"/>
                        </a:rPr>
                        <a:t>獲得優良海報第三名</a:t>
                      </a:r>
                    </a:p>
                  </a:txBody>
                  <a:tcPr/>
                </a:tc>
              </a:tr>
            </a:tbl>
          </a:graphicData>
        </a:graphic>
      </p:graphicFrame>
      <p:sp>
        <p:nvSpPr>
          <p:cNvPr id="2" name="矩形 1"/>
          <p:cNvSpPr/>
          <p:nvPr/>
        </p:nvSpPr>
        <p:spPr>
          <a:xfrm>
            <a:off x="176837" y="878585"/>
            <a:ext cx="6436377" cy="461665"/>
          </a:xfrm>
          <a:prstGeom prst="rect">
            <a:avLst/>
          </a:prstGeom>
        </p:spPr>
        <p:txBody>
          <a:bodyPr wrap="none">
            <a:spAutoFit/>
          </a:bodyPr>
          <a:lstStyle/>
          <a:p>
            <a:pPr marL="285750" indent="-285750">
              <a:buFont typeface="Arial" panose="020B0604020202020204" pitchFamily="34" charset="0"/>
              <a:buChar char="•"/>
            </a:pPr>
            <a:r>
              <a:rPr lang="en-US" altLang="zh-TW" sz="2400" b="1" dirty="0" smtClean="0">
                <a:solidFill>
                  <a:srgbClr val="0000FF"/>
                </a:solidFill>
                <a:latin typeface="微軟正黑體" panose="020B0604030504040204" pitchFamily="34" charset="-120"/>
                <a:ea typeface="微軟正黑體" panose="020B0604030504040204" pitchFamily="34" charset="-120"/>
              </a:rPr>
              <a:t>2023</a:t>
            </a:r>
            <a:r>
              <a:rPr lang="zh-TW" altLang="en-US" sz="2400" b="1" dirty="0">
                <a:solidFill>
                  <a:srgbClr val="0000FF"/>
                </a:solidFill>
                <a:latin typeface="微軟正黑體" panose="020B0604030504040204" pitchFamily="34" charset="-120"/>
                <a:ea typeface="微軟正黑體" panose="020B0604030504040204" pitchFamily="34" charset="-120"/>
              </a:rPr>
              <a:t>年台灣實證醫學</a:t>
            </a:r>
            <a:r>
              <a:rPr lang="zh-TW" altLang="en-US" sz="2400" b="1" dirty="0" smtClean="0">
                <a:solidFill>
                  <a:srgbClr val="0000FF"/>
                </a:solidFill>
                <a:latin typeface="微軟正黑體" panose="020B0604030504040204" pitchFamily="34" charset="-120"/>
                <a:ea typeface="微軟正黑體" panose="020B0604030504040204" pitchFamily="34" charset="-120"/>
              </a:rPr>
              <a:t>會，優良海報得獎名單</a:t>
            </a:r>
            <a:endParaRPr lang="zh-TW" altLang="en-US" sz="2400" b="1" dirty="0">
              <a:solidFill>
                <a:srgbClr val="0000FF"/>
              </a:solidFill>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176643" y="3392585"/>
            <a:ext cx="11852807" cy="3271274"/>
            <a:chOff x="339193" y="3586726"/>
            <a:chExt cx="11852807" cy="3271274"/>
          </a:xfrm>
        </p:grpSpPr>
        <p:pic>
          <p:nvPicPr>
            <p:cNvPr id="5" name="圖片 4"/>
            <p:cNvPicPr>
              <a:picLocks noChangeAspect="1"/>
            </p:cNvPicPr>
            <p:nvPr/>
          </p:nvPicPr>
          <p:blipFill>
            <a:blip r:embed="rId2"/>
            <a:stretch>
              <a:fillRect/>
            </a:stretch>
          </p:blipFill>
          <p:spPr>
            <a:xfrm>
              <a:off x="4571589" y="3601227"/>
              <a:ext cx="2403288" cy="3249207"/>
            </a:xfrm>
            <a:prstGeom prst="rect">
              <a:avLst/>
            </a:prstGeom>
          </p:spPr>
        </p:pic>
        <p:pic>
          <p:nvPicPr>
            <p:cNvPr id="3" name="圖片 2"/>
            <p:cNvPicPr>
              <a:picLocks noChangeAspect="1"/>
            </p:cNvPicPr>
            <p:nvPr/>
          </p:nvPicPr>
          <p:blipFill>
            <a:blip r:embed="rId3"/>
            <a:stretch>
              <a:fillRect/>
            </a:stretch>
          </p:blipFill>
          <p:spPr>
            <a:xfrm>
              <a:off x="6974877" y="3601229"/>
              <a:ext cx="3105150" cy="3219448"/>
            </a:xfrm>
            <a:prstGeom prst="rect">
              <a:avLst/>
            </a:prstGeom>
          </p:spPr>
        </p:pic>
        <p:pic>
          <p:nvPicPr>
            <p:cNvPr id="4" name="圖片 3"/>
            <p:cNvPicPr>
              <a:picLocks noChangeAspect="1"/>
            </p:cNvPicPr>
            <p:nvPr/>
          </p:nvPicPr>
          <p:blipFill>
            <a:blip r:embed="rId4"/>
            <a:stretch>
              <a:fillRect/>
            </a:stretch>
          </p:blipFill>
          <p:spPr>
            <a:xfrm>
              <a:off x="9806016" y="3601230"/>
              <a:ext cx="2385984" cy="3256769"/>
            </a:xfrm>
            <a:prstGeom prst="rect">
              <a:avLst/>
            </a:prstGeom>
          </p:spPr>
        </p:pic>
        <p:pic>
          <p:nvPicPr>
            <p:cNvPr id="7" name="圖片 6"/>
            <p:cNvPicPr>
              <a:picLocks noChangeAspect="1"/>
            </p:cNvPicPr>
            <p:nvPr/>
          </p:nvPicPr>
          <p:blipFill>
            <a:blip r:embed="rId5"/>
            <a:stretch>
              <a:fillRect/>
            </a:stretch>
          </p:blipFill>
          <p:spPr>
            <a:xfrm>
              <a:off x="339193" y="3586726"/>
              <a:ext cx="2492869" cy="3271274"/>
            </a:xfrm>
            <a:prstGeom prst="rect">
              <a:avLst/>
            </a:prstGeom>
          </p:spPr>
        </p:pic>
        <p:pic>
          <p:nvPicPr>
            <p:cNvPr id="8" name="圖片 7"/>
            <p:cNvPicPr>
              <a:picLocks noChangeAspect="1"/>
            </p:cNvPicPr>
            <p:nvPr/>
          </p:nvPicPr>
          <p:blipFill>
            <a:blip r:embed="rId6"/>
            <a:stretch>
              <a:fillRect/>
            </a:stretch>
          </p:blipFill>
          <p:spPr>
            <a:xfrm>
              <a:off x="2516681" y="3586726"/>
              <a:ext cx="2196837" cy="3271273"/>
            </a:xfrm>
            <a:prstGeom prst="rect">
              <a:avLst/>
            </a:prstGeom>
          </p:spPr>
        </p:pic>
      </p:grpSp>
    </p:spTree>
    <p:extLst>
      <p:ext uri="{BB962C8B-B14F-4D97-AF65-F5344CB8AC3E}">
        <p14:creationId xmlns:p14="http://schemas.microsoft.com/office/powerpoint/2010/main" val="1463423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 xmlns:a16="http://schemas.microsoft.com/office/drawing/2014/main" id="{3A5766F4-DD59-42F4-A23C-4A294FB11C1B}"/>
              </a:ext>
            </a:extLst>
          </p:cNvPr>
          <p:cNvSpPr txBox="1">
            <a:spLocks/>
          </p:cNvSpPr>
          <p:nvPr/>
        </p:nvSpPr>
        <p:spPr bwMode="auto">
          <a:xfrm>
            <a:off x="530225" y="177800"/>
            <a:ext cx="111458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ctr" rtl="0" eaLnBrk="0" fontAlgn="base" hangingPunct="0">
              <a:spcBef>
                <a:spcPct val="0"/>
              </a:spcBef>
              <a:spcAft>
                <a:spcPct val="0"/>
              </a:spcAft>
              <a:defRPr kumimoji="1" sz="4000">
                <a:solidFill>
                  <a:srgbClr val="000099"/>
                </a:solidFill>
                <a:latin typeface="+mj-lt"/>
                <a:ea typeface="+mj-ea"/>
                <a:cs typeface="+mj-cs"/>
              </a:defRPr>
            </a:lvl1pPr>
            <a:lvl2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2pPr>
            <a:lvl3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3pPr>
            <a:lvl4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4pPr>
            <a:lvl5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5pPr>
            <a:lvl6pPr marL="457200" algn="l" rtl="0" eaLnBrk="1" fontAlgn="base" hangingPunct="1">
              <a:spcBef>
                <a:spcPct val="0"/>
              </a:spcBef>
              <a:spcAft>
                <a:spcPct val="0"/>
              </a:spcAft>
              <a:defRPr kumimoji="1" sz="3800">
                <a:solidFill>
                  <a:srgbClr val="003300"/>
                </a:solidFill>
                <a:latin typeface="Verdana" pitchFamily="34" charset="0"/>
                <a:ea typeface="標楷體" pitchFamily="65" charset="-120"/>
              </a:defRPr>
            </a:lvl6pPr>
            <a:lvl7pPr marL="914400" algn="l" rtl="0" eaLnBrk="1" fontAlgn="base" hangingPunct="1">
              <a:spcBef>
                <a:spcPct val="0"/>
              </a:spcBef>
              <a:spcAft>
                <a:spcPct val="0"/>
              </a:spcAft>
              <a:defRPr kumimoji="1" sz="3800">
                <a:solidFill>
                  <a:srgbClr val="003300"/>
                </a:solidFill>
                <a:latin typeface="Verdana" pitchFamily="34" charset="0"/>
                <a:ea typeface="標楷體" pitchFamily="65" charset="-120"/>
              </a:defRPr>
            </a:lvl7pPr>
            <a:lvl8pPr marL="1371600" algn="l" rtl="0" eaLnBrk="1" fontAlgn="base" hangingPunct="1">
              <a:spcBef>
                <a:spcPct val="0"/>
              </a:spcBef>
              <a:spcAft>
                <a:spcPct val="0"/>
              </a:spcAft>
              <a:defRPr kumimoji="1" sz="3800">
                <a:solidFill>
                  <a:srgbClr val="003300"/>
                </a:solidFill>
                <a:latin typeface="Verdana" pitchFamily="34" charset="0"/>
                <a:ea typeface="標楷體" pitchFamily="65" charset="-120"/>
              </a:defRPr>
            </a:lvl8pPr>
            <a:lvl9pPr marL="1828800" algn="l" rtl="0" eaLnBrk="1" fontAlgn="base" hangingPunct="1">
              <a:spcBef>
                <a:spcPct val="0"/>
              </a:spcBef>
              <a:spcAft>
                <a:spcPct val="0"/>
              </a:spcAft>
              <a:defRPr kumimoji="1" sz="3800">
                <a:solidFill>
                  <a:srgbClr val="003300"/>
                </a:solidFill>
                <a:latin typeface="Verdana" pitchFamily="34" charset="0"/>
                <a:ea typeface="標楷體" pitchFamily="65" charset="-120"/>
              </a:defRPr>
            </a:lvl9pPr>
          </a:lstStyle>
          <a:p>
            <a:pPr>
              <a:defRPr/>
            </a:pPr>
            <a:r>
              <a:rPr lang="en-US" altLang="zh-TW" sz="3600" b="1" kern="0" dirty="0">
                <a:latin typeface="微軟正黑體" panose="020B0604030504040204" pitchFamily="34" charset="-120"/>
                <a:ea typeface="微軟正黑體" panose="020B0604030504040204" pitchFamily="34" charset="-120"/>
              </a:rPr>
              <a:t>112</a:t>
            </a:r>
            <a:r>
              <a:rPr lang="zh-TW" altLang="en-US" sz="3600" b="1" kern="0" dirty="0">
                <a:latin typeface="微軟正黑體" panose="020B0604030504040204" pitchFamily="34" charset="-120"/>
                <a:ea typeface="微軟正黑體" panose="020B0604030504040204" pitchFamily="34" charset="-120"/>
              </a:rPr>
              <a:t>年：進階教師輔導單位</a:t>
            </a:r>
            <a:r>
              <a:rPr lang="en-US" altLang="zh-TW" sz="3600" b="1" kern="0" dirty="0">
                <a:latin typeface="微軟正黑體" panose="020B0604030504040204" pitchFamily="34" charset="-120"/>
                <a:ea typeface="微軟正黑體" panose="020B0604030504040204" pitchFamily="34" charset="-120"/>
              </a:rPr>
              <a:t>-EBM</a:t>
            </a:r>
            <a:r>
              <a:rPr lang="zh-TW" altLang="en-US" sz="3600" b="1" kern="0" dirty="0">
                <a:latin typeface="微軟正黑體" panose="020B0604030504040204" pitchFamily="34" charset="-120"/>
                <a:ea typeface="微軟正黑體" panose="020B0604030504040204" pitchFamily="34" charset="-120"/>
              </a:rPr>
              <a:t>研究發表</a:t>
            </a:r>
          </a:p>
        </p:txBody>
      </p:sp>
      <p:sp>
        <p:nvSpPr>
          <p:cNvPr id="149507" name="文字方塊 1">
            <a:extLst>
              <a:ext uri="{FF2B5EF4-FFF2-40B4-BE49-F238E27FC236}">
                <a16:creationId xmlns="" xmlns:a16="http://schemas.microsoft.com/office/drawing/2014/main" id="{5A564D62-FD90-4447-999D-58E22481F2DE}"/>
              </a:ext>
            </a:extLst>
          </p:cNvPr>
          <p:cNvSpPr txBox="1">
            <a:spLocks noChangeArrowheads="1"/>
          </p:cNvSpPr>
          <p:nvPr/>
        </p:nvSpPr>
        <p:spPr bwMode="auto">
          <a:xfrm>
            <a:off x="133350" y="947738"/>
            <a:ext cx="38941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標楷體" panose="03000509000000000000" pitchFamily="65" charset="-120"/>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標楷體" panose="03000509000000000000" pitchFamily="65" charset="-120"/>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標楷體" panose="03000509000000000000" pitchFamily="65" charset="-120"/>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標楷體" panose="03000509000000000000" pitchFamily="65" charset="-120"/>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9pPr>
          </a:lstStyle>
          <a:p>
            <a:pPr eaLnBrk="1" hangingPunct="1">
              <a:spcBef>
                <a:spcPct val="0"/>
              </a:spcBef>
              <a:buClr>
                <a:srgbClr val="000000"/>
              </a:buClr>
              <a:buFont typeface="Wingdings" panose="05000000000000000000" pitchFamily="2" charset="2"/>
              <a:buChar char="Ø"/>
            </a:pPr>
            <a:r>
              <a:rPr lang="zh-TW" altLang="en-US" sz="2200" b="1" dirty="0">
                <a:solidFill>
                  <a:srgbClr val="000000"/>
                </a:solidFill>
                <a:latin typeface="微軟正黑體" panose="020B0604030504040204" pitchFamily="34" charset="-120"/>
                <a:ea typeface="微軟正黑體" panose="020B0604030504040204" pitchFamily="34" charset="-120"/>
              </a:rPr>
              <a:t>進階教師</a:t>
            </a:r>
            <a:r>
              <a:rPr lang="en-US" altLang="zh-TW" sz="2200" b="1" dirty="0">
                <a:solidFill>
                  <a:srgbClr val="000000"/>
                </a:solidFill>
                <a:latin typeface="微軟正黑體" panose="020B0604030504040204" pitchFamily="34" charset="-120"/>
                <a:ea typeface="微軟正黑體" panose="020B0604030504040204" pitchFamily="34" charset="-120"/>
              </a:rPr>
              <a:t>:</a:t>
            </a:r>
            <a:r>
              <a:rPr lang="zh-TW" altLang="en-US" sz="2200" b="1" dirty="0">
                <a:solidFill>
                  <a:srgbClr val="000000"/>
                </a:solidFill>
                <a:latin typeface="微軟正黑體" panose="020B0604030504040204" pitchFamily="34" charset="-120"/>
                <a:ea typeface="微軟正黑體" panose="020B0604030504040204" pitchFamily="34" charset="-120"/>
              </a:rPr>
              <a:t>黃品叡</a:t>
            </a:r>
            <a:r>
              <a:rPr lang="en-US" altLang="zh-TW" sz="2200" b="1" dirty="0">
                <a:solidFill>
                  <a:srgbClr val="000000"/>
                </a:solidFill>
                <a:latin typeface="微軟正黑體" panose="020B0604030504040204" pitchFamily="34" charset="-120"/>
                <a:ea typeface="微軟正黑體" panose="020B0604030504040204" pitchFamily="34" charset="-120"/>
              </a:rPr>
              <a:t>(5</a:t>
            </a:r>
            <a:r>
              <a:rPr lang="zh-TW" altLang="en-US" sz="2200" b="1" dirty="0">
                <a:solidFill>
                  <a:srgbClr val="000000"/>
                </a:solidFill>
                <a:latin typeface="微軟正黑體" panose="020B0604030504040204" pitchFamily="34" charset="-120"/>
                <a:ea typeface="微軟正黑體" panose="020B0604030504040204" pitchFamily="34" charset="-120"/>
              </a:rPr>
              <a:t>篇</a:t>
            </a:r>
            <a:r>
              <a:rPr lang="en-US" altLang="zh-TW" sz="2200" b="1" dirty="0">
                <a:solidFill>
                  <a:srgbClr val="000000"/>
                </a:solidFill>
                <a:latin typeface="微軟正黑體" panose="020B0604030504040204" pitchFamily="34" charset="-120"/>
                <a:ea typeface="微軟正黑體" panose="020B0604030504040204" pitchFamily="34" charset="-120"/>
              </a:rPr>
              <a:t>)</a:t>
            </a:r>
            <a:endParaRPr lang="zh-TW" altLang="en-US" sz="2200" b="1" dirty="0">
              <a:solidFill>
                <a:srgbClr val="000000"/>
              </a:solidFill>
              <a:latin typeface="微軟正黑體" panose="020B0604030504040204" pitchFamily="34" charset="-120"/>
              <a:ea typeface="微軟正黑體" panose="020B0604030504040204" pitchFamily="34" charset="-120"/>
            </a:endParaRPr>
          </a:p>
        </p:txBody>
      </p:sp>
      <p:graphicFrame>
        <p:nvGraphicFramePr>
          <p:cNvPr id="2" name="表格 1">
            <a:extLst>
              <a:ext uri="{FF2B5EF4-FFF2-40B4-BE49-F238E27FC236}">
                <a16:creationId xmlns="" xmlns:a16="http://schemas.microsoft.com/office/drawing/2014/main" id="{C40ADD99-C02D-424F-9F51-7DBB31456247}"/>
              </a:ext>
            </a:extLst>
          </p:cNvPr>
          <p:cNvGraphicFramePr>
            <a:graphicFrameLocks noGrp="1"/>
          </p:cNvGraphicFramePr>
          <p:nvPr>
            <p:extLst>
              <p:ext uri="{D42A27DB-BD31-4B8C-83A1-F6EECF244321}">
                <p14:modId xmlns:p14="http://schemas.microsoft.com/office/powerpoint/2010/main" val="2722410923"/>
              </p:ext>
            </p:extLst>
          </p:nvPr>
        </p:nvGraphicFramePr>
        <p:xfrm>
          <a:off x="467088" y="1377950"/>
          <a:ext cx="11466664" cy="3847391"/>
        </p:xfrm>
        <a:graphic>
          <a:graphicData uri="http://schemas.openxmlformats.org/drawingml/2006/table">
            <a:tbl>
              <a:tblPr firstRow="1" bandRow="1">
                <a:tableStyleId>{5940675A-B579-460E-94D1-54222C63F5DA}</a:tableStyleId>
              </a:tblPr>
              <a:tblGrid>
                <a:gridCol w="776163">
                  <a:extLst>
                    <a:ext uri="{9D8B030D-6E8A-4147-A177-3AD203B41FA5}">
                      <a16:colId xmlns="" xmlns:a16="http://schemas.microsoft.com/office/drawing/2014/main" val="4232168535"/>
                    </a:ext>
                  </a:extLst>
                </a:gridCol>
                <a:gridCol w="5174918">
                  <a:extLst>
                    <a:ext uri="{9D8B030D-6E8A-4147-A177-3AD203B41FA5}">
                      <a16:colId xmlns="" xmlns:a16="http://schemas.microsoft.com/office/drawing/2014/main" val="185490596"/>
                    </a:ext>
                  </a:extLst>
                </a:gridCol>
                <a:gridCol w="1515596">
                  <a:extLst>
                    <a:ext uri="{9D8B030D-6E8A-4147-A177-3AD203B41FA5}">
                      <a16:colId xmlns="" xmlns:a16="http://schemas.microsoft.com/office/drawing/2014/main" val="1663412542"/>
                    </a:ext>
                  </a:extLst>
                </a:gridCol>
                <a:gridCol w="1706654">
                  <a:extLst>
                    <a:ext uri="{9D8B030D-6E8A-4147-A177-3AD203B41FA5}">
                      <a16:colId xmlns="" xmlns:a16="http://schemas.microsoft.com/office/drawing/2014/main" val="708552460"/>
                    </a:ext>
                  </a:extLst>
                </a:gridCol>
                <a:gridCol w="2293333">
                  <a:extLst>
                    <a:ext uri="{9D8B030D-6E8A-4147-A177-3AD203B41FA5}">
                      <a16:colId xmlns="" xmlns:a16="http://schemas.microsoft.com/office/drawing/2014/main" val="1906413895"/>
                    </a:ext>
                  </a:extLst>
                </a:gridCol>
              </a:tblGrid>
              <a:tr h="372671">
                <a:tc>
                  <a:txBody>
                    <a:bodyPr/>
                    <a:lstStyle/>
                    <a:p>
                      <a:r>
                        <a:rPr lang="zh-TW" altLang="en-US" b="1" dirty="0">
                          <a:latin typeface="微軟正黑體" panose="020B0604030504040204" pitchFamily="34" charset="-120"/>
                          <a:ea typeface="微軟正黑體" panose="020B0604030504040204" pitchFamily="34" charset="-120"/>
                        </a:rPr>
                        <a:t>編號</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投稿標題</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單位</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第一作者</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重點說明</a:t>
                      </a:r>
                    </a:p>
                  </a:txBody>
                  <a:tcPr>
                    <a:solidFill>
                      <a:srgbClr val="FFCC66"/>
                    </a:solidFill>
                  </a:tcPr>
                </a:tc>
                <a:extLst>
                  <a:ext uri="{0D108BD9-81ED-4DB2-BD59-A6C34878D82A}">
                    <a16:rowId xmlns="" xmlns:a16="http://schemas.microsoft.com/office/drawing/2014/main" val="465008756"/>
                  </a:ext>
                </a:extLst>
              </a:tr>
              <a:tr h="503304">
                <a:tc>
                  <a:txBody>
                    <a:bodyPr/>
                    <a:lstStyle/>
                    <a:p>
                      <a:pPr algn="ctr"/>
                      <a:r>
                        <a:rPr lang="en-US" altLang="zh-TW" dirty="0">
                          <a:latin typeface="微軟正黑體" panose="020B0604030504040204" pitchFamily="34" charset="-120"/>
                          <a:ea typeface="微軟正黑體" panose="020B0604030504040204" pitchFamily="34" charset="-120"/>
                        </a:rPr>
                        <a:t>1</a:t>
                      </a:r>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zh-TW" altLang="en-US" dirty="0">
                          <a:latin typeface="微軟正黑體" panose="020B0604030504040204" pitchFamily="34" charset="-120"/>
                          <a:ea typeface="微軟正黑體" panose="020B0604030504040204" pitchFamily="34" charset="-120"/>
                        </a:rPr>
                        <a:t>比較葉克膜與傳統呼吸器治療是否有效降低急性呼吸窘迫症候群致死率之差異</a:t>
                      </a:r>
                    </a:p>
                  </a:txBody>
                  <a:tcPr/>
                </a:tc>
                <a:tc rowSpan="5">
                  <a:txBody>
                    <a:bodyPr/>
                    <a:lstStyle/>
                    <a:p>
                      <a:r>
                        <a:rPr lang="zh-TW" altLang="en-US" dirty="0">
                          <a:latin typeface="微軟正黑體" panose="020B0604030504040204" pitchFamily="34" charset="-120"/>
                          <a:ea typeface="微軟正黑體" panose="020B0604030504040204" pitchFamily="34" charset="-120"/>
                        </a:rPr>
                        <a:t>呼吸</a:t>
                      </a:r>
                      <a:r>
                        <a:rPr lang="zh-TW" altLang="en-US" dirty="0" smtClean="0">
                          <a:latin typeface="微軟正黑體" panose="020B0604030504040204" pitchFamily="34" charset="-120"/>
                          <a:ea typeface="微軟正黑體" panose="020B0604030504040204" pitchFamily="34" charset="-120"/>
                        </a:rPr>
                        <a:t>治療室</a:t>
                      </a:r>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zh-TW" altLang="en-US" dirty="0">
                          <a:latin typeface="微軟正黑體" panose="020B0604030504040204" pitchFamily="34" charset="-120"/>
                          <a:ea typeface="微軟正黑體" panose="020B0604030504040204" pitchFamily="34" charset="-120"/>
                        </a:rPr>
                        <a:t>廖永仁</a:t>
                      </a:r>
                    </a:p>
                  </a:txBody>
                  <a:tcPr/>
                </a:tc>
                <a:tc rowSpan="5">
                  <a:txBody>
                    <a:bodyPr/>
                    <a:lstStyle/>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輔導單位</a:t>
                      </a:r>
                      <a:r>
                        <a:rPr lang="zh-TW" altLang="en-US" dirty="0" smtClean="0">
                          <a:latin typeface="微軟正黑體" panose="020B0604030504040204" pitchFamily="34" charset="-120"/>
                          <a:ea typeface="微軟正黑體" panose="020B0604030504040204" pitchFamily="34" charset="-120"/>
                        </a:rPr>
                        <a:t>投稿</a:t>
                      </a:r>
                      <a:r>
                        <a:rPr lang="en-US" altLang="zh-TW" dirty="0" smtClean="0">
                          <a:latin typeface="微軟正黑體" panose="020B0604030504040204" pitchFamily="34" charset="-120"/>
                          <a:ea typeface="微軟正黑體" panose="020B0604030504040204" pitchFamily="34" charset="-120"/>
                        </a:rPr>
                        <a:t>2023</a:t>
                      </a:r>
                      <a:r>
                        <a:rPr lang="zh-TW" altLang="en-US" dirty="0">
                          <a:latin typeface="微軟正黑體" panose="020B0604030504040204" pitchFamily="34" charset="-120"/>
                          <a:ea typeface="微軟正黑體" panose="020B0604030504040204" pitchFamily="34" charset="-120"/>
                        </a:rPr>
                        <a:t>年台灣實證醫學會</a:t>
                      </a:r>
                    </a:p>
                  </a:txBody>
                  <a:tcPr/>
                </a:tc>
                <a:extLst>
                  <a:ext uri="{0D108BD9-81ED-4DB2-BD59-A6C34878D82A}">
                    <a16:rowId xmlns="" xmlns:a16="http://schemas.microsoft.com/office/drawing/2014/main" val="964115108"/>
                  </a:ext>
                </a:extLst>
              </a:tr>
              <a:tr h="545107">
                <a:tc>
                  <a:txBody>
                    <a:bodyPr/>
                    <a:lstStyle/>
                    <a:p>
                      <a:pPr algn="ctr"/>
                      <a:r>
                        <a:rPr lang="en-US" altLang="zh-TW" dirty="0">
                          <a:latin typeface="微軟正黑體" panose="020B0604030504040204" pitchFamily="34" charset="-120"/>
                          <a:ea typeface="微軟正黑體" panose="020B0604030504040204" pitchFamily="34" charset="-120"/>
                        </a:rPr>
                        <a:t>2</a:t>
                      </a:r>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zh-TW" altLang="en-US" dirty="0">
                          <a:latin typeface="微軟正黑體" panose="020B0604030504040204" pitchFamily="34" charset="-120"/>
                          <a:ea typeface="微軟正黑體" panose="020B0604030504040204" pitchFamily="34" charset="-120"/>
                        </a:rPr>
                        <a:t>急性呼吸窘迫症候群患者機械功率與死亡率的相關性</a:t>
                      </a:r>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zh-TW" altLang="en-US" dirty="0">
                          <a:latin typeface="微軟正黑體" panose="020B0604030504040204" pitchFamily="34" charset="-120"/>
                          <a:ea typeface="微軟正黑體" panose="020B0604030504040204" pitchFamily="34" charset="-120"/>
                        </a:rPr>
                        <a:t>張詠晴</a:t>
                      </a:r>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 xmlns:a16="http://schemas.microsoft.com/office/drawing/2014/main" val="3670000494"/>
                  </a:ext>
                </a:extLst>
              </a:tr>
              <a:tr h="503304">
                <a:tc>
                  <a:txBody>
                    <a:bodyPr/>
                    <a:lstStyle/>
                    <a:p>
                      <a:pPr algn="ctr"/>
                      <a:r>
                        <a:rPr lang="en-US" altLang="zh-TW" dirty="0">
                          <a:latin typeface="微軟正黑體" panose="020B0604030504040204" pitchFamily="34" charset="-120"/>
                          <a:ea typeface="微軟正黑體" panose="020B0604030504040204" pitchFamily="34" charset="-120"/>
                        </a:rPr>
                        <a:t>3</a:t>
                      </a:r>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zh-TW" altLang="en-US" dirty="0">
                          <a:latin typeface="微軟正黑體" panose="020B0604030504040204" pitchFamily="34" charset="-120"/>
                          <a:ea typeface="微軟正黑體" panose="020B0604030504040204" pitchFamily="34" charset="-120"/>
                        </a:rPr>
                        <a:t>重度肥胖病人術後使用高流量鼻導管與傳導氧氣療法相比是否能改善再插管率及死亡率</a:t>
                      </a:r>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zh-TW" altLang="en-US" dirty="0">
                          <a:latin typeface="微軟正黑體" panose="020B0604030504040204" pitchFamily="34" charset="-120"/>
                          <a:ea typeface="微軟正黑體" panose="020B0604030504040204" pitchFamily="34" charset="-120"/>
                        </a:rPr>
                        <a:t>朱敬婷</a:t>
                      </a:r>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 xmlns:a16="http://schemas.microsoft.com/office/drawing/2014/main" val="4217850240"/>
                  </a:ext>
                </a:extLst>
              </a:tr>
              <a:tr h="503304">
                <a:tc>
                  <a:txBody>
                    <a:bodyPr/>
                    <a:lstStyle/>
                    <a:p>
                      <a:pPr algn="ctr"/>
                      <a:r>
                        <a:rPr lang="en-US" altLang="zh-TW" dirty="0">
                          <a:latin typeface="微軟正黑體" panose="020B0604030504040204" pitchFamily="34" charset="-120"/>
                          <a:ea typeface="微軟正黑體" panose="020B0604030504040204" pitchFamily="34" charset="-120"/>
                        </a:rPr>
                        <a:t>4</a:t>
                      </a:r>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zh-TW" altLang="en-US" dirty="0">
                          <a:latin typeface="微軟正黑體" panose="020B0604030504040204" pitchFamily="34" charset="-120"/>
                          <a:ea typeface="微軟正黑體" panose="020B0604030504040204" pitchFamily="34" charset="-120"/>
                        </a:rPr>
                        <a:t>急性低血氧呼吸衰竭病患使用氣道壓力釋放通氣模式是否能降低死亡率 </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zh-TW" altLang="en-US" dirty="0">
                          <a:latin typeface="微軟正黑體" panose="020B0604030504040204" pitchFamily="34" charset="-120"/>
                          <a:ea typeface="微軟正黑體" panose="020B0604030504040204" pitchFamily="34" charset="-120"/>
                        </a:rPr>
                        <a:t>徐婉禎</a:t>
                      </a:r>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 xmlns:a16="http://schemas.microsoft.com/office/drawing/2014/main" val="2651308050"/>
                  </a:ext>
                </a:extLst>
              </a:tr>
              <a:tr h="503304">
                <a:tc>
                  <a:txBody>
                    <a:bodyPr/>
                    <a:lstStyle/>
                    <a:p>
                      <a:pPr algn="ctr"/>
                      <a:r>
                        <a:rPr lang="en-US" altLang="zh-TW" dirty="0">
                          <a:latin typeface="微軟正黑體" panose="020B0604030504040204" pitchFamily="34" charset="-120"/>
                          <a:ea typeface="微軟正黑體" panose="020B0604030504040204" pitchFamily="34" charset="-120"/>
                        </a:rPr>
                        <a:t>5</a:t>
                      </a:r>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zh-TW" altLang="en-US" dirty="0">
                          <a:latin typeface="微軟正黑體" panose="020B0604030504040204" pitchFamily="34" charset="-120"/>
                          <a:ea typeface="微軟正黑體" panose="020B0604030504040204" pitchFamily="34" charset="-120"/>
                        </a:rPr>
                        <a:t>應用電阻抗斷層掃描（</a:t>
                      </a:r>
                      <a:r>
                        <a:rPr lang="en-US" altLang="zh-TW" dirty="0">
                          <a:latin typeface="微軟正黑體" panose="020B0604030504040204" pitchFamily="34" charset="-120"/>
                          <a:ea typeface="微軟正黑體" panose="020B0604030504040204" pitchFamily="34" charset="-120"/>
                        </a:rPr>
                        <a:t>EIT</a:t>
                      </a:r>
                      <a:r>
                        <a:rPr lang="zh-TW" altLang="en-US" dirty="0">
                          <a:latin typeface="微軟正黑體" panose="020B0604030504040204" pitchFamily="34" charset="-120"/>
                          <a:ea typeface="微軟正黑體" panose="020B0604030504040204" pitchFamily="34" charset="-120"/>
                        </a:rPr>
                        <a:t>）優化呼氣末正壓</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PEEP</a:t>
                      </a:r>
                      <a:r>
                        <a:rPr lang="zh-TW" altLang="en-US" dirty="0">
                          <a:latin typeface="微軟正黑體" panose="020B0604030504040204" pitchFamily="34" charset="-120"/>
                          <a:ea typeface="微軟正黑體" panose="020B0604030504040204" pitchFamily="34" charset="-120"/>
                        </a:rPr>
                        <a:t>）調整策略能否增加急性呼吸窘迫症候群（</a:t>
                      </a:r>
                      <a:r>
                        <a:rPr lang="en-US" altLang="zh-TW" dirty="0">
                          <a:latin typeface="微軟正黑體" panose="020B0604030504040204" pitchFamily="34" charset="-120"/>
                          <a:ea typeface="微軟正黑體" panose="020B0604030504040204" pitchFamily="34" charset="-120"/>
                        </a:rPr>
                        <a:t>ARDS</a:t>
                      </a:r>
                      <a:r>
                        <a:rPr lang="zh-TW" altLang="en-US" dirty="0">
                          <a:latin typeface="微軟正黑體" panose="020B0604030504040204" pitchFamily="34" charset="-120"/>
                          <a:ea typeface="微軟正黑體" panose="020B0604030504040204" pitchFamily="34" charset="-120"/>
                        </a:rPr>
                        <a:t>）患者存活率</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zh-TW" altLang="en-US" dirty="0">
                          <a:latin typeface="微軟正黑體" panose="020B0604030504040204" pitchFamily="34" charset="-120"/>
                          <a:ea typeface="微軟正黑體" panose="020B0604030504040204" pitchFamily="34" charset="-120"/>
                        </a:rPr>
                        <a:t>王芝安</a:t>
                      </a:r>
                    </a:p>
                  </a:txBody>
                  <a:tcPr/>
                </a:tc>
                <a:tc vMerge="1">
                  <a:txBody>
                    <a:bodyPr/>
                    <a:lstStyle/>
                    <a:p>
                      <a:pPr marL="285750" indent="-285750">
                        <a:buFont typeface="Arial" panose="020B0604020202020204" pitchFamily="34" charset="0"/>
                        <a:buChar char="•"/>
                      </a:pP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 xmlns:a16="http://schemas.microsoft.com/office/drawing/2014/main" val="4148332352"/>
                  </a:ext>
                </a:extLst>
              </a:tr>
            </a:tbl>
          </a:graphicData>
        </a:graphic>
      </p:graphicFrame>
      <p:sp>
        <p:nvSpPr>
          <p:cNvPr id="5" name="投影片編號版面配置區 17"/>
          <p:cNvSpPr txBox="1">
            <a:spLocks/>
          </p:cNvSpPr>
          <p:nvPr/>
        </p:nvSpPr>
        <p:spPr bwMode="auto">
          <a:xfrm>
            <a:off x="9480550" y="6518275"/>
            <a:ext cx="2641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標楷體" panose="03000509000000000000" pitchFamily="65" charset="-120"/>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標楷體" panose="03000509000000000000" pitchFamily="65" charset="-120"/>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標楷體" panose="03000509000000000000" pitchFamily="65" charset="-120"/>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標楷體" panose="03000509000000000000" pitchFamily="65" charset="-120"/>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9pPr>
          </a:lstStyle>
          <a:p>
            <a:pPr algn="r" eaLnBrk="1" hangingPunct="1">
              <a:spcBef>
                <a:spcPct val="0"/>
              </a:spcBef>
              <a:buClrTx/>
              <a:buFontTx/>
              <a:buNone/>
            </a:pPr>
            <a:r>
              <a:rPr kumimoji="0" lang="en-US" altLang="zh-TW" sz="1200" dirty="0">
                <a:solidFill>
                  <a:srgbClr val="000000"/>
                </a:solidFill>
                <a:ea typeface="新細明體" panose="02020500000000000000" pitchFamily="18" charset="-120"/>
              </a:rPr>
              <a:t>4</a:t>
            </a:r>
          </a:p>
        </p:txBody>
      </p:sp>
    </p:spTree>
    <p:extLst>
      <p:ext uri="{BB962C8B-B14F-4D97-AF65-F5344CB8AC3E}">
        <p14:creationId xmlns:p14="http://schemas.microsoft.com/office/powerpoint/2010/main" val="2792848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 xmlns:a16="http://schemas.microsoft.com/office/drawing/2014/main" id="{3A5766F4-DD59-42F4-A23C-4A294FB11C1B}"/>
              </a:ext>
            </a:extLst>
          </p:cNvPr>
          <p:cNvSpPr txBox="1">
            <a:spLocks/>
          </p:cNvSpPr>
          <p:nvPr/>
        </p:nvSpPr>
        <p:spPr bwMode="auto">
          <a:xfrm>
            <a:off x="530225" y="177800"/>
            <a:ext cx="111458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ctr" rtl="0" eaLnBrk="0" fontAlgn="base" hangingPunct="0">
              <a:spcBef>
                <a:spcPct val="0"/>
              </a:spcBef>
              <a:spcAft>
                <a:spcPct val="0"/>
              </a:spcAft>
              <a:defRPr kumimoji="1" sz="4000">
                <a:solidFill>
                  <a:srgbClr val="000099"/>
                </a:solidFill>
                <a:latin typeface="+mj-lt"/>
                <a:ea typeface="+mj-ea"/>
                <a:cs typeface="+mj-cs"/>
              </a:defRPr>
            </a:lvl1pPr>
            <a:lvl2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2pPr>
            <a:lvl3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3pPr>
            <a:lvl4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4pPr>
            <a:lvl5pPr algn="l" rtl="0" eaLnBrk="0" fontAlgn="base" hangingPunct="0">
              <a:spcBef>
                <a:spcPct val="0"/>
              </a:spcBef>
              <a:spcAft>
                <a:spcPct val="0"/>
              </a:spcAft>
              <a:defRPr kumimoji="1" sz="3800">
                <a:solidFill>
                  <a:srgbClr val="003300"/>
                </a:solidFill>
                <a:latin typeface="Verdana" pitchFamily="34" charset="0"/>
                <a:ea typeface="標楷體" pitchFamily="65" charset="-120"/>
              </a:defRPr>
            </a:lvl5pPr>
            <a:lvl6pPr marL="457200" algn="l" rtl="0" eaLnBrk="1" fontAlgn="base" hangingPunct="1">
              <a:spcBef>
                <a:spcPct val="0"/>
              </a:spcBef>
              <a:spcAft>
                <a:spcPct val="0"/>
              </a:spcAft>
              <a:defRPr kumimoji="1" sz="3800">
                <a:solidFill>
                  <a:srgbClr val="003300"/>
                </a:solidFill>
                <a:latin typeface="Verdana" pitchFamily="34" charset="0"/>
                <a:ea typeface="標楷體" pitchFamily="65" charset="-120"/>
              </a:defRPr>
            </a:lvl6pPr>
            <a:lvl7pPr marL="914400" algn="l" rtl="0" eaLnBrk="1" fontAlgn="base" hangingPunct="1">
              <a:spcBef>
                <a:spcPct val="0"/>
              </a:spcBef>
              <a:spcAft>
                <a:spcPct val="0"/>
              </a:spcAft>
              <a:defRPr kumimoji="1" sz="3800">
                <a:solidFill>
                  <a:srgbClr val="003300"/>
                </a:solidFill>
                <a:latin typeface="Verdana" pitchFamily="34" charset="0"/>
                <a:ea typeface="標楷體" pitchFamily="65" charset="-120"/>
              </a:defRPr>
            </a:lvl7pPr>
            <a:lvl8pPr marL="1371600" algn="l" rtl="0" eaLnBrk="1" fontAlgn="base" hangingPunct="1">
              <a:spcBef>
                <a:spcPct val="0"/>
              </a:spcBef>
              <a:spcAft>
                <a:spcPct val="0"/>
              </a:spcAft>
              <a:defRPr kumimoji="1" sz="3800">
                <a:solidFill>
                  <a:srgbClr val="003300"/>
                </a:solidFill>
                <a:latin typeface="Verdana" pitchFamily="34" charset="0"/>
                <a:ea typeface="標楷體" pitchFamily="65" charset="-120"/>
              </a:defRPr>
            </a:lvl8pPr>
            <a:lvl9pPr marL="1828800" algn="l" rtl="0" eaLnBrk="1" fontAlgn="base" hangingPunct="1">
              <a:spcBef>
                <a:spcPct val="0"/>
              </a:spcBef>
              <a:spcAft>
                <a:spcPct val="0"/>
              </a:spcAft>
              <a:defRPr kumimoji="1" sz="3800">
                <a:solidFill>
                  <a:srgbClr val="003300"/>
                </a:solidFill>
                <a:latin typeface="Verdana" pitchFamily="34" charset="0"/>
                <a:ea typeface="標楷體" pitchFamily="65" charset="-120"/>
              </a:defRPr>
            </a:lvl9pPr>
          </a:lstStyle>
          <a:p>
            <a:pPr>
              <a:defRPr/>
            </a:pPr>
            <a:r>
              <a:rPr lang="en-US" altLang="zh-TW" sz="3600" b="1" kern="0" dirty="0">
                <a:latin typeface="微軟正黑體" panose="020B0604030504040204" pitchFamily="34" charset="-120"/>
                <a:ea typeface="微軟正黑體" panose="020B0604030504040204" pitchFamily="34" charset="-120"/>
              </a:rPr>
              <a:t>112</a:t>
            </a:r>
            <a:r>
              <a:rPr lang="zh-TW" altLang="en-US" sz="3600" b="1" kern="0" dirty="0">
                <a:latin typeface="微軟正黑體" panose="020B0604030504040204" pitchFamily="34" charset="-120"/>
                <a:ea typeface="微軟正黑體" panose="020B0604030504040204" pitchFamily="34" charset="-120"/>
              </a:rPr>
              <a:t>年：進階教師輔導單位</a:t>
            </a:r>
            <a:r>
              <a:rPr lang="en-US" altLang="zh-TW" sz="3600" b="1" kern="0" dirty="0">
                <a:latin typeface="微軟正黑體" panose="020B0604030504040204" pitchFamily="34" charset="-120"/>
                <a:ea typeface="微軟正黑體" panose="020B0604030504040204" pitchFamily="34" charset="-120"/>
              </a:rPr>
              <a:t>-EBM</a:t>
            </a:r>
            <a:r>
              <a:rPr lang="zh-TW" altLang="en-US" sz="3600" b="1" kern="0" dirty="0">
                <a:latin typeface="微軟正黑體" panose="020B0604030504040204" pitchFamily="34" charset="-120"/>
                <a:ea typeface="微軟正黑體" panose="020B0604030504040204" pitchFamily="34" charset="-120"/>
              </a:rPr>
              <a:t>研究發表</a:t>
            </a:r>
          </a:p>
        </p:txBody>
      </p:sp>
      <p:sp>
        <p:nvSpPr>
          <p:cNvPr id="149507" name="文字方塊 1">
            <a:extLst>
              <a:ext uri="{FF2B5EF4-FFF2-40B4-BE49-F238E27FC236}">
                <a16:creationId xmlns="" xmlns:a16="http://schemas.microsoft.com/office/drawing/2014/main" id="{5A564D62-FD90-4447-999D-58E22481F2DE}"/>
              </a:ext>
            </a:extLst>
          </p:cNvPr>
          <p:cNvSpPr txBox="1">
            <a:spLocks noChangeArrowheads="1"/>
          </p:cNvSpPr>
          <p:nvPr/>
        </p:nvSpPr>
        <p:spPr bwMode="auto">
          <a:xfrm>
            <a:off x="133350" y="947738"/>
            <a:ext cx="38941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標楷體" panose="03000509000000000000" pitchFamily="65" charset="-120"/>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標楷體" panose="03000509000000000000" pitchFamily="65" charset="-120"/>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標楷體" panose="03000509000000000000" pitchFamily="65" charset="-120"/>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標楷體" panose="03000509000000000000" pitchFamily="65" charset="-120"/>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9pPr>
          </a:lstStyle>
          <a:p>
            <a:pPr eaLnBrk="1" hangingPunct="1">
              <a:spcBef>
                <a:spcPct val="0"/>
              </a:spcBef>
              <a:buClr>
                <a:srgbClr val="000000"/>
              </a:buClr>
              <a:buFont typeface="Wingdings" panose="05000000000000000000" pitchFamily="2" charset="2"/>
              <a:buChar char="Ø"/>
            </a:pPr>
            <a:r>
              <a:rPr lang="zh-TW" altLang="en-US" sz="2200" b="1" dirty="0">
                <a:solidFill>
                  <a:srgbClr val="000000"/>
                </a:solidFill>
                <a:latin typeface="微軟正黑體" panose="020B0604030504040204" pitchFamily="34" charset="-120"/>
                <a:ea typeface="微軟正黑體" panose="020B0604030504040204" pitchFamily="34" charset="-120"/>
              </a:rPr>
              <a:t>進階教師</a:t>
            </a:r>
            <a:r>
              <a:rPr lang="en-US" altLang="zh-TW" sz="2200" b="1" dirty="0">
                <a:solidFill>
                  <a:srgbClr val="000000"/>
                </a:solidFill>
                <a:latin typeface="微軟正黑體" panose="020B0604030504040204" pitchFamily="34" charset="-120"/>
                <a:ea typeface="微軟正黑體" panose="020B0604030504040204" pitchFamily="34" charset="-120"/>
              </a:rPr>
              <a:t>:</a:t>
            </a:r>
            <a:r>
              <a:rPr lang="zh-TW" altLang="en-US" sz="2200" b="1" dirty="0">
                <a:solidFill>
                  <a:srgbClr val="000000"/>
                </a:solidFill>
                <a:latin typeface="微軟正黑體" panose="020B0604030504040204" pitchFamily="34" charset="-120"/>
                <a:ea typeface="微軟正黑體" panose="020B0604030504040204" pitchFamily="34" charset="-120"/>
              </a:rPr>
              <a:t>林慧娟</a:t>
            </a:r>
            <a:r>
              <a:rPr lang="en-US" altLang="zh-TW" sz="2200" b="1" dirty="0">
                <a:solidFill>
                  <a:srgbClr val="000000"/>
                </a:solidFill>
                <a:latin typeface="微軟正黑體" panose="020B0604030504040204" pitchFamily="34" charset="-120"/>
                <a:ea typeface="微軟正黑體" panose="020B0604030504040204" pitchFamily="34" charset="-120"/>
              </a:rPr>
              <a:t>(10</a:t>
            </a:r>
            <a:r>
              <a:rPr lang="zh-TW" altLang="en-US" sz="2200" b="1" dirty="0">
                <a:solidFill>
                  <a:srgbClr val="000000"/>
                </a:solidFill>
                <a:latin typeface="微軟正黑體" panose="020B0604030504040204" pitchFamily="34" charset="-120"/>
                <a:ea typeface="微軟正黑體" panose="020B0604030504040204" pitchFamily="34" charset="-120"/>
              </a:rPr>
              <a:t>篇</a:t>
            </a:r>
            <a:r>
              <a:rPr lang="en-US" altLang="zh-TW" sz="2200" b="1" dirty="0">
                <a:solidFill>
                  <a:srgbClr val="000000"/>
                </a:solidFill>
                <a:latin typeface="微軟正黑體" panose="020B0604030504040204" pitchFamily="34" charset="-120"/>
                <a:ea typeface="微軟正黑體" panose="020B0604030504040204" pitchFamily="34" charset="-120"/>
              </a:rPr>
              <a:t>)</a:t>
            </a:r>
            <a:endParaRPr lang="zh-TW" altLang="en-US" sz="2200" b="1" dirty="0">
              <a:solidFill>
                <a:srgbClr val="000000"/>
              </a:solidFill>
              <a:latin typeface="微軟正黑體" panose="020B0604030504040204" pitchFamily="34" charset="-120"/>
              <a:ea typeface="微軟正黑體" panose="020B0604030504040204" pitchFamily="34" charset="-120"/>
            </a:endParaRPr>
          </a:p>
        </p:txBody>
      </p:sp>
      <p:graphicFrame>
        <p:nvGraphicFramePr>
          <p:cNvPr id="2" name="表格 1">
            <a:extLst>
              <a:ext uri="{FF2B5EF4-FFF2-40B4-BE49-F238E27FC236}">
                <a16:creationId xmlns="" xmlns:a16="http://schemas.microsoft.com/office/drawing/2014/main" id="{C40ADD99-C02D-424F-9F51-7DBB31456247}"/>
              </a:ext>
            </a:extLst>
          </p:cNvPr>
          <p:cNvGraphicFramePr>
            <a:graphicFrameLocks noGrp="1"/>
          </p:cNvGraphicFramePr>
          <p:nvPr>
            <p:extLst>
              <p:ext uri="{D42A27DB-BD31-4B8C-83A1-F6EECF244321}">
                <p14:modId xmlns:p14="http://schemas.microsoft.com/office/powerpoint/2010/main" val="535489717"/>
              </p:ext>
            </p:extLst>
          </p:nvPr>
        </p:nvGraphicFramePr>
        <p:xfrm>
          <a:off x="209399" y="1334353"/>
          <a:ext cx="11466664" cy="5423192"/>
        </p:xfrm>
        <a:graphic>
          <a:graphicData uri="http://schemas.openxmlformats.org/drawingml/2006/table">
            <a:tbl>
              <a:tblPr firstRow="1" bandRow="1">
                <a:tableStyleId>{5940675A-B579-460E-94D1-54222C63F5DA}</a:tableStyleId>
              </a:tblPr>
              <a:tblGrid>
                <a:gridCol w="776163">
                  <a:extLst>
                    <a:ext uri="{9D8B030D-6E8A-4147-A177-3AD203B41FA5}">
                      <a16:colId xmlns="" xmlns:a16="http://schemas.microsoft.com/office/drawing/2014/main" val="4232168535"/>
                    </a:ext>
                  </a:extLst>
                </a:gridCol>
                <a:gridCol w="5174918">
                  <a:extLst>
                    <a:ext uri="{9D8B030D-6E8A-4147-A177-3AD203B41FA5}">
                      <a16:colId xmlns="" xmlns:a16="http://schemas.microsoft.com/office/drawing/2014/main" val="185490596"/>
                    </a:ext>
                  </a:extLst>
                </a:gridCol>
                <a:gridCol w="1256954">
                  <a:extLst>
                    <a:ext uri="{9D8B030D-6E8A-4147-A177-3AD203B41FA5}">
                      <a16:colId xmlns="" xmlns:a16="http://schemas.microsoft.com/office/drawing/2014/main" val="1663412542"/>
                    </a:ext>
                  </a:extLst>
                </a:gridCol>
                <a:gridCol w="1965296">
                  <a:extLst>
                    <a:ext uri="{9D8B030D-6E8A-4147-A177-3AD203B41FA5}">
                      <a16:colId xmlns="" xmlns:a16="http://schemas.microsoft.com/office/drawing/2014/main" val="708552460"/>
                    </a:ext>
                  </a:extLst>
                </a:gridCol>
                <a:gridCol w="2293333">
                  <a:extLst>
                    <a:ext uri="{9D8B030D-6E8A-4147-A177-3AD203B41FA5}">
                      <a16:colId xmlns="" xmlns:a16="http://schemas.microsoft.com/office/drawing/2014/main" val="1906413895"/>
                    </a:ext>
                  </a:extLst>
                </a:gridCol>
              </a:tblGrid>
              <a:tr h="347337">
                <a:tc>
                  <a:txBody>
                    <a:bodyPr/>
                    <a:lstStyle/>
                    <a:p>
                      <a:r>
                        <a:rPr lang="zh-TW" altLang="en-US" b="1" dirty="0">
                          <a:latin typeface="微軟正黑體" panose="020B0604030504040204" pitchFamily="34" charset="-120"/>
                          <a:ea typeface="微軟正黑體" panose="020B0604030504040204" pitchFamily="34" charset="-120"/>
                        </a:rPr>
                        <a:t>編號</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投稿標題</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單位</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第一作者</a:t>
                      </a:r>
                    </a:p>
                  </a:txBody>
                  <a:tcPr>
                    <a:solidFill>
                      <a:srgbClr val="FFCC66"/>
                    </a:solidFill>
                  </a:tcPr>
                </a:tc>
                <a:tc>
                  <a:txBody>
                    <a:bodyPr/>
                    <a:lstStyle/>
                    <a:p>
                      <a:r>
                        <a:rPr lang="zh-TW" altLang="en-US" b="1" dirty="0">
                          <a:latin typeface="微軟正黑體" panose="020B0604030504040204" pitchFamily="34" charset="-120"/>
                          <a:ea typeface="微軟正黑體" panose="020B0604030504040204" pitchFamily="34" charset="-120"/>
                        </a:rPr>
                        <a:t>重點說明</a:t>
                      </a:r>
                    </a:p>
                  </a:txBody>
                  <a:tcPr>
                    <a:solidFill>
                      <a:srgbClr val="FFCC66"/>
                    </a:solidFill>
                  </a:tcPr>
                </a:tc>
                <a:extLst>
                  <a:ext uri="{0D108BD9-81ED-4DB2-BD59-A6C34878D82A}">
                    <a16:rowId xmlns="" xmlns:a16="http://schemas.microsoft.com/office/drawing/2014/main" val="465008756"/>
                  </a:ext>
                </a:extLst>
              </a:tr>
              <a:tr h="549951">
                <a:tc>
                  <a:txBody>
                    <a:bodyPr/>
                    <a:lstStyle/>
                    <a:p>
                      <a:pPr algn="ctr"/>
                      <a:r>
                        <a:rPr lang="en-US" altLang="zh-TW" dirty="0">
                          <a:latin typeface="微軟正黑體" panose="020B0604030504040204" pitchFamily="34" charset="-120"/>
                          <a:ea typeface="微軟正黑體" panose="020B0604030504040204" pitchFamily="34" charset="-120"/>
                        </a:rPr>
                        <a:t>1</a:t>
                      </a:r>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zh-TW" altLang="en-US" sz="1600" dirty="0">
                          <a:latin typeface="微軟正黑體" panose="020B0604030504040204" pitchFamily="34" charset="-120"/>
                          <a:ea typeface="微軟正黑體" panose="020B0604030504040204" pitchFamily="34" charset="-120"/>
                        </a:rPr>
                        <a:t>糖尿病患使用</a:t>
                      </a:r>
                      <a:r>
                        <a:rPr lang="en-US" altLang="zh-TW" sz="1600" dirty="0">
                          <a:latin typeface="微軟正黑體" panose="020B0604030504040204" pitchFamily="34" charset="-120"/>
                          <a:ea typeface="微軟正黑體" panose="020B0604030504040204" pitchFamily="34" charset="-120"/>
                        </a:rPr>
                        <a:t>DPP4 inhibitors (DPP4I) </a:t>
                      </a:r>
                      <a:r>
                        <a:rPr lang="zh-TW" altLang="en-US" sz="1600" dirty="0">
                          <a:latin typeface="微軟正黑體" panose="020B0604030504040204" pitchFamily="34" charset="-120"/>
                          <a:ea typeface="微軟正黑體" panose="020B0604030504040204" pitchFamily="34" charset="-120"/>
                        </a:rPr>
                        <a:t>會不會增加罹患類天疱瘡的風險</a:t>
                      </a:r>
                      <a:r>
                        <a:rPr lang="en-US" altLang="zh-TW" sz="1600"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txBody>
                  <a:tcPr/>
                </a:tc>
                <a:tc rowSpan="10">
                  <a:txBody>
                    <a:bodyPr/>
                    <a:lstStyle/>
                    <a:p>
                      <a:r>
                        <a:rPr lang="zh-TW" altLang="en-US" dirty="0">
                          <a:latin typeface="微軟正黑體" panose="020B0604030504040204" pitchFamily="34" charset="-120"/>
                          <a:ea typeface="微軟正黑體" panose="020B0604030504040204" pitchFamily="34" charset="-120"/>
                        </a:rPr>
                        <a:t>藥劑科</a:t>
                      </a:r>
                    </a:p>
                  </a:txBody>
                  <a:tcPr/>
                </a:tc>
                <a:tc>
                  <a:txBody>
                    <a:bodyPr/>
                    <a:lstStyle/>
                    <a:p>
                      <a:r>
                        <a:rPr lang="zh-TW" altLang="en-US" dirty="0">
                          <a:latin typeface="微軟正黑體" panose="020B0604030504040204" pitchFamily="34" charset="-120"/>
                          <a:ea typeface="微軟正黑體" panose="020B0604030504040204" pitchFamily="34" charset="-120"/>
                        </a:rPr>
                        <a:t>董秀花</a:t>
                      </a:r>
                    </a:p>
                  </a:txBody>
                  <a:tcPr/>
                </a:tc>
                <a:tc rowSpan="10">
                  <a:txBody>
                    <a:bodyPr/>
                    <a:lstStyle/>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輔導單位投稿</a:t>
                      </a:r>
                      <a:r>
                        <a:rPr lang="en-US" altLang="zh-TW" dirty="0">
                          <a:latin typeface="微軟正黑體" panose="020B0604030504040204" pitchFamily="34" charset="-120"/>
                          <a:ea typeface="微軟正黑體" panose="020B0604030504040204" pitchFamily="34" charset="-120"/>
                        </a:rPr>
                        <a:t>2023</a:t>
                      </a:r>
                      <a:r>
                        <a:rPr lang="zh-TW" altLang="en-US" dirty="0">
                          <a:latin typeface="微軟正黑體" panose="020B0604030504040204" pitchFamily="34" charset="-120"/>
                          <a:ea typeface="微軟正黑體" panose="020B0604030504040204" pitchFamily="34" charset="-120"/>
                        </a:rPr>
                        <a:t>年台灣實證醫學會</a:t>
                      </a:r>
                    </a:p>
                  </a:txBody>
                  <a:tcPr/>
                </a:tc>
                <a:extLst>
                  <a:ext uri="{0D108BD9-81ED-4DB2-BD59-A6C34878D82A}">
                    <a16:rowId xmlns="" xmlns:a16="http://schemas.microsoft.com/office/drawing/2014/main" val="964115108"/>
                  </a:ext>
                </a:extLst>
              </a:tr>
              <a:tr h="347337">
                <a:tc>
                  <a:txBody>
                    <a:bodyPr/>
                    <a:lstStyle/>
                    <a:p>
                      <a:pPr algn="ctr"/>
                      <a:r>
                        <a:rPr lang="en-US" altLang="zh-TW" dirty="0">
                          <a:latin typeface="微軟正黑體" panose="020B0604030504040204" pitchFamily="34" charset="-120"/>
                          <a:ea typeface="微軟正黑體" panose="020B0604030504040204" pitchFamily="34" charset="-120"/>
                        </a:rPr>
                        <a:t>2</a:t>
                      </a:r>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zh-TW" altLang="en-US" sz="1600" dirty="0">
                          <a:latin typeface="微軟正黑體" panose="020B0604030504040204" pitchFamily="34" charset="-120"/>
                          <a:ea typeface="微軟正黑體" panose="020B0604030504040204" pitchFamily="34" charset="-120"/>
                        </a:rPr>
                        <a:t>孕期喝咖啡是否會增加流產風險</a:t>
                      </a:r>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zh-TW" altLang="en-US" dirty="0">
                          <a:latin typeface="微軟正黑體" panose="020B0604030504040204" pitchFamily="34" charset="-120"/>
                          <a:ea typeface="微軟正黑體" panose="020B0604030504040204" pitchFamily="34" charset="-120"/>
                        </a:rPr>
                        <a:t>賴玉琪</a:t>
                      </a:r>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 xmlns:a16="http://schemas.microsoft.com/office/drawing/2014/main" val="3670000494"/>
                  </a:ext>
                </a:extLst>
              </a:tr>
              <a:tr h="549951">
                <a:tc>
                  <a:txBody>
                    <a:bodyPr/>
                    <a:lstStyle/>
                    <a:p>
                      <a:pPr algn="ctr"/>
                      <a:r>
                        <a:rPr lang="en-US" altLang="zh-TW">
                          <a:latin typeface="微軟正黑體" panose="020B0604030504040204" pitchFamily="34" charset="-120"/>
                          <a:ea typeface="微軟正黑體" panose="020B0604030504040204" pitchFamily="34" charset="-120"/>
                        </a:rPr>
                        <a:t>3</a:t>
                      </a:r>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en-US" altLang="zh-TW" sz="1600" dirty="0" err="1">
                          <a:latin typeface="微軟正黑體" panose="020B0604030504040204" pitchFamily="34" charset="-120"/>
                          <a:ea typeface="微軟正黑體" panose="020B0604030504040204" pitchFamily="34" charset="-120"/>
                        </a:rPr>
                        <a:t>Semaglutide</a:t>
                      </a:r>
                      <a:r>
                        <a:rPr lang="zh-TW" altLang="en-US" sz="1600" dirty="0">
                          <a:latin typeface="微軟正黑體" panose="020B0604030504040204" pitchFamily="34" charset="-120"/>
                          <a:ea typeface="微軟正黑體" panose="020B0604030504040204" pitchFamily="34" charset="-120"/>
                        </a:rPr>
                        <a:t>與</a:t>
                      </a:r>
                      <a:r>
                        <a:rPr lang="en-US" altLang="zh-TW" sz="1600" dirty="0">
                          <a:latin typeface="微軟正黑體" panose="020B0604030504040204" pitchFamily="34" charset="-120"/>
                          <a:ea typeface="微軟正黑體" panose="020B0604030504040204" pitchFamily="34" charset="-120"/>
                        </a:rPr>
                        <a:t>Liraglutide</a:t>
                      </a:r>
                      <a:r>
                        <a:rPr lang="zh-TW" altLang="en-US" sz="1600" dirty="0">
                          <a:latin typeface="微軟正黑體" panose="020B0604030504040204" pitchFamily="34" charset="-120"/>
                          <a:ea typeface="微軟正黑體" panose="020B0604030504040204" pitchFamily="34" charset="-120"/>
                        </a:rPr>
                        <a:t>在非糖尿病的肥胖患者對於減重的效果及安全性之比較</a:t>
                      </a:r>
                    </a:p>
                  </a:txBody>
                  <a:tcPr/>
                </a:tc>
                <a:tc vMerge="1">
                  <a:txBody>
                    <a:bodyPr/>
                    <a:lstStyle/>
                    <a:p>
                      <a:endParaRPr lang="zh-TW" altLang="en-US"/>
                    </a:p>
                  </a:txBody>
                  <a:tcPr/>
                </a:tc>
                <a:tc>
                  <a:txBody>
                    <a:bodyPr/>
                    <a:lstStyle/>
                    <a:p>
                      <a:r>
                        <a:rPr lang="zh-TW" altLang="en-US" dirty="0">
                          <a:latin typeface="微軟正黑體" panose="020B0604030504040204" pitchFamily="34" charset="-120"/>
                          <a:ea typeface="微軟正黑體" panose="020B0604030504040204" pitchFamily="34" charset="-120"/>
                        </a:rPr>
                        <a:t>楊雅雯</a:t>
                      </a:r>
                    </a:p>
                  </a:txBody>
                  <a:tcPr/>
                </a:tc>
                <a:tc vMerge="1">
                  <a:txBody>
                    <a:bodyPr/>
                    <a:lstStyle/>
                    <a:p>
                      <a:endParaRPr lang="zh-TW" altLang="en-US"/>
                    </a:p>
                  </a:txBody>
                  <a:tcPr/>
                </a:tc>
                <a:extLst>
                  <a:ext uri="{0D108BD9-81ED-4DB2-BD59-A6C34878D82A}">
                    <a16:rowId xmlns="" xmlns:a16="http://schemas.microsoft.com/office/drawing/2014/main" val="2545726275"/>
                  </a:ext>
                </a:extLst>
              </a:tr>
              <a:tr h="549951">
                <a:tc>
                  <a:txBody>
                    <a:bodyPr/>
                    <a:lstStyle/>
                    <a:p>
                      <a:pPr algn="ctr"/>
                      <a:r>
                        <a:rPr lang="en-US" altLang="zh-TW">
                          <a:latin typeface="微軟正黑體" panose="020B0604030504040204" pitchFamily="34" charset="-120"/>
                          <a:ea typeface="微軟正黑體" panose="020B0604030504040204" pitchFamily="34" charset="-120"/>
                        </a:rPr>
                        <a:t>4</a:t>
                      </a:r>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zh-TW" altLang="en-US" sz="1600" dirty="0">
                          <a:latin typeface="微軟正黑體" panose="020B0604030504040204" pitchFamily="34" charset="-120"/>
                          <a:ea typeface="微軟正黑體" panose="020B0604030504040204" pitchFamily="34" charset="-120"/>
                        </a:rPr>
                        <a:t>第</a:t>
                      </a:r>
                      <a:r>
                        <a:rPr lang="en-US" altLang="zh-TW" sz="1600" dirty="0">
                          <a:latin typeface="微軟正黑體" panose="020B0604030504040204" pitchFamily="34" charset="-120"/>
                          <a:ea typeface="微軟正黑體" panose="020B0604030504040204" pitchFamily="34" charset="-120"/>
                        </a:rPr>
                        <a:t>2 </a:t>
                      </a:r>
                      <a:r>
                        <a:rPr lang="zh-TW" altLang="en-US" sz="1600" dirty="0">
                          <a:latin typeface="微軟正黑體" panose="020B0604030504040204" pitchFamily="34" charset="-120"/>
                          <a:ea typeface="微軟正黑體" panose="020B0604030504040204" pitchFamily="34" charset="-120"/>
                        </a:rPr>
                        <a:t>型鈉</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葡萄糖轉運蛋白抑制劑於狼瘡性腎炎病人是否</a:t>
                      </a:r>
                    </a:p>
                    <a:p>
                      <a:r>
                        <a:rPr lang="zh-TW" altLang="en-US" sz="1600" dirty="0">
                          <a:latin typeface="微軟正黑體" panose="020B0604030504040204" pitchFamily="34" charset="-120"/>
                          <a:ea typeface="微軟正黑體" panose="020B0604030504040204" pitchFamily="34" charset="-120"/>
                        </a:rPr>
                        <a:t>具腎保護作用？</a:t>
                      </a:r>
                    </a:p>
                  </a:txBody>
                  <a:tcPr/>
                </a:tc>
                <a:tc vMerge="1">
                  <a:txBody>
                    <a:bodyPr/>
                    <a:lstStyle/>
                    <a:p>
                      <a:endParaRPr lang="zh-TW" altLang="en-US"/>
                    </a:p>
                  </a:txBody>
                  <a:tcPr/>
                </a:tc>
                <a:tc>
                  <a:txBody>
                    <a:bodyPr/>
                    <a:lstStyle/>
                    <a:p>
                      <a:r>
                        <a:rPr lang="zh-TW" altLang="en-US" dirty="0">
                          <a:latin typeface="微軟正黑體" panose="020B0604030504040204" pitchFamily="34" charset="-120"/>
                          <a:ea typeface="微軟正黑體" panose="020B0604030504040204" pitchFamily="34" charset="-120"/>
                        </a:rPr>
                        <a:t>洪瑄蔚</a:t>
                      </a:r>
                    </a:p>
                  </a:txBody>
                  <a:tcPr/>
                </a:tc>
                <a:tc vMerge="1">
                  <a:txBody>
                    <a:bodyPr/>
                    <a:lstStyle/>
                    <a:p>
                      <a:endParaRPr lang="zh-TW" altLang="en-US"/>
                    </a:p>
                  </a:txBody>
                  <a:tcPr/>
                </a:tc>
                <a:extLst>
                  <a:ext uri="{0D108BD9-81ED-4DB2-BD59-A6C34878D82A}">
                    <a16:rowId xmlns="" xmlns:a16="http://schemas.microsoft.com/office/drawing/2014/main" val="1118633885"/>
                  </a:ext>
                </a:extLst>
              </a:tr>
              <a:tr h="382785">
                <a:tc>
                  <a:txBody>
                    <a:bodyPr/>
                    <a:lstStyle/>
                    <a:p>
                      <a:pPr algn="ctr"/>
                      <a:r>
                        <a:rPr lang="en-US" altLang="zh-TW">
                          <a:latin typeface="微軟正黑體" panose="020B0604030504040204" pitchFamily="34" charset="-120"/>
                          <a:ea typeface="微軟正黑體" panose="020B0604030504040204" pitchFamily="34" charset="-120"/>
                        </a:rPr>
                        <a:t>5</a:t>
                      </a:r>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en-US" altLang="zh-TW" sz="1600" dirty="0">
                          <a:latin typeface="微軟正黑體" panose="020B0604030504040204" pitchFamily="34" charset="-120"/>
                          <a:ea typeface="微軟正黑體" panose="020B0604030504040204" pitchFamily="34" charset="-120"/>
                        </a:rPr>
                        <a:t>Tirofiban</a:t>
                      </a:r>
                      <a:r>
                        <a:rPr lang="zh-TW" altLang="en-US" sz="1600" dirty="0">
                          <a:latin typeface="微軟正黑體" panose="020B0604030504040204" pitchFamily="34" charset="-120"/>
                          <a:ea typeface="微軟正黑體" panose="020B0604030504040204" pitchFamily="34" charset="-120"/>
                        </a:rPr>
                        <a:t>用於動脈血管內血栓移除術的療效探討</a:t>
                      </a:r>
                    </a:p>
                  </a:txBody>
                  <a:tcPr/>
                </a:tc>
                <a:tc vMerge="1">
                  <a:txBody>
                    <a:bodyPr/>
                    <a:lstStyle/>
                    <a:p>
                      <a:endParaRPr lang="zh-TW" altLang="en-US"/>
                    </a:p>
                  </a:txBody>
                  <a:tcPr/>
                </a:tc>
                <a:tc>
                  <a:txBody>
                    <a:bodyPr/>
                    <a:lstStyle/>
                    <a:p>
                      <a:r>
                        <a:rPr lang="zh-TW" altLang="en-US" dirty="0">
                          <a:latin typeface="微軟正黑體" panose="020B0604030504040204" pitchFamily="34" charset="-120"/>
                          <a:ea typeface="微軟正黑體" panose="020B0604030504040204" pitchFamily="34" charset="-120"/>
                        </a:rPr>
                        <a:t>林冠曄</a:t>
                      </a:r>
                    </a:p>
                  </a:txBody>
                  <a:tcPr/>
                </a:tc>
                <a:tc vMerge="1">
                  <a:txBody>
                    <a:bodyPr/>
                    <a:lstStyle/>
                    <a:p>
                      <a:endParaRPr lang="zh-TW" altLang="en-US"/>
                    </a:p>
                  </a:txBody>
                  <a:tcPr/>
                </a:tc>
                <a:extLst>
                  <a:ext uri="{0D108BD9-81ED-4DB2-BD59-A6C34878D82A}">
                    <a16:rowId xmlns="" xmlns:a16="http://schemas.microsoft.com/office/drawing/2014/main" val="4154716352"/>
                  </a:ext>
                </a:extLst>
              </a:tr>
              <a:tr h="549951">
                <a:tc>
                  <a:txBody>
                    <a:bodyPr/>
                    <a:lstStyle/>
                    <a:p>
                      <a:pPr algn="ctr"/>
                      <a:r>
                        <a:rPr lang="en-US" altLang="zh-TW">
                          <a:latin typeface="微軟正黑體" panose="020B0604030504040204" pitchFamily="34" charset="-120"/>
                          <a:ea typeface="微軟正黑體" panose="020B0604030504040204" pitchFamily="34" charset="-120"/>
                        </a:rPr>
                        <a:t>6</a:t>
                      </a:r>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zh-TW" altLang="en-US" sz="1600" dirty="0">
                          <a:latin typeface="微軟正黑體" panose="020B0604030504040204" pitchFamily="34" charset="-120"/>
                          <a:ea typeface="微軟正黑體" panose="020B0604030504040204" pitchFamily="34" charset="-120"/>
                        </a:rPr>
                        <a:t>第二型糖尿病患者使用</a:t>
                      </a:r>
                      <a:r>
                        <a:rPr lang="en-US" altLang="zh-TW" sz="1600" dirty="0">
                          <a:latin typeface="微軟正黑體" panose="020B0604030504040204" pitchFamily="34" charset="-120"/>
                          <a:ea typeface="微軟正黑體" panose="020B0604030504040204" pitchFamily="34" charset="-120"/>
                        </a:rPr>
                        <a:t>canagliflozin</a:t>
                      </a:r>
                      <a:r>
                        <a:rPr lang="zh-TW" altLang="en-US" sz="1600" dirty="0">
                          <a:latin typeface="微軟正黑體" panose="020B0604030504040204" pitchFamily="34" charset="-120"/>
                          <a:ea typeface="微軟正黑體" panose="020B0604030504040204" pitchFamily="34" charset="-120"/>
                        </a:rPr>
                        <a:t>或</a:t>
                      </a:r>
                      <a:r>
                        <a:rPr lang="en-US" altLang="zh-TW" sz="1600" dirty="0">
                          <a:latin typeface="微軟正黑體" panose="020B0604030504040204" pitchFamily="34" charset="-120"/>
                          <a:ea typeface="微軟正黑體" panose="020B0604030504040204" pitchFamily="34" charset="-120"/>
                        </a:rPr>
                        <a:t>SGLT2</a:t>
                      </a:r>
                      <a:r>
                        <a:rPr lang="zh-TW" altLang="en-US" sz="1600" dirty="0">
                          <a:latin typeface="微軟正黑體" panose="020B0604030504040204" pitchFamily="34" charset="-120"/>
                          <a:ea typeface="微軟正黑體" panose="020B0604030504040204" pitchFamily="34" charset="-120"/>
                        </a:rPr>
                        <a:t>抑制劑是否會增加骨折風險？</a:t>
                      </a:r>
                    </a:p>
                  </a:txBody>
                  <a:tcPr/>
                </a:tc>
                <a:tc vMerge="1">
                  <a:txBody>
                    <a:bodyPr/>
                    <a:lstStyle/>
                    <a:p>
                      <a:endParaRPr lang="zh-TW" altLang="en-US"/>
                    </a:p>
                  </a:txBody>
                  <a:tcPr/>
                </a:tc>
                <a:tc>
                  <a:txBody>
                    <a:bodyPr/>
                    <a:lstStyle/>
                    <a:p>
                      <a:r>
                        <a:rPr lang="zh-TW" altLang="en-US" dirty="0">
                          <a:latin typeface="微軟正黑體" panose="020B0604030504040204" pitchFamily="34" charset="-120"/>
                          <a:ea typeface="微軟正黑體" panose="020B0604030504040204" pitchFamily="34" charset="-120"/>
                        </a:rPr>
                        <a:t>湯惠如</a:t>
                      </a:r>
                    </a:p>
                  </a:txBody>
                  <a:tcPr/>
                </a:tc>
                <a:tc vMerge="1">
                  <a:txBody>
                    <a:bodyPr/>
                    <a:lstStyle/>
                    <a:p>
                      <a:endParaRPr lang="zh-TW" altLang="en-US"/>
                    </a:p>
                  </a:txBody>
                  <a:tcPr/>
                </a:tc>
                <a:extLst>
                  <a:ext uri="{0D108BD9-81ED-4DB2-BD59-A6C34878D82A}">
                    <a16:rowId xmlns="" xmlns:a16="http://schemas.microsoft.com/office/drawing/2014/main" val="2938670187"/>
                  </a:ext>
                </a:extLst>
              </a:tr>
              <a:tr h="549951">
                <a:tc>
                  <a:txBody>
                    <a:bodyPr/>
                    <a:lstStyle/>
                    <a:p>
                      <a:pPr algn="ctr"/>
                      <a:r>
                        <a:rPr lang="en-US" altLang="zh-TW">
                          <a:latin typeface="微軟正黑體" panose="020B0604030504040204" pitchFamily="34" charset="-120"/>
                          <a:ea typeface="微軟正黑體" panose="020B0604030504040204" pitchFamily="34" charset="-120"/>
                        </a:rPr>
                        <a:t>7</a:t>
                      </a:r>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zh-TW" altLang="en-US" sz="1600" dirty="0">
                          <a:latin typeface="微軟正黑體" panose="020B0604030504040204" pitchFamily="34" charset="-120"/>
                          <a:ea typeface="微軟正黑體" panose="020B0604030504040204" pitchFamily="34" charset="-120"/>
                        </a:rPr>
                        <a:t>使用</a:t>
                      </a:r>
                      <a:r>
                        <a:rPr lang="en-US" altLang="zh-TW" sz="1600" dirty="0">
                          <a:latin typeface="微軟正黑體" panose="020B0604030504040204" pitchFamily="34" charset="-120"/>
                          <a:ea typeface="微軟正黑體" panose="020B0604030504040204" pitchFamily="34" charset="-120"/>
                        </a:rPr>
                        <a:t>mometasone</a:t>
                      </a:r>
                      <a:r>
                        <a:rPr lang="zh-TW" altLang="en-US" sz="1600" dirty="0">
                          <a:latin typeface="微軟正黑體" panose="020B0604030504040204" pitchFamily="34" charset="-120"/>
                          <a:ea typeface="微軟正黑體" panose="020B0604030504040204" pitchFamily="34" charset="-120"/>
                        </a:rPr>
                        <a:t>鼻噴劑治療</a:t>
                      </a:r>
                      <a:r>
                        <a:rPr lang="en-US" altLang="zh-TW" sz="1600" dirty="0">
                          <a:latin typeface="微軟正黑體" panose="020B0604030504040204" pitchFamily="34" charset="-120"/>
                          <a:ea typeface="微軟正黑體" panose="020B0604030504040204" pitchFamily="34" charset="-120"/>
                        </a:rPr>
                        <a:t>COVID-19</a:t>
                      </a:r>
                      <a:r>
                        <a:rPr lang="zh-TW" altLang="en-US" sz="1600" dirty="0">
                          <a:latin typeface="微軟正黑體" panose="020B0604030504040204" pitchFamily="34" charset="-120"/>
                          <a:ea typeface="微軟正黑體" panose="020B0604030504040204" pitchFamily="34" charset="-120"/>
                        </a:rPr>
                        <a:t>引起嗅覺喪失之統合分析</a:t>
                      </a:r>
                    </a:p>
                  </a:txBody>
                  <a:tcPr/>
                </a:tc>
                <a:tc vMerge="1">
                  <a:txBody>
                    <a:bodyPr/>
                    <a:lstStyle/>
                    <a:p>
                      <a:endParaRPr lang="zh-TW" altLang="en-US"/>
                    </a:p>
                  </a:txBody>
                  <a:tcPr/>
                </a:tc>
                <a:tc>
                  <a:txBody>
                    <a:bodyPr/>
                    <a:lstStyle/>
                    <a:p>
                      <a:r>
                        <a:rPr lang="zh-TW" altLang="en-US" dirty="0">
                          <a:latin typeface="微軟正黑體" panose="020B0604030504040204" pitchFamily="34" charset="-120"/>
                          <a:ea typeface="微軟正黑體" panose="020B0604030504040204" pitchFamily="34" charset="-120"/>
                        </a:rPr>
                        <a:t>蔡富全</a:t>
                      </a:r>
                    </a:p>
                  </a:txBody>
                  <a:tcPr/>
                </a:tc>
                <a:tc vMerge="1">
                  <a:txBody>
                    <a:bodyPr/>
                    <a:lstStyle/>
                    <a:p>
                      <a:endParaRPr lang="zh-TW" altLang="en-US"/>
                    </a:p>
                  </a:txBody>
                  <a:tcPr/>
                </a:tc>
                <a:extLst>
                  <a:ext uri="{0D108BD9-81ED-4DB2-BD59-A6C34878D82A}">
                    <a16:rowId xmlns="" xmlns:a16="http://schemas.microsoft.com/office/drawing/2014/main" val="1580421073"/>
                  </a:ext>
                </a:extLst>
              </a:tr>
              <a:tr h="468407">
                <a:tc>
                  <a:txBody>
                    <a:bodyPr/>
                    <a:lstStyle/>
                    <a:p>
                      <a:pPr algn="ctr"/>
                      <a:r>
                        <a:rPr lang="en-US" altLang="zh-TW">
                          <a:latin typeface="微軟正黑體" panose="020B0604030504040204" pitchFamily="34" charset="-120"/>
                          <a:ea typeface="微軟正黑體" panose="020B0604030504040204" pitchFamily="34" charset="-120"/>
                        </a:rPr>
                        <a:t>8</a:t>
                      </a:r>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zh-TW" altLang="en-US" sz="1600" dirty="0">
                          <a:latin typeface="微軟正黑體" panose="020B0604030504040204" pitchFamily="34" charset="-120"/>
                          <a:ea typeface="微軟正黑體" panose="020B0604030504040204" pitchFamily="34" charset="-120"/>
                        </a:rPr>
                        <a:t>使用維他命</a:t>
                      </a:r>
                      <a:r>
                        <a:rPr lang="en-US" altLang="zh-TW" sz="1600" dirty="0">
                          <a:latin typeface="微軟正黑體" panose="020B0604030504040204" pitchFamily="34" charset="-120"/>
                          <a:ea typeface="微軟正黑體" panose="020B0604030504040204" pitchFamily="34" charset="-120"/>
                        </a:rPr>
                        <a:t>B1</a:t>
                      </a:r>
                      <a:r>
                        <a:rPr lang="zh-TW" altLang="en-US" sz="1600" dirty="0">
                          <a:latin typeface="微軟正黑體" panose="020B0604030504040204" pitchFamily="34" charset="-120"/>
                          <a:ea typeface="微軟正黑體" panose="020B0604030504040204" pitchFamily="34" charset="-120"/>
                        </a:rPr>
                        <a:t>或</a:t>
                      </a:r>
                      <a:r>
                        <a:rPr lang="en-US" altLang="zh-TW" sz="1600" dirty="0">
                          <a:latin typeface="微軟正黑體" panose="020B0604030504040204" pitchFamily="34" charset="-120"/>
                          <a:ea typeface="微軟正黑體" panose="020B0604030504040204" pitchFamily="34" charset="-120"/>
                        </a:rPr>
                        <a:t>B12</a:t>
                      </a:r>
                      <a:r>
                        <a:rPr lang="zh-TW" altLang="en-US" sz="1600" dirty="0">
                          <a:latin typeface="微軟正黑體" panose="020B0604030504040204" pitchFamily="34" charset="-120"/>
                          <a:ea typeface="微軟正黑體" panose="020B0604030504040204" pitchFamily="34" charset="-120"/>
                        </a:rPr>
                        <a:t>是否能改善帶狀皰疹後神經痛</a:t>
                      </a:r>
                    </a:p>
                  </a:txBody>
                  <a:tcPr/>
                </a:tc>
                <a:tc vMerge="1">
                  <a:txBody>
                    <a:bodyPr/>
                    <a:lstStyle/>
                    <a:p>
                      <a:endParaRPr lang="zh-TW" altLang="en-US"/>
                    </a:p>
                  </a:txBody>
                  <a:tcPr/>
                </a:tc>
                <a:tc>
                  <a:txBody>
                    <a:bodyPr/>
                    <a:lstStyle/>
                    <a:p>
                      <a:r>
                        <a:rPr lang="zh-TW" altLang="en-US" dirty="0">
                          <a:latin typeface="微軟正黑體" panose="020B0604030504040204" pitchFamily="34" charset="-120"/>
                          <a:ea typeface="微軟正黑體" panose="020B0604030504040204" pitchFamily="34" charset="-120"/>
                        </a:rPr>
                        <a:t>黃庭威</a:t>
                      </a:r>
                    </a:p>
                  </a:txBody>
                  <a:tcPr/>
                </a:tc>
                <a:tc vMerge="1">
                  <a:txBody>
                    <a:bodyPr/>
                    <a:lstStyle/>
                    <a:p>
                      <a:endParaRPr lang="zh-TW" altLang="en-US"/>
                    </a:p>
                  </a:txBody>
                  <a:tcPr/>
                </a:tc>
                <a:extLst>
                  <a:ext uri="{0D108BD9-81ED-4DB2-BD59-A6C34878D82A}">
                    <a16:rowId xmlns="" xmlns:a16="http://schemas.microsoft.com/office/drawing/2014/main" val="603187090"/>
                  </a:ext>
                </a:extLst>
              </a:tr>
              <a:tr h="549951">
                <a:tc>
                  <a:txBody>
                    <a:bodyPr/>
                    <a:lstStyle/>
                    <a:p>
                      <a:pPr algn="ctr"/>
                      <a:r>
                        <a:rPr lang="en-US" altLang="zh-TW" dirty="0">
                          <a:latin typeface="微軟正黑體" panose="020B0604030504040204" pitchFamily="34" charset="-120"/>
                          <a:ea typeface="微軟正黑體" panose="020B0604030504040204" pitchFamily="34" charset="-120"/>
                        </a:rPr>
                        <a:t>9</a:t>
                      </a:r>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zh-TW" altLang="en-US" sz="1600" dirty="0">
                          <a:latin typeface="微軟正黑體" panose="020B0604030504040204" pitchFamily="34" charset="-120"/>
                          <a:ea typeface="微軟正黑體" panose="020B0604030504040204" pitchFamily="34" charset="-120"/>
                        </a:rPr>
                        <a:t>在執行</a:t>
                      </a:r>
                      <a:r>
                        <a:rPr lang="en-US" altLang="zh-TW" sz="1600" dirty="0">
                          <a:latin typeface="微軟正黑體" panose="020B0604030504040204" pitchFamily="34" charset="-120"/>
                          <a:ea typeface="微軟正黑體" panose="020B0604030504040204" pitchFamily="34" charset="-120"/>
                        </a:rPr>
                        <a:t>PCI</a:t>
                      </a:r>
                      <a:r>
                        <a:rPr lang="zh-TW" altLang="en-US" sz="1600" dirty="0">
                          <a:latin typeface="微軟正黑體" panose="020B0604030504040204" pitchFamily="34" charset="-120"/>
                          <a:ea typeface="微軟正黑體" panose="020B0604030504040204" pitchFamily="34" charset="-120"/>
                        </a:rPr>
                        <a:t>前給予</a:t>
                      </a:r>
                      <a:r>
                        <a:rPr lang="en-US" altLang="zh-TW" sz="1600" dirty="0">
                          <a:latin typeface="微軟正黑體" panose="020B0604030504040204" pitchFamily="34" charset="-120"/>
                          <a:ea typeface="微軟正黑體" panose="020B0604030504040204" pitchFamily="34" charset="-120"/>
                        </a:rPr>
                        <a:t>statin</a:t>
                      </a:r>
                      <a:r>
                        <a:rPr lang="zh-TW" altLang="en-US" sz="1600" dirty="0">
                          <a:latin typeface="微軟正黑體" panose="020B0604030504040204" pitchFamily="34" charset="-120"/>
                          <a:ea typeface="微軟正黑體" panose="020B0604030504040204" pitchFamily="34" charset="-120"/>
                        </a:rPr>
                        <a:t>對</a:t>
                      </a:r>
                      <a:r>
                        <a:rPr lang="en-US" altLang="zh-TW" sz="1600" dirty="0">
                          <a:latin typeface="微軟正黑體" panose="020B0604030504040204" pitchFamily="34" charset="-120"/>
                          <a:ea typeface="微軟正黑體" panose="020B0604030504040204" pitchFamily="34" charset="-120"/>
                        </a:rPr>
                        <a:t>ACS</a:t>
                      </a:r>
                      <a:r>
                        <a:rPr lang="zh-TW" altLang="en-US" sz="1600" dirty="0">
                          <a:latin typeface="微軟正黑體" panose="020B0604030504040204" pitchFamily="34" charset="-120"/>
                          <a:ea typeface="微軟正黑體" panose="020B0604030504040204" pitchFamily="34" charset="-120"/>
                        </a:rPr>
                        <a:t>患者</a:t>
                      </a:r>
                      <a:r>
                        <a:rPr lang="en-US" altLang="zh-TW" sz="1600" dirty="0">
                          <a:latin typeface="微軟正黑體" panose="020B0604030504040204" pitchFamily="34" charset="-120"/>
                          <a:ea typeface="微軟正黑體" panose="020B0604030504040204" pitchFamily="34" charset="-120"/>
                        </a:rPr>
                        <a:t>30</a:t>
                      </a:r>
                      <a:r>
                        <a:rPr lang="zh-TW" altLang="en-US" sz="1600" dirty="0">
                          <a:latin typeface="微軟正黑體" panose="020B0604030504040204" pitchFamily="34" charset="-120"/>
                          <a:ea typeface="微軟正黑體" panose="020B0604030504040204" pitchFamily="34" charset="-120"/>
                        </a:rPr>
                        <a:t>天內發生</a:t>
                      </a:r>
                      <a:r>
                        <a:rPr lang="en-US" altLang="zh-TW" sz="1600" dirty="0">
                          <a:latin typeface="微軟正黑體" panose="020B0604030504040204" pitchFamily="34" charset="-120"/>
                          <a:ea typeface="微軟正黑體" panose="020B0604030504040204" pitchFamily="34" charset="-120"/>
                        </a:rPr>
                        <a:t>MACE</a:t>
                      </a:r>
                      <a:r>
                        <a:rPr lang="zh-TW" altLang="en-US" sz="1600" dirty="0">
                          <a:latin typeface="微軟正黑體" panose="020B0604030504040204" pitchFamily="34" charset="-120"/>
                          <a:ea typeface="微軟正黑體" panose="020B0604030504040204" pitchFamily="34" charset="-120"/>
                        </a:rPr>
                        <a:t>的</a:t>
                      </a:r>
                    </a:p>
                    <a:p>
                      <a:r>
                        <a:rPr lang="zh-TW" altLang="en-US" sz="1600" dirty="0">
                          <a:latin typeface="微軟正黑體" panose="020B0604030504040204" pitchFamily="34" charset="-120"/>
                          <a:ea typeface="微軟正黑體" panose="020B0604030504040204" pitchFamily="34" charset="-120"/>
                        </a:rPr>
                        <a:t>影響</a:t>
                      </a:r>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zh-TW" altLang="en-US" dirty="0">
                          <a:latin typeface="微軟正黑體" panose="020B0604030504040204" pitchFamily="34" charset="-120"/>
                          <a:ea typeface="微軟正黑體" panose="020B0604030504040204" pitchFamily="34" charset="-120"/>
                        </a:rPr>
                        <a:t>洪愉涵</a:t>
                      </a:r>
                    </a:p>
                  </a:txBody>
                  <a:tcPr/>
                </a:tc>
                <a:tc vMerge="1">
                  <a:txBody>
                    <a:bodyPr/>
                    <a:lstStyle/>
                    <a:p>
                      <a:pPr marL="285750" indent="-285750">
                        <a:buFont typeface="Arial" panose="020B0604020202020204" pitchFamily="34" charset="0"/>
                        <a:buChar char="•"/>
                      </a:pP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 xmlns:a16="http://schemas.microsoft.com/office/drawing/2014/main" val="739185272"/>
                  </a:ext>
                </a:extLst>
              </a:tr>
              <a:tr h="347337">
                <a:tc>
                  <a:txBody>
                    <a:bodyPr/>
                    <a:lstStyle/>
                    <a:p>
                      <a:pPr algn="ctr"/>
                      <a:r>
                        <a:rPr lang="en-US" altLang="zh-TW" dirty="0">
                          <a:latin typeface="微軟正黑體" panose="020B0604030504040204" pitchFamily="34" charset="-120"/>
                          <a:ea typeface="微軟正黑體" panose="020B0604030504040204" pitchFamily="34" charset="-120"/>
                        </a:rPr>
                        <a:t>10</a:t>
                      </a:r>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zh-TW" altLang="en-US" sz="1600" dirty="0">
                          <a:latin typeface="微軟正黑體" panose="020B0604030504040204" pitchFamily="34" charset="-120"/>
                          <a:ea typeface="微軟正黑體" panose="020B0604030504040204" pitchFamily="34" charset="-120"/>
                        </a:rPr>
                        <a:t>補充益生菌是否可幫助幽門螺旋桿菌的根除率</a:t>
                      </a:r>
                      <a:r>
                        <a:rPr lang="en-US" altLang="zh-TW" sz="1600"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zh-TW" altLang="en-US" dirty="0">
                          <a:latin typeface="微軟正黑體" panose="020B0604030504040204" pitchFamily="34" charset="-120"/>
                          <a:ea typeface="微軟正黑體" panose="020B0604030504040204" pitchFamily="34" charset="-120"/>
                        </a:rPr>
                        <a:t>黃薏安</a:t>
                      </a:r>
                    </a:p>
                  </a:txBody>
                  <a:tcPr/>
                </a:tc>
                <a:tc vMerge="1">
                  <a:txBody>
                    <a:bodyPr/>
                    <a:lstStyle/>
                    <a:p>
                      <a:pPr marL="285750" indent="-285750">
                        <a:buFont typeface="Arial" panose="020B0604020202020204" pitchFamily="34" charset="0"/>
                        <a:buChar char="•"/>
                      </a:pP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 xmlns:a16="http://schemas.microsoft.com/office/drawing/2014/main" val="2584478080"/>
                  </a:ext>
                </a:extLst>
              </a:tr>
            </a:tbl>
          </a:graphicData>
        </a:graphic>
      </p:graphicFrame>
      <p:sp>
        <p:nvSpPr>
          <p:cNvPr id="5" name="投影片編號版面配置區 17"/>
          <p:cNvSpPr txBox="1">
            <a:spLocks/>
          </p:cNvSpPr>
          <p:nvPr/>
        </p:nvSpPr>
        <p:spPr bwMode="auto">
          <a:xfrm>
            <a:off x="9480550" y="6518275"/>
            <a:ext cx="2641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標楷體" panose="03000509000000000000" pitchFamily="65" charset="-120"/>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標楷體" panose="03000509000000000000" pitchFamily="65" charset="-120"/>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標楷體" panose="03000509000000000000" pitchFamily="65" charset="-120"/>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標楷體" panose="03000509000000000000" pitchFamily="65" charset="-120"/>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標楷體" panose="03000509000000000000" pitchFamily="65" charset="-120"/>
              </a:defRPr>
            </a:lvl9pPr>
          </a:lstStyle>
          <a:p>
            <a:pPr algn="r" eaLnBrk="1" hangingPunct="1">
              <a:spcBef>
                <a:spcPct val="0"/>
              </a:spcBef>
              <a:buClrTx/>
              <a:buFontTx/>
              <a:buNone/>
            </a:pPr>
            <a:r>
              <a:rPr kumimoji="0" lang="en-US" altLang="zh-TW" sz="1200" dirty="0">
                <a:solidFill>
                  <a:srgbClr val="000000"/>
                </a:solidFill>
                <a:ea typeface="新細明體" panose="02020500000000000000" pitchFamily="18" charset="-120"/>
              </a:rPr>
              <a:t>5</a:t>
            </a:r>
          </a:p>
        </p:txBody>
      </p:sp>
    </p:spTree>
    <p:extLst>
      <p:ext uri="{BB962C8B-B14F-4D97-AF65-F5344CB8AC3E}">
        <p14:creationId xmlns:p14="http://schemas.microsoft.com/office/powerpoint/2010/main" val="724752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104.11.09醫教會會議議程(參考版)">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標楷體"/>
        <a:cs typeface=""/>
      </a:majorFont>
      <a:minorFont>
        <a:latin typeface="Verdana"/>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69900" marR="0" indent="-46990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kumimoji="1" lang="zh-TW" altLang="en-US" sz="3600" b="0" i="0" u="none" strike="noStrike" cap="none" normalizeH="0" baseline="0" smtClean="0">
            <a:ln>
              <a:noFill/>
            </a:ln>
            <a:solidFill>
              <a:schemeClr val="tx1"/>
            </a:solidFill>
            <a:effectLst/>
            <a:latin typeface="Verdana" pitchFamily="34" charset="0"/>
            <a:ea typeface="標楷體" pitchFamily="65" charset="-12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69900" marR="0" indent="-46990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kumimoji="1" lang="zh-TW" altLang="en-US" sz="3600" b="0" i="0" u="none" strike="noStrike" cap="none" normalizeH="0" baseline="0" smtClean="0">
            <a:ln>
              <a:noFill/>
            </a:ln>
            <a:solidFill>
              <a:schemeClr val="tx1"/>
            </a:solidFill>
            <a:effectLst/>
            <a:latin typeface="Verdana" pitchFamily="34" charset="0"/>
            <a:ea typeface="標楷體" pitchFamily="65" charset="-12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104.11.09醫教會會議議程(參考版)">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標楷體"/>
        <a:cs typeface=""/>
      </a:majorFont>
      <a:minorFont>
        <a:latin typeface="Verdana"/>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69900" marR="0" indent="-46990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kumimoji="1" lang="zh-TW" altLang="en-US" sz="3600" b="0" i="0" u="none" strike="noStrike" cap="none" normalizeH="0" baseline="0" smtClean="0">
            <a:ln>
              <a:noFill/>
            </a:ln>
            <a:solidFill>
              <a:schemeClr val="tx1"/>
            </a:solidFill>
            <a:effectLst/>
            <a:latin typeface="Verdana" pitchFamily="34" charset="0"/>
            <a:ea typeface="標楷體" pitchFamily="65" charset="-12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69900" marR="0" indent="-46990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kumimoji="1" lang="zh-TW" altLang="en-US" sz="3600" b="0" i="0" u="none" strike="noStrike" cap="none" normalizeH="0" baseline="0" smtClean="0">
            <a:ln>
              <a:noFill/>
            </a:ln>
            <a:solidFill>
              <a:schemeClr val="tx1"/>
            </a:solidFill>
            <a:effectLst/>
            <a:latin typeface="Verdana" pitchFamily="34" charset="0"/>
            <a:ea typeface="標楷體" pitchFamily="65" charset="-12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104.11.09醫教會會議議程(參考版)">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標楷體"/>
        <a:cs typeface=""/>
      </a:majorFont>
      <a:minorFont>
        <a:latin typeface="Verdana"/>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69900" marR="0" indent="-46990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kumimoji="1" lang="zh-TW" altLang="en-US" sz="3600" b="0" i="0" u="none" strike="noStrike" cap="none" normalizeH="0" baseline="0" smtClean="0">
            <a:ln>
              <a:noFill/>
            </a:ln>
            <a:solidFill>
              <a:schemeClr val="tx1"/>
            </a:solidFill>
            <a:effectLst/>
            <a:latin typeface="Verdana" pitchFamily="34" charset="0"/>
            <a:ea typeface="標楷體" pitchFamily="65" charset="-12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69900" marR="0" indent="-46990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kumimoji="1" lang="zh-TW" altLang="en-US" sz="3600" b="0" i="0" u="none" strike="noStrike" cap="none" normalizeH="0" baseline="0" smtClean="0">
            <a:ln>
              <a:noFill/>
            </a:ln>
            <a:solidFill>
              <a:schemeClr val="tx1"/>
            </a:solidFill>
            <a:effectLst/>
            <a:latin typeface="Verdana" pitchFamily="34" charset="0"/>
            <a:ea typeface="標楷體" pitchFamily="65" charset="-12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104.11.09醫教會會議議程(參考版)">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標楷體"/>
        <a:cs typeface=""/>
      </a:majorFont>
      <a:minorFont>
        <a:latin typeface="Verdana"/>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69900" marR="0" indent="-46990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kumimoji="1" lang="zh-TW" altLang="en-US" sz="3600" b="0" i="0" u="none" strike="noStrike" cap="none" normalizeH="0" baseline="0" smtClean="0">
            <a:ln>
              <a:noFill/>
            </a:ln>
            <a:solidFill>
              <a:schemeClr val="tx1"/>
            </a:solidFill>
            <a:effectLst/>
            <a:latin typeface="Verdana" pitchFamily="34" charset="0"/>
            <a:ea typeface="標楷體" pitchFamily="65" charset="-12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69900" marR="0" indent="-46990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kumimoji="1" lang="zh-TW" altLang="en-US" sz="3600" b="0" i="0" u="none" strike="noStrike" cap="none" normalizeH="0" baseline="0" smtClean="0">
            <a:ln>
              <a:noFill/>
            </a:ln>
            <a:solidFill>
              <a:schemeClr val="tx1"/>
            </a:solidFill>
            <a:effectLst/>
            <a:latin typeface="Verdana" pitchFamily="34" charset="0"/>
            <a:ea typeface="標楷體" pitchFamily="65" charset="-12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104.11.09醫教會會議議程(參考版)">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標楷體"/>
        <a:cs typeface=""/>
      </a:majorFont>
      <a:minorFont>
        <a:latin typeface="Verdana"/>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69900" marR="0" indent="-46990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kumimoji="1" lang="zh-TW" altLang="en-US" sz="3600" b="0" i="0" u="none" strike="noStrike" cap="none" normalizeH="0" baseline="0" smtClean="0">
            <a:ln>
              <a:noFill/>
            </a:ln>
            <a:solidFill>
              <a:schemeClr val="tx1"/>
            </a:solidFill>
            <a:effectLst/>
            <a:latin typeface="Verdana" pitchFamily="34" charset="0"/>
            <a:ea typeface="標楷體" pitchFamily="65" charset="-12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69900" marR="0" indent="-46990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kumimoji="1" lang="zh-TW" altLang="en-US" sz="3600" b="0" i="0" u="none" strike="noStrike" cap="none" normalizeH="0" baseline="0" smtClean="0">
            <a:ln>
              <a:noFill/>
            </a:ln>
            <a:solidFill>
              <a:schemeClr val="tx1"/>
            </a:solidFill>
            <a:effectLst/>
            <a:latin typeface="Verdana" pitchFamily="34" charset="0"/>
            <a:ea typeface="標楷體" pitchFamily="65" charset="-12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104.11.09醫教會會議議程(參考版)">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標楷體"/>
        <a:cs typeface=""/>
      </a:majorFont>
      <a:minorFont>
        <a:latin typeface="Verdana"/>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69900" marR="0" indent="-46990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kumimoji="1" lang="zh-TW" altLang="en-US" sz="3600" b="0" i="0" u="none" strike="noStrike" cap="none" normalizeH="0" baseline="0" smtClean="0">
            <a:ln>
              <a:noFill/>
            </a:ln>
            <a:solidFill>
              <a:schemeClr val="tx1"/>
            </a:solidFill>
            <a:effectLst/>
            <a:latin typeface="Verdana" pitchFamily="34" charset="0"/>
            <a:ea typeface="標楷體" pitchFamily="65" charset="-12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69900" marR="0" indent="-46990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kumimoji="1" lang="zh-TW" altLang="en-US" sz="3600" b="0" i="0" u="none" strike="noStrike" cap="none" normalizeH="0" baseline="0" smtClean="0">
            <a:ln>
              <a:noFill/>
            </a:ln>
            <a:solidFill>
              <a:schemeClr val="tx1"/>
            </a:solidFill>
            <a:effectLst/>
            <a:latin typeface="Verdana" pitchFamily="34" charset="0"/>
            <a:ea typeface="標楷體" pitchFamily="65" charset="-12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41106醫事訓練中心報告-1105">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標楷體"/>
        <a:cs typeface=""/>
      </a:majorFont>
      <a:minorFont>
        <a:latin typeface="Verdana"/>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69900" marR="0" indent="-46990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kumimoji="1" lang="zh-TW" altLang="en-US" sz="3600" b="0" i="0" u="none" strike="noStrike" cap="none" normalizeH="0" baseline="0" smtClean="0">
            <a:ln>
              <a:noFill/>
            </a:ln>
            <a:solidFill>
              <a:schemeClr val="tx1"/>
            </a:solidFill>
            <a:effectLst/>
            <a:latin typeface="Verdana" pitchFamily="34" charset="0"/>
            <a:ea typeface="標楷體" pitchFamily="65" charset="-120"/>
          </a:defRPr>
        </a:defPPr>
      </a:lstStyle>
    </a:spDef>
    <a:lnDef>
      <a:spPr bwMode="auto">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104.11.09醫教會會議議程(參考版)">
  <a:themeElements>
    <a:clrScheme name="藍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rofile">
      <a:majorFont>
        <a:latin typeface="Verdana"/>
        <a:ea typeface="標楷體"/>
        <a:cs typeface=""/>
      </a:majorFont>
      <a:minorFont>
        <a:latin typeface="Verdana"/>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69900" marR="0" indent="-46990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kumimoji="1" lang="zh-TW" altLang="en-US" sz="3600" b="0" i="0" u="none" strike="noStrike" cap="none" normalizeH="0" baseline="0" smtClean="0">
            <a:ln>
              <a:noFill/>
            </a:ln>
            <a:solidFill>
              <a:schemeClr val="tx1"/>
            </a:solidFill>
            <a:effectLst/>
            <a:latin typeface="Verdana" pitchFamily="34" charset="0"/>
            <a:ea typeface="標楷體" pitchFamily="65" charset="-12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69900" marR="0" indent="-46990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kumimoji="1" lang="zh-TW" altLang="en-US" sz="3600" b="0" i="0" u="none" strike="noStrike" cap="none" normalizeH="0" baseline="0" smtClean="0">
            <a:ln>
              <a:noFill/>
            </a:ln>
            <a:solidFill>
              <a:schemeClr val="tx1"/>
            </a:solidFill>
            <a:effectLst/>
            <a:latin typeface="Verdana" pitchFamily="34" charset="0"/>
            <a:ea typeface="標楷體" pitchFamily="65" charset="-12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104.11.09醫教會會議議程(參考版)">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標楷體"/>
        <a:cs typeface=""/>
      </a:majorFont>
      <a:minorFont>
        <a:latin typeface="Verdana"/>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69900" marR="0" indent="-46990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kumimoji="1" lang="zh-TW" altLang="en-US" sz="3600" b="0" i="0" u="none" strike="noStrike" cap="none" normalizeH="0" baseline="0" smtClean="0">
            <a:ln>
              <a:noFill/>
            </a:ln>
            <a:solidFill>
              <a:schemeClr val="tx1"/>
            </a:solidFill>
            <a:effectLst/>
            <a:latin typeface="Verdana" pitchFamily="34" charset="0"/>
            <a:ea typeface="標楷體" pitchFamily="65" charset="-12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69900" marR="0" indent="-46990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kumimoji="1" lang="zh-TW" altLang="en-US" sz="3600" b="0" i="0" u="none" strike="noStrike" cap="none" normalizeH="0" baseline="0" smtClean="0">
            <a:ln>
              <a:noFill/>
            </a:ln>
            <a:solidFill>
              <a:schemeClr val="tx1"/>
            </a:solidFill>
            <a:effectLst/>
            <a:latin typeface="Verdana" pitchFamily="34" charset="0"/>
            <a:ea typeface="標楷體" pitchFamily="65" charset="-12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56021</TotalTime>
  <Words>2197</Words>
  <Application>Microsoft Office PowerPoint</Application>
  <PresentationFormat>寬螢幕</PresentationFormat>
  <Paragraphs>466</Paragraphs>
  <Slides>18</Slides>
  <Notes>2</Notes>
  <HiddenSlides>0</HiddenSlides>
  <MMClips>0</MMClips>
  <ScaleCrop>false</ScaleCrop>
  <HeadingPairs>
    <vt:vector size="6" baseType="variant">
      <vt:variant>
        <vt:lpstr>使用字型</vt:lpstr>
      </vt:variant>
      <vt:variant>
        <vt:i4>8</vt:i4>
      </vt:variant>
      <vt:variant>
        <vt:lpstr>佈景主題</vt:lpstr>
      </vt:variant>
      <vt:variant>
        <vt:i4>9</vt:i4>
      </vt:variant>
      <vt:variant>
        <vt:lpstr>投影片標題</vt:lpstr>
      </vt:variant>
      <vt:variant>
        <vt:i4>18</vt:i4>
      </vt:variant>
    </vt:vector>
  </HeadingPairs>
  <TitlesOfParts>
    <vt:vector size="35" baseType="lpstr">
      <vt:lpstr>微軟正黑體</vt:lpstr>
      <vt:lpstr>新細明體</vt:lpstr>
      <vt:lpstr>標楷體</vt:lpstr>
      <vt:lpstr>Arial</vt:lpstr>
      <vt:lpstr>Calibri</vt:lpstr>
      <vt:lpstr>Times New Roman</vt:lpstr>
      <vt:lpstr>Verdana</vt:lpstr>
      <vt:lpstr>Wingdings</vt:lpstr>
      <vt:lpstr>104.11.09醫教會會議議程(參考版)</vt:lpstr>
      <vt:lpstr>1_104.11.09醫教會會議議程(參考版)</vt:lpstr>
      <vt:lpstr>2_104.11.09醫教會會議議程(參考版)</vt:lpstr>
      <vt:lpstr>3_104.11.09醫教會會議議程(參考版)</vt:lpstr>
      <vt:lpstr>4_104.11.09醫教會會議議程(參考版)</vt:lpstr>
      <vt:lpstr>5_104.11.09醫教會會議議程(參考版)</vt:lpstr>
      <vt:lpstr>1041106醫事訓練中心報告-1105</vt:lpstr>
      <vt:lpstr>6_104.11.09醫教會會議議程(參考版)</vt:lpstr>
      <vt:lpstr>7_104.11.09醫教會會議議程(參考版)</vt:lpstr>
      <vt:lpstr>實證醫學中心業務報告</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112年 院內實證醫學文獻查證競賽  (續)</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2016年第五次醫教會會議議程 </dc:title>
  <dc:creator>教研行政中心 - 陳家盈 主任</dc:creator>
  <cp:lastModifiedBy>嘉義基督教醫院圖書館</cp:lastModifiedBy>
  <cp:revision>1902</cp:revision>
  <cp:lastPrinted>2022-07-14T06:39:52Z</cp:lastPrinted>
  <dcterms:created xsi:type="dcterms:W3CDTF">2016-11-28T10:40:28Z</dcterms:created>
  <dcterms:modified xsi:type="dcterms:W3CDTF">2023-12-05T07:09:51Z</dcterms:modified>
</cp:coreProperties>
</file>