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sldIdLst>
    <p:sldId id="256" r:id="rId2"/>
    <p:sldId id="4920" r:id="rId3"/>
    <p:sldId id="4921" r:id="rId4"/>
    <p:sldId id="4922" r:id="rId5"/>
    <p:sldId id="4926" r:id="rId6"/>
    <p:sldId id="4923" r:id="rId7"/>
    <p:sldId id="4924" r:id="rId8"/>
    <p:sldId id="4925" r:id="rId9"/>
    <p:sldId id="4927" r:id="rId10"/>
    <p:sldId id="4928" r:id="rId11"/>
    <p:sldId id="4929" r:id="rId12"/>
    <p:sldId id="4930" r:id="rId13"/>
    <p:sldId id="4931" r:id="rId14"/>
    <p:sldId id="4932" r:id="rId15"/>
    <p:sldId id="4935" r:id="rId16"/>
    <p:sldId id="4936" r:id="rId17"/>
    <p:sldId id="4937" r:id="rId18"/>
    <p:sldId id="4933" r:id="rId19"/>
    <p:sldId id="4934" r:id="rId20"/>
    <p:sldId id="280" r:id="rId21"/>
    <p:sldId id="4881" r:id="rId22"/>
    <p:sldId id="4882" r:id="rId23"/>
    <p:sldId id="263" r:id="rId24"/>
    <p:sldId id="4883" r:id="rId25"/>
    <p:sldId id="4884" r:id="rId26"/>
    <p:sldId id="4885" r:id="rId27"/>
    <p:sldId id="4886" r:id="rId28"/>
    <p:sldId id="4887" r:id="rId29"/>
    <p:sldId id="4901" r:id="rId30"/>
    <p:sldId id="4902" r:id="rId31"/>
    <p:sldId id="4903" r:id="rId32"/>
    <p:sldId id="4905" r:id="rId33"/>
    <p:sldId id="4906" r:id="rId34"/>
    <p:sldId id="4908" r:id="rId35"/>
    <p:sldId id="4909" r:id="rId36"/>
    <p:sldId id="4910" r:id="rId37"/>
    <p:sldId id="4911" r:id="rId38"/>
    <p:sldId id="4912" r:id="rId39"/>
    <p:sldId id="4913" r:id="rId40"/>
    <p:sldId id="4914" r:id="rId41"/>
    <p:sldId id="4888" r:id="rId42"/>
    <p:sldId id="4915" r:id="rId43"/>
    <p:sldId id="4889" r:id="rId44"/>
    <p:sldId id="4890" r:id="rId45"/>
    <p:sldId id="4916" r:id="rId46"/>
    <p:sldId id="4917" r:id="rId47"/>
    <p:sldId id="4918" r:id="rId48"/>
    <p:sldId id="4891" r:id="rId49"/>
    <p:sldId id="4919" r:id="rId50"/>
    <p:sldId id="4892" r:id="rId51"/>
    <p:sldId id="4893" r:id="rId52"/>
    <p:sldId id="4894" r:id="rId53"/>
    <p:sldId id="4897" r:id="rId54"/>
    <p:sldId id="4899" r:id="rId55"/>
    <p:sldId id="4898" r:id="rId56"/>
    <p:sldId id="4900" r:id="rId5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9976"/>
    <a:srgbClr val="A26B58"/>
    <a:srgbClr val="44342B"/>
    <a:srgbClr val="5F6F7E"/>
    <a:srgbClr val="E8E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187" autoAdjust="0"/>
  </p:normalViewPr>
  <p:slideViewPr>
    <p:cSldViewPr snapToGrid="0">
      <p:cViewPr varScale="1">
        <p:scale>
          <a:sx n="65" d="100"/>
          <a:sy n="65" d="100"/>
        </p:scale>
        <p:origin x="816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EC6FC-0698-4FB5-B051-29124C11E901}" type="datetimeFigureOut">
              <a:rPr lang="zh-CN" altLang="en-US" smtClean="0"/>
              <a:pPr/>
              <a:t>2022/12/16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4D603-5B0F-44EE-9D26-F46071689E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390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295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4D603-5B0F-44EE-9D26-F46071689E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750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44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61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387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236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4872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550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813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399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4D603-5B0F-44EE-9D26-F46071689E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501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659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457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7106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7361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030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576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318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08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2565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6061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9670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551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75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3985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665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8283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0613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7747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165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2642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2539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1128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0674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7666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8284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2623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2645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9479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3857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693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9857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6807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4D603-5B0F-44EE-9D26-F46071689E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284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6162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9913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4D603-5B0F-44EE-9D26-F46071689E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668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3240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146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037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219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470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C4D603-5B0F-44EE-9D26-F46071689E9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72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稻壳儿设计师PPT@老油条PPT_1"/>
          <p:cNvSpPr/>
          <p:nvPr/>
        </p:nvSpPr>
        <p:spPr bwMode="auto">
          <a:xfrm>
            <a:off x="10466388" y="6067425"/>
            <a:ext cx="1757363" cy="1601788"/>
          </a:xfrm>
          <a:custGeom>
            <a:avLst/>
            <a:gdLst>
              <a:gd name="T0" fmla="*/ 286 w 294"/>
              <a:gd name="T1" fmla="*/ 237 h 268"/>
              <a:gd name="T2" fmla="*/ 292 w 294"/>
              <a:gd name="T3" fmla="*/ 213 h 268"/>
              <a:gd name="T4" fmla="*/ 290 w 294"/>
              <a:gd name="T5" fmla="*/ 203 h 268"/>
              <a:gd name="T6" fmla="*/ 285 w 294"/>
              <a:gd name="T7" fmla="*/ 183 h 268"/>
              <a:gd name="T8" fmla="*/ 272 w 294"/>
              <a:gd name="T9" fmla="*/ 160 h 268"/>
              <a:gd name="T10" fmla="*/ 261 w 294"/>
              <a:gd name="T11" fmla="*/ 115 h 268"/>
              <a:gd name="T12" fmla="*/ 259 w 294"/>
              <a:gd name="T13" fmla="*/ 83 h 268"/>
              <a:gd name="T14" fmla="*/ 253 w 294"/>
              <a:gd name="T15" fmla="*/ 73 h 268"/>
              <a:gd name="T16" fmla="*/ 258 w 294"/>
              <a:gd name="T17" fmla="*/ 73 h 268"/>
              <a:gd name="T18" fmla="*/ 242 w 294"/>
              <a:gd name="T19" fmla="*/ 36 h 268"/>
              <a:gd name="T20" fmla="*/ 195 w 294"/>
              <a:gd name="T21" fmla="*/ 8 h 268"/>
              <a:gd name="T22" fmla="*/ 145 w 294"/>
              <a:gd name="T23" fmla="*/ 15 h 268"/>
              <a:gd name="T24" fmla="*/ 129 w 294"/>
              <a:gd name="T25" fmla="*/ 31 h 268"/>
              <a:gd name="T26" fmla="*/ 93 w 294"/>
              <a:gd name="T27" fmla="*/ 53 h 268"/>
              <a:gd name="T28" fmla="*/ 61 w 294"/>
              <a:gd name="T29" fmla="*/ 59 h 268"/>
              <a:gd name="T30" fmla="*/ 21 w 294"/>
              <a:gd name="T31" fmla="*/ 95 h 268"/>
              <a:gd name="T32" fmla="*/ 18 w 294"/>
              <a:gd name="T33" fmla="*/ 105 h 268"/>
              <a:gd name="T34" fmla="*/ 11 w 294"/>
              <a:gd name="T35" fmla="*/ 134 h 268"/>
              <a:gd name="T36" fmla="*/ 5 w 294"/>
              <a:gd name="T37" fmla="*/ 163 h 268"/>
              <a:gd name="T38" fmla="*/ 0 w 294"/>
              <a:gd name="T39" fmla="*/ 189 h 268"/>
              <a:gd name="T40" fmla="*/ 9 w 294"/>
              <a:gd name="T41" fmla="*/ 206 h 268"/>
              <a:gd name="T42" fmla="*/ 33 w 294"/>
              <a:gd name="T43" fmla="*/ 217 h 268"/>
              <a:gd name="T44" fmla="*/ 87 w 294"/>
              <a:gd name="T45" fmla="*/ 235 h 268"/>
              <a:gd name="T46" fmla="*/ 139 w 294"/>
              <a:gd name="T47" fmla="*/ 259 h 268"/>
              <a:gd name="T48" fmla="*/ 180 w 294"/>
              <a:gd name="T49" fmla="*/ 262 h 268"/>
              <a:gd name="T50" fmla="*/ 214 w 294"/>
              <a:gd name="T51" fmla="*/ 253 h 268"/>
              <a:gd name="T52" fmla="*/ 267 w 294"/>
              <a:gd name="T53" fmla="*/ 247 h 268"/>
              <a:gd name="T54" fmla="*/ 286 w 294"/>
              <a:gd name="T55" fmla="*/ 237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94" h="268">
                <a:moveTo>
                  <a:pt x="286" y="237"/>
                </a:moveTo>
                <a:cubicBezTo>
                  <a:pt x="292" y="230"/>
                  <a:pt x="294" y="222"/>
                  <a:pt x="292" y="213"/>
                </a:cubicBezTo>
                <a:cubicBezTo>
                  <a:pt x="291" y="209"/>
                  <a:pt x="291" y="206"/>
                  <a:pt x="290" y="203"/>
                </a:cubicBezTo>
                <a:cubicBezTo>
                  <a:pt x="289" y="196"/>
                  <a:pt x="288" y="189"/>
                  <a:pt x="285" y="183"/>
                </a:cubicBezTo>
                <a:cubicBezTo>
                  <a:pt x="280" y="176"/>
                  <a:pt x="276" y="168"/>
                  <a:pt x="272" y="160"/>
                </a:cubicBezTo>
                <a:cubicBezTo>
                  <a:pt x="265" y="146"/>
                  <a:pt x="261" y="131"/>
                  <a:pt x="261" y="115"/>
                </a:cubicBezTo>
                <a:cubicBezTo>
                  <a:pt x="261" y="104"/>
                  <a:pt x="261" y="93"/>
                  <a:pt x="259" y="83"/>
                </a:cubicBezTo>
                <a:cubicBezTo>
                  <a:pt x="259" y="78"/>
                  <a:pt x="256" y="76"/>
                  <a:pt x="253" y="73"/>
                </a:cubicBezTo>
                <a:cubicBezTo>
                  <a:pt x="254" y="74"/>
                  <a:pt x="256" y="75"/>
                  <a:pt x="258" y="73"/>
                </a:cubicBezTo>
                <a:cubicBezTo>
                  <a:pt x="259" y="58"/>
                  <a:pt x="254" y="45"/>
                  <a:pt x="242" y="36"/>
                </a:cubicBezTo>
                <a:cubicBezTo>
                  <a:pt x="227" y="25"/>
                  <a:pt x="212" y="16"/>
                  <a:pt x="195" y="8"/>
                </a:cubicBezTo>
                <a:cubicBezTo>
                  <a:pt x="177" y="0"/>
                  <a:pt x="161" y="4"/>
                  <a:pt x="145" y="15"/>
                </a:cubicBezTo>
                <a:cubicBezTo>
                  <a:pt x="139" y="19"/>
                  <a:pt x="134" y="25"/>
                  <a:pt x="129" y="31"/>
                </a:cubicBezTo>
                <a:cubicBezTo>
                  <a:pt x="119" y="41"/>
                  <a:pt x="107" y="50"/>
                  <a:pt x="93" y="53"/>
                </a:cubicBezTo>
                <a:cubicBezTo>
                  <a:pt x="82" y="56"/>
                  <a:pt x="71" y="57"/>
                  <a:pt x="61" y="59"/>
                </a:cubicBezTo>
                <a:cubicBezTo>
                  <a:pt x="41" y="64"/>
                  <a:pt x="26" y="74"/>
                  <a:pt x="21" y="95"/>
                </a:cubicBezTo>
                <a:cubicBezTo>
                  <a:pt x="20" y="99"/>
                  <a:pt x="19" y="102"/>
                  <a:pt x="18" y="105"/>
                </a:cubicBezTo>
                <a:cubicBezTo>
                  <a:pt x="14" y="115"/>
                  <a:pt x="12" y="124"/>
                  <a:pt x="11" y="134"/>
                </a:cubicBezTo>
                <a:cubicBezTo>
                  <a:pt x="9" y="144"/>
                  <a:pt x="8" y="153"/>
                  <a:pt x="5" y="163"/>
                </a:cubicBezTo>
                <a:cubicBezTo>
                  <a:pt x="2" y="171"/>
                  <a:pt x="0" y="180"/>
                  <a:pt x="0" y="189"/>
                </a:cubicBezTo>
                <a:cubicBezTo>
                  <a:pt x="0" y="196"/>
                  <a:pt x="3" y="201"/>
                  <a:pt x="9" y="206"/>
                </a:cubicBezTo>
                <a:cubicBezTo>
                  <a:pt x="16" y="212"/>
                  <a:pt x="25" y="214"/>
                  <a:pt x="33" y="217"/>
                </a:cubicBezTo>
                <a:cubicBezTo>
                  <a:pt x="51" y="223"/>
                  <a:pt x="70" y="226"/>
                  <a:pt x="87" y="235"/>
                </a:cubicBezTo>
                <a:cubicBezTo>
                  <a:pt x="104" y="244"/>
                  <a:pt x="122" y="251"/>
                  <a:pt x="139" y="259"/>
                </a:cubicBezTo>
                <a:cubicBezTo>
                  <a:pt x="152" y="266"/>
                  <a:pt x="165" y="268"/>
                  <a:pt x="180" y="262"/>
                </a:cubicBezTo>
                <a:cubicBezTo>
                  <a:pt x="191" y="258"/>
                  <a:pt x="203" y="255"/>
                  <a:pt x="214" y="253"/>
                </a:cubicBezTo>
                <a:cubicBezTo>
                  <a:pt x="232" y="251"/>
                  <a:pt x="250" y="250"/>
                  <a:pt x="267" y="247"/>
                </a:cubicBezTo>
                <a:cubicBezTo>
                  <a:pt x="275" y="247"/>
                  <a:pt x="282" y="245"/>
                  <a:pt x="286" y="237"/>
                </a:cubicBezTo>
                <a:close/>
              </a:path>
            </a:pathLst>
          </a:custGeom>
          <a:solidFill>
            <a:srgbClr val="5F6F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稻壳儿设计师PPT@老油条PPT_2"/>
          <p:cNvSpPr/>
          <p:nvPr/>
        </p:nvSpPr>
        <p:spPr bwMode="auto">
          <a:xfrm>
            <a:off x="11279188" y="4895850"/>
            <a:ext cx="1579563" cy="1130300"/>
          </a:xfrm>
          <a:custGeom>
            <a:avLst/>
            <a:gdLst>
              <a:gd name="T0" fmla="*/ 248 w 264"/>
              <a:gd name="T1" fmla="*/ 52 h 189"/>
              <a:gd name="T2" fmla="*/ 219 w 264"/>
              <a:gd name="T3" fmla="*/ 36 h 189"/>
              <a:gd name="T4" fmla="*/ 167 w 264"/>
              <a:gd name="T5" fmla="*/ 13 h 189"/>
              <a:gd name="T6" fmla="*/ 145 w 264"/>
              <a:gd name="T7" fmla="*/ 4 h 189"/>
              <a:gd name="T8" fmla="*/ 122 w 264"/>
              <a:gd name="T9" fmla="*/ 2 h 189"/>
              <a:gd name="T10" fmla="*/ 84 w 264"/>
              <a:gd name="T11" fmla="*/ 16 h 189"/>
              <a:gd name="T12" fmla="*/ 13 w 264"/>
              <a:gd name="T13" fmla="*/ 55 h 189"/>
              <a:gd name="T14" fmla="*/ 2 w 264"/>
              <a:gd name="T15" fmla="*/ 80 h 189"/>
              <a:gd name="T16" fmla="*/ 16 w 264"/>
              <a:gd name="T17" fmla="*/ 104 h 189"/>
              <a:gd name="T18" fmla="*/ 29 w 264"/>
              <a:gd name="T19" fmla="*/ 118 h 189"/>
              <a:gd name="T20" fmla="*/ 47 w 264"/>
              <a:gd name="T21" fmla="*/ 139 h 189"/>
              <a:gd name="T22" fmla="*/ 84 w 264"/>
              <a:gd name="T23" fmla="*/ 180 h 189"/>
              <a:gd name="T24" fmla="*/ 89 w 264"/>
              <a:gd name="T25" fmla="*/ 184 h 189"/>
              <a:gd name="T26" fmla="*/ 111 w 264"/>
              <a:gd name="T27" fmla="*/ 184 h 189"/>
              <a:gd name="T28" fmla="*/ 122 w 264"/>
              <a:gd name="T29" fmla="*/ 171 h 189"/>
              <a:gd name="T30" fmla="*/ 149 w 264"/>
              <a:gd name="T31" fmla="*/ 144 h 189"/>
              <a:gd name="T32" fmla="*/ 194 w 264"/>
              <a:gd name="T33" fmla="*/ 121 h 189"/>
              <a:gd name="T34" fmla="*/ 252 w 264"/>
              <a:gd name="T35" fmla="*/ 90 h 189"/>
              <a:gd name="T36" fmla="*/ 259 w 264"/>
              <a:gd name="T37" fmla="*/ 83 h 189"/>
              <a:gd name="T38" fmla="*/ 261 w 264"/>
              <a:gd name="T39" fmla="*/ 80 h 189"/>
              <a:gd name="T40" fmla="*/ 248 w 264"/>
              <a:gd name="T41" fmla="*/ 52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64" h="189">
                <a:moveTo>
                  <a:pt x="248" y="52"/>
                </a:moveTo>
                <a:cubicBezTo>
                  <a:pt x="239" y="46"/>
                  <a:pt x="229" y="40"/>
                  <a:pt x="219" y="36"/>
                </a:cubicBezTo>
                <a:cubicBezTo>
                  <a:pt x="202" y="28"/>
                  <a:pt x="184" y="21"/>
                  <a:pt x="167" y="13"/>
                </a:cubicBezTo>
                <a:cubicBezTo>
                  <a:pt x="160" y="9"/>
                  <a:pt x="152" y="6"/>
                  <a:pt x="145" y="4"/>
                </a:cubicBezTo>
                <a:cubicBezTo>
                  <a:pt x="138" y="1"/>
                  <a:pt x="130" y="0"/>
                  <a:pt x="122" y="2"/>
                </a:cubicBezTo>
                <a:cubicBezTo>
                  <a:pt x="109" y="7"/>
                  <a:pt x="96" y="10"/>
                  <a:pt x="84" y="16"/>
                </a:cubicBezTo>
                <a:cubicBezTo>
                  <a:pt x="60" y="28"/>
                  <a:pt x="37" y="42"/>
                  <a:pt x="13" y="55"/>
                </a:cubicBezTo>
                <a:cubicBezTo>
                  <a:pt x="4" y="60"/>
                  <a:pt x="0" y="70"/>
                  <a:pt x="2" y="80"/>
                </a:cubicBezTo>
                <a:cubicBezTo>
                  <a:pt x="4" y="90"/>
                  <a:pt x="9" y="98"/>
                  <a:pt x="16" y="104"/>
                </a:cubicBezTo>
                <a:cubicBezTo>
                  <a:pt x="20" y="109"/>
                  <a:pt x="24" y="114"/>
                  <a:pt x="29" y="118"/>
                </a:cubicBezTo>
                <a:cubicBezTo>
                  <a:pt x="35" y="125"/>
                  <a:pt x="42" y="132"/>
                  <a:pt x="47" y="139"/>
                </a:cubicBezTo>
                <a:cubicBezTo>
                  <a:pt x="58" y="154"/>
                  <a:pt x="72" y="166"/>
                  <a:pt x="84" y="180"/>
                </a:cubicBezTo>
                <a:cubicBezTo>
                  <a:pt x="86" y="182"/>
                  <a:pt x="87" y="183"/>
                  <a:pt x="89" y="184"/>
                </a:cubicBezTo>
                <a:cubicBezTo>
                  <a:pt x="96" y="189"/>
                  <a:pt x="104" y="189"/>
                  <a:pt x="111" y="184"/>
                </a:cubicBezTo>
                <a:cubicBezTo>
                  <a:pt x="116" y="180"/>
                  <a:pt x="119" y="176"/>
                  <a:pt x="122" y="171"/>
                </a:cubicBezTo>
                <a:cubicBezTo>
                  <a:pt x="128" y="160"/>
                  <a:pt x="137" y="150"/>
                  <a:pt x="149" y="144"/>
                </a:cubicBezTo>
                <a:cubicBezTo>
                  <a:pt x="164" y="137"/>
                  <a:pt x="179" y="129"/>
                  <a:pt x="194" y="121"/>
                </a:cubicBezTo>
                <a:cubicBezTo>
                  <a:pt x="214" y="112"/>
                  <a:pt x="233" y="102"/>
                  <a:pt x="252" y="90"/>
                </a:cubicBezTo>
                <a:cubicBezTo>
                  <a:pt x="255" y="88"/>
                  <a:pt x="258" y="87"/>
                  <a:pt x="259" y="83"/>
                </a:cubicBezTo>
                <a:cubicBezTo>
                  <a:pt x="260" y="82"/>
                  <a:pt x="261" y="81"/>
                  <a:pt x="261" y="80"/>
                </a:cubicBezTo>
                <a:cubicBezTo>
                  <a:pt x="264" y="67"/>
                  <a:pt x="257" y="59"/>
                  <a:pt x="248" y="52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稻壳儿设计师PPT@老油条PPT_3"/>
          <p:cNvSpPr/>
          <p:nvPr/>
        </p:nvSpPr>
        <p:spPr bwMode="auto">
          <a:xfrm>
            <a:off x="11884025" y="3700463"/>
            <a:ext cx="131763" cy="263525"/>
          </a:xfrm>
          <a:custGeom>
            <a:avLst/>
            <a:gdLst>
              <a:gd name="T0" fmla="*/ 12 w 22"/>
              <a:gd name="T1" fmla="*/ 2 h 44"/>
              <a:gd name="T2" fmla="*/ 7 w 22"/>
              <a:gd name="T3" fmla="*/ 2 h 44"/>
              <a:gd name="T4" fmla="*/ 4 w 22"/>
              <a:gd name="T5" fmla="*/ 3 h 44"/>
              <a:gd name="T6" fmla="*/ 2 w 22"/>
              <a:gd name="T7" fmla="*/ 28 h 44"/>
              <a:gd name="T8" fmla="*/ 2 w 22"/>
              <a:gd name="T9" fmla="*/ 29 h 44"/>
              <a:gd name="T10" fmla="*/ 2 w 22"/>
              <a:gd name="T11" fmla="*/ 31 h 44"/>
              <a:gd name="T12" fmla="*/ 10 w 22"/>
              <a:gd name="T13" fmla="*/ 44 h 44"/>
              <a:gd name="T14" fmla="*/ 14 w 22"/>
              <a:gd name="T15" fmla="*/ 43 h 44"/>
              <a:gd name="T16" fmla="*/ 15 w 22"/>
              <a:gd name="T17" fmla="*/ 42 h 44"/>
              <a:gd name="T18" fmla="*/ 17 w 22"/>
              <a:gd name="T19" fmla="*/ 16 h 44"/>
              <a:gd name="T20" fmla="*/ 12 w 22"/>
              <a:gd name="T21" fmla="*/ 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" h="44">
                <a:moveTo>
                  <a:pt x="12" y="2"/>
                </a:moveTo>
                <a:cubicBezTo>
                  <a:pt x="10" y="0"/>
                  <a:pt x="8" y="0"/>
                  <a:pt x="7" y="2"/>
                </a:cubicBezTo>
                <a:cubicBezTo>
                  <a:pt x="6" y="1"/>
                  <a:pt x="5" y="2"/>
                  <a:pt x="4" y="3"/>
                </a:cubicBezTo>
                <a:cubicBezTo>
                  <a:pt x="0" y="11"/>
                  <a:pt x="0" y="20"/>
                  <a:pt x="2" y="28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30"/>
                  <a:pt x="2" y="30"/>
                  <a:pt x="2" y="31"/>
                </a:cubicBezTo>
                <a:cubicBezTo>
                  <a:pt x="3" y="36"/>
                  <a:pt x="4" y="43"/>
                  <a:pt x="10" y="44"/>
                </a:cubicBezTo>
                <a:cubicBezTo>
                  <a:pt x="12" y="44"/>
                  <a:pt x="13" y="44"/>
                  <a:pt x="14" y="43"/>
                </a:cubicBezTo>
                <a:cubicBezTo>
                  <a:pt x="14" y="42"/>
                  <a:pt x="15" y="42"/>
                  <a:pt x="15" y="42"/>
                </a:cubicBezTo>
                <a:cubicBezTo>
                  <a:pt x="21" y="34"/>
                  <a:pt x="22" y="24"/>
                  <a:pt x="17" y="16"/>
                </a:cubicBezTo>
                <a:cubicBezTo>
                  <a:pt x="16" y="11"/>
                  <a:pt x="14" y="6"/>
                  <a:pt x="12" y="2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稻壳儿设计师PPT@老油条PPT_4"/>
          <p:cNvSpPr/>
          <p:nvPr/>
        </p:nvSpPr>
        <p:spPr bwMode="auto">
          <a:xfrm>
            <a:off x="11614150" y="3598863"/>
            <a:ext cx="131763" cy="263525"/>
          </a:xfrm>
          <a:custGeom>
            <a:avLst/>
            <a:gdLst>
              <a:gd name="T0" fmla="*/ 12 w 22"/>
              <a:gd name="T1" fmla="*/ 2 h 44"/>
              <a:gd name="T2" fmla="*/ 7 w 22"/>
              <a:gd name="T3" fmla="*/ 1 h 44"/>
              <a:gd name="T4" fmla="*/ 4 w 22"/>
              <a:gd name="T5" fmla="*/ 3 h 44"/>
              <a:gd name="T6" fmla="*/ 2 w 22"/>
              <a:gd name="T7" fmla="*/ 28 h 44"/>
              <a:gd name="T8" fmla="*/ 2 w 22"/>
              <a:gd name="T9" fmla="*/ 29 h 44"/>
              <a:gd name="T10" fmla="*/ 3 w 22"/>
              <a:gd name="T11" fmla="*/ 31 h 44"/>
              <a:gd name="T12" fmla="*/ 11 w 22"/>
              <a:gd name="T13" fmla="*/ 44 h 44"/>
              <a:gd name="T14" fmla="*/ 14 w 22"/>
              <a:gd name="T15" fmla="*/ 42 h 44"/>
              <a:gd name="T16" fmla="*/ 15 w 22"/>
              <a:gd name="T17" fmla="*/ 41 h 44"/>
              <a:gd name="T18" fmla="*/ 17 w 22"/>
              <a:gd name="T19" fmla="*/ 15 h 44"/>
              <a:gd name="T20" fmla="*/ 12 w 22"/>
              <a:gd name="T21" fmla="*/ 2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" h="44">
                <a:moveTo>
                  <a:pt x="12" y="2"/>
                </a:moveTo>
                <a:cubicBezTo>
                  <a:pt x="11" y="0"/>
                  <a:pt x="8" y="0"/>
                  <a:pt x="7" y="1"/>
                </a:cubicBezTo>
                <a:cubicBezTo>
                  <a:pt x="6" y="1"/>
                  <a:pt x="5" y="2"/>
                  <a:pt x="4" y="3"/>
                </a:cubicBezTo>
                <a:cubicBezTo>
                  <a:pt x="0" y="11"/>
                  <a:pt x="0" y="19"/>
                  <a:pt x="2" y="28"/>
                </a:cubicBezTo>
                <a:cubicBezTo>
                  <a:pt x="2" y="28"/>
                  <a:pt x="2" y="28"/>
                  <a:pt x="2" y="29"/>
                </a:cubicBezTo>
                <a:cubicBezTo>
                  <a:pt x="2" y="29"/>
                  <a:pt x="2" y="30"/>
                  <a:pt x="3" y="31"/>
                </a:cubicBezTo>
                <a:cubicBezTo>
                  <a:pt x="4" y="35"/>
                  <a:pt x="5" y="43"/>
                  <a:pt x="11" y="44"/>
                </a:cubicBezTo>
                <a:cubicBezTo>
                  <a:pt x="12" y="44"/>
                  <a:pt x="13" y="43"/>
                  <a:pt x="14" y="42"/>
                </a:cubicBezTo>
                <a:cubicBezTo>
                  <a:pt x="14" y="42"/>
                  <a:pt x="15" y="42"/>
                  <a:pt x="15" y="41"/>
                </a:cubicBezTo>
                <a:cubicBezTo>
                  <a:pt x="21" y="34"/>
                  <a:pt x="22" y="23"/>
                  <a:pt x="17" y="15"/>
                </a:cubicBezTo>
                <a:cubicBezTo>
                  <a:pt x="16" y="10"/>
                  <a:pt x="14" y="6"/>
                  <a:pt x="12" y="2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稻壳儿设计师PPT@老油条PPT_5"/>
          <p:cNvSpPr/>
          <p:nvPr/>
        </p:nvSpPr>
        <p:spPr bwMode="auto">
          <a:xfrm>
            <a:off x="12087225" y="3754438"/>
            <a:ext cx="107950" cy="274638"/>
          </a:xfrm>
          <a:custGeom>
            <a:avLst/>
            <a:gdLst>
              <a:gd name="T0" fmla="*/ 17 w 18"/>
              <a:gd name="T1" fmla="*/ 19 h 46"/>
              <a:gd name="T2" fmla="*/ 9 w 18"/>
              <a:gd name="T3" fmla="*/ 2 h 46"/>
              <a:gd name="T4" fmla="*/ 4 w 18"/>
              <a:gd name="T5" fmla="*/ 3 h 46"/>
              <a:gd name="T6" fmla="*/ 3 w 18"/>
              <a:gd name="T7" fmla="*/ 34 h 46"/>
              <a:gd name="T8" fmla="*/ 5 w 18"/>
              <a:gd name="T9" fmla="*/ 40 h 46"/>
              <a:gd name="T10" fmla="*/ 6 w 18"/>
              <a:gd name="T11" fmla="*/ 41 h 46"/>
              <a:gd name="T12" fmla="*/ 8 w 18"/>
              <a:gd name="T13" fmla="*/ 43 h 46"/>
              <a:gd name="T14" fmla="*/ 14 w 18"/>
              <a:gd name="T15" fmla="*/ 42 h 46"/>
              <a:gd name="T16" fmla="*/ 16 w 18"/>
              <a:gd name="T17" fmla="*/ 37 h 46"/>
              <a:gd name="T18" fmla="*/ 17 w 18"/>
              <a:gd name="T19" fmla="*/ 1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" h="46">
                <a:moveTo>
                  <a:pt x="17" y="19"/>
                </a:moveTo>
                <a:cubicBezTo>
                  <a:pt x="16" y="13"/>
                  <a:pt x="14" y="6"/>
                  <a:pt x="9" y="2"/>
                </a:cubicBezTo>
                <a:cubicBezTo>
                  <a:pt x="7" y="0"/>
                  <a:pt x="4" y="1"/>
                  <a:pt x="4" y="3"/>
                </a:cubicBezTo>
                <a:cubicBezTo>
                  <a:pt x="0" y="13"/>
                  <a:pt x="0" y="24"/>
                  <a:pt x="3" y="34"/>
                </a:cubicBezTo>
                <a:cubicBezTo>
                  <a:pt x="4" y="36"/>
                  <a:pt x="4" y="38"/>
                  <a:pt x="5" y="40"/>
                </a:cubicBezTo>
                <a:cubicBezTo>
                  <a:pt x="6" y="40"/>
                  <a:pt x="6" y="40"/>
                  <a:pt x="6" y="41"/>
                </a:cubicBezTo>
                <a:cubicBezTo>
                  <a:pt x="7" y="42"/>
                  <a:pt x="7" y="42"/>
                  <a:pt x="8" y="43"/>
                </a:cubicBezTo>
                <a:cubicBezTo>
                  <a:pt x="9" y="46"/>
                  <a:pt x="13" y="45"/>
                  <a:pt x="14" y="42"/>
                </a:cubicBezTo>
                <a:cubicBezTo>
                  <a:pt x="15" y="41"/>
                  <a:pt x="16" y="39"/>
                  <a:pt x="16" y="37"/>
                </a:cubicBezTo>
                <a:cubicBezTo>
                  <a:pt x="18" y="31"/>
                  <a:pt x="17" y="24"/>
                  <a:pt x="17" y="19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稻壳儿设计师PPT@老油条PPT_6"/>
          <p:cNvSpPr/>
          <p:nvPr/>
        </p:nvSpPr>
        <p:spPr bwMode="auto">
          <a:xfrm>
            <a:off x="12165013" y="3378200"/>
            <a:ext cx="112713" cy="268288"/>
          </a:xfrm>
          <a:custGeom>
            <a:avLst/>
            <a:gdLst>
              <a:gd name="T0" fmla="*/ 11 w 19"/>
              <a:gd name="T1" fmla="*/ 5 h 45"/>
              <a:gd name="T2" fmla="*/ 10 w 19"/>
              <a:gd name="T3" fmla="*/ 5 h 45"/>
              <a:gd name="T4" fmla="*/ 10 w 19"/>
              <a:gd name="T5" fmla="*/ 5 h 45"/>
              <a:gd name="T6" fmla="*/ 1 w 19"/>
              <a:gd name="T7" fmla="*/ 16 h 45"/>
              <a:gd name="T8" fmla="*/ 6 w 19"/>
              <a:gd name="T9" fmla="*/ 38 h 45"/>
              <a:gd name="T10" fmla="*/ 8 w 19"/>
              <a:gd name="T11" fmla="*/ 42 h 45"/>
              <a:gd name="T12" fmla="*/ 17 w 19"/>
              <a:gd name="T13" fmla="*/ 33 h 45"/>
              <a:gd name="T14" fmla="*/ 19 w 19"/>
              <a:gd name="T15" fmla="*/ 25 h 45"/>
              <a:gd name="T16" fmla="*/ 11 w 19"/>
              <a:gd name="T17" fmla="*/ 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" h="45">
                <a:moveTo>
                  <a:pt x="11" y="5"/>
                </a:moveTo>
                <a:cubicBezTo>
                  <a:pt x="11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3" y="0"/>
                  <a:pt x="1" y="12"/>
                  <a:pt x="1" y="16"/>
                </a:cubicBezTo>
                <a:cubicBezTo>
                  <a:pt x="0" y="21"/>
                  <a:pt x="1" y="33"/>
                  <a:pt x="6" y="38"/>
                </a:cubicBezTo>
                <a:cubicBezTo>
                  <a:pt x="6" y="40"/>
                  <a:pt x="7" y="41"/>
                  <a:pt x="8" y="42"/>
                </a:cubicBezTo>
                <a:cubicBezTo>
                  <a:pt x="14" y="45"/>
                  <a:pt x="16" y="39"/>
                  <a:pt x="17" y="33"/>
                </a:cubicBezTo>
                <a:cubicBezTo>
                  <a:pt x="18" y="30"/>
                  <a:pt x="18" y="27"/>
                  <a:pt x="19" y="25"/>
                </a:cubicBezTo>
                <a:cubicBezTo>
                  <a:pt x="19" y="20"/>
                  <a:pt x="19" y="6"/>
                  <a:pt x="11" y="5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稻壳儿设计师PPT@老油条PPT_7"/>
          <p:cNvSpPr/>
          <p:nvPr/>
        </p:nvSpPr>
        <p:spPr bwMode="auto">
          <a:xfrm>
            <a:off x="11572875" y="4225925"/>
            <a:ext cx="112713" cy="269875"/>
          </a:xfrm>
          <a:custGeom>
            <a:avLst/>
            <a:gdLst>
              <a:gd name="T0" fmla="*/ 11 w 19"/>
              <a:gd name="T1" fmla="*/ 5 h 45"/>
              <a:gd name="T2" fmla="*/ 10 w 19"/>
              <a:gd name="T3" fmla="*/ 5 h 45"/>
              <a:gd name="T4" fmla="*/ 10 w 19"/>
              <a:gd name="T5" fmla="*/ 5 h 45"/>
              <a:gd name="T6" fmla="*/ 0 w 19"/>
              <a:gd name="T7" fmla="*/ 16 h 45"/>
              <a:gd name="T8" fmla="*/ 5 w 19"/>
              <a:gd name="T9" fmla="*/ 38 h 45"/>
              <a:gd name="T10" fmla="*/ 8 w 19"/>
              <a:gd name="T11" fmla="*/ 42 h 45"/>
              <a:gd name="T12" fmla="*/ 17 w 19"/>
              <a:gd name="T13" fmla="*/ 33 h 45"/>
              <a:gd name="T14" fmla="*/ 18 w 19"/>
              <a:gd name="T15" fmla="*/ 25 h 45"/>
              <a:gd name="T16" fmla="*/ 11 w 19"/>
              <a:gd name="T17" fmla="*/ 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" h="45">
                <a:moveTo>
                  <a:pt x="11" y="5"/>
                </a:moveTo>
                <a:cubicBezTo>
                  <a:pt x="10" y="4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3" y="0"/>
                  <a:pt x="1" y="11"/>
                  <a:pt x="0" y="16"/>
                </a:cubicBezTo>
                <a:cubicBezTo>
                  <a:pt x="0" y="21"/>
                  <a:pt x="1" y="32"/>
                  <a:pt x="5" y="38"/>
                </a:cubicBezTo>
                <a:cubicBezTo>
                  <a:pt x="6" y="39"/>
                  <a:pt x="7" y="41"/>
                  <a:pt x="8" y="42"/>
                </a:cubicBezTo>
                <a:cubicBezTo>
                  <a:pt x="14" y="45"/>
                  <a:pt x="16" y="38"/>
                  <a:pt x="17" y="33"/>
                </a:cubicBezTo>
                <a:cubicBezTo>
                  <a:pt x="18" y="30"/>
                  <a:pt x="18" y="27"/>
                  <a:pt x="18" y="25"/>
                </a:cubicBezTo>
                <a:cubicBezTo>
                  <a:pt x="19" y="19"/>
                  <a:pt x="18" y="5"/>
                  <a:pt x="11" y="5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稻壳儿设计师PPT@老油条PPT_8"/>
          <p:cNvSpPr/>
          <p:nvPr/>
        </p:nvSpPr>
        <p:spPr bwMode="auto">
          <a:xfrm>
            <a:off x="11966575" y="3425825"/>
            <a:ext cx="131763" cy="263525"/>
          </a:xfrm>
          <a:custGeom>
            <a:avLst/>
            <a:gdLst>
              <a:gd name="T0" fmla="*/ 20 w 22"/>
              <a:gd name="T1" fmla="*/ 25 h 44"/>
              <a:gd name="T2" fmla="*/ 16 w 22"/>
              <a:gd name="T3" fmla="*/ 10 h 44"/>
              <a:gd name="T4" fmla="*/ 12 w 22"/>
              <a:gd name="T5" fmla="*/ 2 h 44"/>
              <a:gd name="T6" fmla="*/ 6 w 22"/>
              <a:gd name="T7" fmla="*/ 3 h 44"/>
              <a:gd name="T8" fmla="*/ 5 w 22"/>
              <a:gd name="T9" fmla="*/ 8 h 44"/>
              <a:gd name="T10" fmla="*/ 2 w 22"/>
              <a:gd name="T11" fmla="*/ 29 h 44"/>
              <a:gd name="T12" fmla="*/ 4 w 22"/>
              <a:gd name="T13" fmla="*/ 34 h 44"/>
              <a:gd name="T14" fmla="*/ 7 w 22"/>
              <a:gd name="T15" fmla="*/ 40 h 44"/>
              <a:gd name="T16" fmla="*/ 8 w 22"/>
              <a:gd name="T17" fmla="*/ 40 h 44"/>
              <a:gd name="T18" fmla="*/ 17 w 22"/>
              <a:gd name="T19" fmla="*/ 42 h 44"/>
              <a:gd name="T20" fmla="*/ 20 w 22"/>
              <a:gd name="T21" fmla="*/ 2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" h="44">
                <a:moveTo>
                  <a:pt x="20" y="25"/>
                </a:moveTo>
                <a:cubicBezTo>
                  <a:pt x="20" y="19"/>
                  <a:pt x="19" y="14"/>
                  <a:pt x="16" y="10"/>
                </a:cubicBezTo>
                <a:cubicBezTo>
                  <a:pt x="15" y="7"/>
                  <a:pt x="14" y="5"/>
                  <a:pt x="12" y="2"/>
                </a:cubicBezTo>
                <a:cubicBezTo>
                  <a:pt x="11" y="0"/>
                  <a:pt x="7" y="0"/>
                  <a:pt x="6" y="3"/>
                </a:cubicBezTo>
                <a:cubicBezTo>
                  <a:pt x="6" y="5"/>
                  <a:pt x="5" y="7"/>
                  <a:pt x="5" y="8"/>
                </a:cubicBezTo>
                <a:cubicBezTo>
                  <a:pt x="0" y="13"/>
                  <a:pt x="1" y="24"/>
                  <a:pt x="2" y="29"/>
                </a:cubicBezTo>
                <a:cubicBezTo>
                  <a:pt x="2" y="30"/>
                  <a:pt x="3" y="32"/>
                  <a:pt x="4" y="34"/>
                </a:cubicBezTo>
                <a:cubicBezTo>
                  <a:pt x="4" y="36"/>
                  <a:pt x="5" y="39"/>
                  <a:pt x="7" y="40"/>
                </a:cubicBezTo>
                <a:cubicBezTo>
                  <a:pt x="7" y="40"/>
                  <a:pt x="8" y="40"/>
                  <a:pt x="8" y="40"/>
                </a:cubicBezTo>
                <a:cubicBezTo>
                  <a:pt x="10" y="43"/>
                  <a:pt x="13" y="44"/>
                  <a:pt x="17" y="42"/>
                </a:cubicBezTo>
                <a:cubicBezTo>
                  <a:pt x="22" y="39"/>
                  <a:pt x="21" y="30"/>
                  <a:pt x="20" y="25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稻壳儿设计师PPT@老油条PPT_9"/>
          <p:cNvSpPr/>
          <p:nvPr/>
        </p:nvSpPr>
        <p:spPr bwMode="auto">
          <a:xfrm>
            <a:off x="11728450" y="3927475"/>
            <a:ext cx="131763" cy="269875"/>
          </a:xfrm>
          <a:custGeom>
            <a:avLst/>
            <a:gdLst>
              <a:gd name="T0" fmla="*/ 20 w 22"/>
              <a:gd name="T1" fmla="*/ 25 h 45"/>
              <a:gd name="T2" fmla="*/ 16 w 22"/>
              <a:gd name="T3" fmla="*/ 11 h 45"/>
              <a:gd name="T4" fmla="*/ 12 w 22"/>
              <a:gd name="T5" fmla="*/ 3 h 45"/>
              <a:gd name="T6" fmla="*/ 6 w 22"/>
              <a:gd name="T7" fmla="*/ 3 h 45"/>
              <a:gd name="T8" fmla="*/ 5 w 22"/>
              <a:gd name="T9" fmla="*/ 9 h 45"/>
              <a:gd name="T10" fmla="*/ 2 w 22"/>
              <a:gd name="T11" fmla="*/ 30 h 45"/>
              <a:gd name="T12" fmla="*/ 4 w 22"/>
              <a:gd name="T13" fmla="*/ 34 h 45"/>
              <a:gd name="T14" fmla="*/ 7 w 22"/>
              <a:gd name="T15" fmla="*/ 40 h 45"/>
              <a:gd name="T16" fmla="*/ 9 w 22"/>
              <a:gd name="T17" fmla="*/ 41 h 45"/>
              <a:gd name="T18" fmla="*/ 17 w 22"/>
              <a:gd name="T19" fmla="*/ 43 h 45"/>
              <a:gd name="T20" fmla="*/ 20 w 22"/>
              <a:gd name="T21" fmla="*/ 2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" h="45">
                <a:moveTo>
                  <a:pt x="20" y="25"/>
                </a:moveTo>
                <a:cubicBezTo>
                  <a:pt x="20" y="20"/>
                  <a:pt x="19" y="14"/>
                  <a:pt x="16" y="11"/>
                </a:cubicBezTo>
                <a:cubicBezTo>
                  <a:pt x="15" y="8"/>
                  <a:pt x="14" y="5"/>
                  <a:pt x="12" y="3"/>
                </a:cubicBezTo>
                <a:cubicBezTo>
                  <a:pt x="11" y="0"/>
                  <a:pt x="7" y="1"/>
                  <a:pt x="6" y="3"/>
                </a:cubicBezTo>
                <a:cubicBezTo>
                  <a:pt x="6" y="5"/>
                  <a:pt x="6" y="7"/>
                  <a:pt x="5" y="9"/>
                </a:cubicBezTo>
                <a:cubicBezTo>
                  <a:pt x="0" y="13"/>
                  <a:pt x="1" y="24"/>
                  <a:pt x="2" y="30"/>
                </a:cubicBezTo>
                <a:cubicBezTo>
                  <a:pt x="2" y="31"/>
                  <a:pt x="3" y="33"/>
                  <a:pt x="4" y="34"/>
                </a:cubicBezTo>
                <a:cubicBezTo>
                  <a:pt x="4" y="37"/>
                  <a:pt x="5" y="39"/>
                  <a:pt x="7" y="40"/>
                </a:cubicBezTo>
                <a:cubicBezTo>
                  <a:pt x="7" y="41"/>
                  <a:pt x="8" y="41"/>
                  <a:pt x="9" y="41"/>
                </a:cubicBezTo>
                <a:cubicBezTo>
                  <a:pt x="11" y="44"/>
                  <a:pt x="14" y="45"/>
                  <a:pt x="17" y="43"/>
                </a:cubicBezTo>
                <a:cubicBezTo>
                  <a:pt x="22" y="39"/>
                  <a:pt x="21" y="31"/>
                  <a:pt x="20" y="25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稻壳儿设计师PPT@老油条PPT_10"/>
          <p:cNvSpPr/>
          <p:nvPr/>
        </p:nvSpPr>
        <p:spPr bwMode="auto">
          <a:xfrm>
            <a:off x="12145963" y="2978150"/>
            <a:ext cx="120650" cy="279400"/>
          </a:xfrm>
          <a:custGeom>
            <a:avLst/>
            <a:gdLst>
              <a:gd name="T0" fmla="*/ 19 w 20"/>
              <a:gd name="T1" fmla="*/ 30 h 47"/>
              <a:gd name="T2" fmla="*/ 17 w 20"/>
              <a:gd name="T3" fmla="*/ 12 h 47"/>
              <a:gd name="T4" fmla="*/ 5 w 20"/>
              <a:gd name="T5" fmla="*/ 8 h 47"/>
              <a:gd name="T6" fmla="*/ 5 w 20"/>
              <a:gd name="T7" fmla="*/ 38 h 47"/>
              <a:gd name="T8" fmla="*/ 8 w 20"/>
              <a:gd name="T9" fmla="*/ 41 h 47"/>
              <a:gd name="T10" fmla="*/ 11 w 20"/>
              <a:gd name="T11" fmla="*/ 45 h 47"/>
              <a:gd name="T12" fmla="*/ 19 w 20"/>
              <a:gd name="T13" fmla="*/ 3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" h="47">
                <a:moveTo>
                  <a:pt x="19" y="30"/>
                </a:moveTo>
                <a:cubicBezTo>
                  <a:pt x="20" y="24"/>
                  <a:pt x="19" y="17"/>
                  <a:pt x="17" y="12"/>
                </a:cubicBezTo>
                <a:cubicBezTo>
                  <a:pt x="15" y="7"/>
                  <a:pt x="9" y="0"/>
                  <a:pt x="5" y="8"/>
                </a:cubicBezTo>
                <a:cubicBezTo>
                  <a:pt x="0" y="16"/>
                  <a:pt x="2" y="30"/>
                  <a:pt x="5" y="38"/>
                </a:cubicBezTo>
                <a:cubicBezTo>
                  <a:pt x="6" y="39"/>
                  <a:pt x="7" y="41"/>
                  <a:pt x="8" y="41"/>
                </a:cubicBezTo>
                <a:cubicBezTo>
                  <a:pt x="8" y="43"/>
                  <a:pt x="9" y="44"/>
                  <a:pt x="11" y="45"/>
                </a:cubicBezTo>
                <a:cubicBezTo>
                  <a:pt x="19" y="47"/>
                  <a:pt x="19" y="35"/>
                  <a:pt x="19" y="30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稻壳儿设计师PPT@老油条PPT_11"/>
          <p:cNvSpPr/>
          <p:nvPr/>
        </p:nvSpPr>
        <p:spPr bwMode="auto">
          <a:xfrm>
            <a:off x="12344400" y="2924175"/>
            <a:ext cx="125413" cy="274638"/>
          </a:xfrm>
          <a:custGeom>
            <a:avLst/>
            <a:gdLst>
              <a:gd name="T0" fmla="*/ 20 w 21"/>
              <a:gd name="T1" fmla="*/ 29 h 46"/>
              <a:gd name="T2" fmla="*/ 18 w 21"/>
              <a:gd name="T3" fmla="*/ 11 h 46"/>
              <a:gd name="T4" fmla="*/ 5 w 21"/>
              <a:gd name="T5" fmla="*/ 7 h 46"/>
              <a:gd name="T6" fmla="*/ 6 w 21"/>
              <a:gd name="T7" fmla="*/ 37 h 46"/>
              <a:gd name="T8" fmla="*/ 9 w 21"/>
              <a:gd name="T9" fmla="*/ 40 h 46"/>
              <a:gd name="T10" fmla="*/ 12 w 21"/>
              <a:gd name="T11" fmla="*/ 44 h 46"/>
              <a:gd name="T12" fmla="*/ 20 w 21"/>
              <a:gd name="T13" fmla="*/ 29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" h="46">
                <a:moveTo>
                  <a:pt x="20" y="29"/>
                </a:moveTo>
                <a:cubicBezTo>
                  <a:pt x="21" y="23"/>
                  <a:pt x="20" y="16"/>
                  <a:pt x="18" y="11"/>
                </a:cubicBezTo>
                <a:cubicBezTo>
                  <a:pt x="15" y="6"/>
                  <a:pt x="10" y="0"/>
                  <a:pt x="5" y="7"/>
                </a:cubicBezTo>
                <a:cubicBezTo>
                  <a:pt x="0" y="15"/>
                  <a:pt x="2" y="29"/>
                  <a:pt x="6" y="37"/>
                </a:cubicBezTo>
                <a:cubicBezTo>
                  <a:pt x="7" y="38"/>
                  <a:pt x="8" y="40"/>
                  <a:pt x="9" y="40"/>
                </a:cubicBezTo>
                <a:cubicBezTo>
                  <a:pt x="9" y="42"/>
                  <a:pt x="10" y="44"/>
                  <a:pt x="12" y="44"/>
                </a:cubicBezTo>
                <a:cubicBezTo>
                  <a:pt x="19" y="46"/>
                  <a:pt x="20" y="34"/>
                  <a:pt x="20" y="29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稻壳儿设计师PPT@老油条PPT_12"/>
          <p:cNvSpPr/>
          <p:nvPr/>
        </p:nvSpPr>
        <p:spPr bwMode="auto">
          <a:xfrm>
            <a:off x="11769725" y="3354388"/>
            <a:ext cx="125413" cy="250825"/>
          </a:xfrm>
          <a:custGeom>
            <a:avLst/>
            <a:gdLst>
              <a:gd name="T0" fmla="*/ 18 w 21"/>
              <a:gd name="T1" fmla="*/ 21 h 42"/>
              <a:gd name="T2" fmla="*/ 14 w 21"/>
              <a:gd name="T3" fmla="*/ 5 h 42"/>
              <a:gd name="T4" fmla="*/ 9 w 21"/>
              <a:gd name="T5" fmla="*/ 1 h 42"/>
              <a:gd name="T6" fmla="*/ 3 w 21"/>
              <a:gd name="T7" fmla="*/ 7 h 42"/>
              <a:gd name="T8" fmla="*/ 3 w 21"/>
              <a:gd name="T9" fmla="*/ 28 h 42"/>
              <a:gd name="T10" fmla="*/ 5 w 21"/>
              <a:gd name="T11" fmla="*/ 31 h 42"/>
              <a:gd name="T12" fmla="*/ 8 w 21"/>
              <a:gd name="T13" fmla="*/ 38 h 42"/>
              <a:gd name="T14" fmla="*/ 9 w 21"/>
              <a:gd name="T15" fmla="*/ 38 h 42"/>
              <a:gd name="T16" fmla="*/ 12 w 21"/>
              <a:gd name="T17" fmla="*/ 41 h 42"/>
              <a:gd name="T18" fmla="*/ 15 w 21"/>
              <a:gd name="T19" fmla="*/ 41 h 42"/>
              <a:gd name="T20" fmla="*/ 18 w 21"/>
              <a:gd name="T21" fmla="*/ 22 h 42"/>
              <a:gd name="T22" fmla="*/ 18 w 21"/>
              <a:gd name="T23" fmla="*/ 2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" h="42">
                <a:moveTo>
                  <a:pt x="18" y="21"/>
                </a:moveTo>
                <a:cubicBezTo>
                  <a:pt x="18" y="15"/>
                  <a:pt x="17" y="10"/>
                  <a:pt x="14" y="5"/>
                </a:cubicBezTo>
                <a:cubicBezTo>
                  <a:pt x="13" y="3"/>
                  <a:pt x="11" y="2"/>
                  <a:pt x="9" y="1"/>
                </a:cubicBezTo>
                <a:cubicBezTo>
                  <a:pt x="6" y="0"/>
                  <a:pt x="4" y="3"/>
                  <a:pt x="3" y="7"/>
                </a:cubicBezTo>
                <a:cubicBezTo>
                  <a:pt x="1" y="14"/>
                  <a:pt x="0" y="22"/>
                  <a:pt x="3" y="28"/>
                </a:cubicBezTo>
                <a:cubicBezTo>
                  <a:pt x="3" y="29"/>
                  <a:pt x="4" y="30"/>
                  <a:pt x="5" y="31"/>
                </a:cubicBezTo>
                <a:cubicBezTo>
                  <a:pt x="6" y="34"/>
                  <a:pt x="7" y="37"/>
                  <a:pt x="8" y="38"/>
                </a:cubicBezTo>
                <a:cubicBezTo>
                  <a:pt x="8" y="38"/>
                  <a:pt x="9" y="38"/>
                  <a:pt x="9" y="38"/>
                </a:cubicBezTo>
                <a:cubicBezTo>
                  <a:pt x="10" y="39"/>
                  <a:pt x="10" y="40"/>
                  <a:pt x="12" y="41"/>
                </a:cubicBezTo>
                <a:cubicBezTo>
                  <a:pt x="13" y="42"/>
                  <a:pt x="14" y="42"/>
                  <a:pt x="15" y="41"/>
                </a:cubicBezTo>
                <a:cubicBezTo>
                  <a:pt x="21" y="37"/>
                  <a:pt x="19" y="28"/>
                  <a:pt x="18" y="22"/>
                </a:cubicBezTo>
                <a:cubicBezTo>
                  <a:pt x="18" y="21"/>
                  <a:pt x="18" y="21"/>
                  <a:pt x="18" y="21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稻壳儿设计师PPT@老油条PPT_13"/>
          <p:cNvSpPr/>
          <p:nvPr/>
        </p:nvSpPr>
        <p:spPr bwMode="auto">
          <a:xfrm>
            <a:off x="11782425" y="4525963"/>
            <a:ext cx="125413" cy="244475"/>
          </a:xfrm>
          <a:custGeom>
            <a:avLst/>
            <a:gdLst>
              <a:gd name="T0" fmla="*/ 18 w 21"/>
              <a:gd name="T1" fmla="*/ 20 h 41"/>
              <a:gd name="T2" fmla="*/ 14 w 21"/>
              <a:gd name="T3" fmla="*/ 5 h 41"/>
              <a:gd name="T4" fmla="*/ 9 w 21"/>
              <a:gd name="T5" fmla="*/ 1 h 41"/>
              <a:gd name="T6" fmla="*/ 3 w 21"/>
              <a:gd name="T7" fmla="*/ 7 h 41"/>
              <a:gd name="T8" fmla="*/ 3 w 21"/>
              <a:gd name="T9" fmla="*/ 27 h 41"/>
              <a:gd name="T10" fmla="*/ 5 w 21"/>
              <a:gd name="T11" fmla="*/ 31 h 41"/>
              <a:gd name="T12" fmla="*/ 8 w 21"/>
              <a:gd name="T13" fmla="*/ 37 h 41"/>
              <a:gd name="T14" fmla="*/ 9 w 21"/>
              <a:gd name="T15" fmla="*/ 37 h 41"/>
              <a:gd name="T16" fmla="*/ 12 w 21"/>
              <a:gd name="T17" fmla="*/ 40 h 41"/>
              <a:gd name="T18" fmla="*/ 15 w 21"/>
              <a:gd name="T19" fmla="*/ 40 h 41"/>
              <a:gd name="T20" fmla="*/ 18 w 21"/>
              <a:gd name="T21" fmla="*/ 21 h 41"/>
              <a:gd name="T22" fmla="*/ 18 w 21"/>
              <a:gd name="T23" fmla="*/ 2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" h="41">
                <a:moveTo>
                  <a:pt x="18" y="20"/>
                </a:moveTo>
                <a:cubicBezTo>
                  <a:pt x="18" y="15"/>
                  <a:pt x="17" y="9"/>
                  <a:pt x="14" y="5"/>
                </a:cubicBezTo>
                <a:cubicBezTo>
                  <a:pt x="13" y="2"/>
                  <a:pt x="11" y="1"/>
                  <a:pt x="9" y="1"/>
                </a:cubicBezTo>
                <a:cubicBezTo>
                  <a:pt x="6" y="0"/>
                  <a:pt x="4" y="2"/>
                  <a:pt x="3" y="7"/>
                </a:cubicBezTo>
                <a:cubicBezTo>
                  <a:pt x="0" y="13"/>
                  <a:pt x="0" y="21"/>
                  <a:pt x="3" y="27"/>
                </a:cubicBezTo>
                <a:cubicBezTo>
                  <a:pt x="3" y="28"/>
                  <a:pt x="4" y="30"/>
                  <a:pt x="5" y="31"/>
                </a:cubicBezTo>
                <a:cubicBezTo>
                  <a:pt x="6" y="34"/>
                  <a:pt x="7" y="36"/>
                  <a:pt x="8" y="37"/>
                </a:cubicBezTo>
                <a:cubicBezTo>
                  <a:pt x="8" y="37"/>
                  <a:pt x="9" y="37"/>
                  <a:pt x="9" y="37"/>
                </a:cubicBezTo>
                <a:cubicBezTo>
                  <a:pt x="9" y="39"/>
                  <a:pt x="10" y="40"/>
                  <a:pt x="12" y="40"/>
                </a:cubicBezTo>
                <a:cubicBezTo>
                  <a:pt x="13" y="41"/>
                  <a:pt x="14" y="41"/>
                  <a:pt x="15" y="40"/>
                </a:cubicBezTo>
                <a:cubicBezTo>
                  <a:pt x="21" y="37"/>
                  <a:pt x="19" y="27"/>
                  <a:pt x="18" y="21"/>
                </a:cubicBezTo>
                <a:cubicBezTo>
                  <a:pt x="18" y="21"/>
                  <a:pt x="18" y="20"/>
                  <a:pt x="18" y="20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稻壳儿设计师PPT@老油条PPT_14"/>
          <p:cNvSpPr>
            <a:spLocks noEditPoints="1"/>
          </p:cNvSpPr>
          <p:nvPr/>
        </p:nvSpPr>
        <p:spPr bwMode="auto">
          <a:xfrm>
            <a:off x="11942763" y="3114675"/>
            <a:ext cx="150813" cy="274638"/>
          </a:xfrm>
          <a:custGeom>
            <a:avLst/>
            <a:gdLst>
              <a:gd name="T0" fmla="*/ 13 w 25"/>
              <a:gd name="T1" fmla="*/ 4 h 46"/>
              <a:gd name="T2" fmla="*/ 12 w 25"/>
              <a:gd name="T3" fmla="*/ 2 h 46"/>
              <a:gd name="T4" fmla="*/ 6 w 25"/>
              <a:gd name="T5" fmla="*/ 3 h 46"/>
              <a:gd name="T6" fmla="*/ 5 w 25"/>
              <a:gd name="T7" fmla="*/ 10 h 46"/>
              <a:gd name="T8" fmla="*/ 9 w 25"/>
              <a:gd name="T9" fmla="*/ 37 h 46"/>
              <a:gd name="T10" fmla="*/ 12 w 25"/>
              <a:gd name="T11" fmla="*/ 43 h 46"/>
              <a:gd name="T12" fmla="*/ 18 w 25"/>
              <a:gd name="T13" fmla="*/ 43 h 46"/>
              <a:gd name="T14" fmla="*/ 18 w 25"/>
              <a:gd name="T15" fmla="*/ 7 h 46"/>
              <a:gd name="T16" fmla="*/ 13 w 25"/>
              <a:gd name="T17" fmla="*/ 4 h 46"/>
              <a:gd name="T18" fmla="*/ 14 w 25"/>
              <a:gd name="T19" fmla="*/ 28 h 46"/>
              <a:gd name="T20" fmla="*/ 14 w 25"/>
              <a:gd name="T21" fmla="*/ 29 h 46"/>
              <a:gd name="T22" fmla="*/ 13 w 25"/>
              <a:gd name="T23" fmla="*/ 25 h 46"/>
              <a:gd name="T24" fmla="*/ 13 w 25"/>
              <a:gd name="T25" fmla="*/ 18 h 46"/>
              <a:gd name="T26" fmla="*/ 15 w 25"/>
              <a:gd name="T27" fmla="*/ 27 h 46"/>
              <a:gd name="T28" fmla="*/ 14 w 25"/>
              <a:gd name="T29" fmla="*/ 28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5" h="46">
                <a:moveTo>
                  <a:pt x="13" y="4"/>
                </a:moveTo>
                <a:cubicBezTo>
                  <a:pt x="13" y="3"/>
                  <a:pt x="13" y="3"/>
                  <a:pt x="12" y="2"/>
                </a:cubicBezTo>
                <a:cubicBezTo>
                  <a:pt x="11" y="0"/>
                  <a:pt x="7" y="0"/>
                  <a:pt x="6" y="3"/>
                </a:cubicBezTo>
                <a:cubicBezTo>
                  <a:pt x="6" y="5"/>
                  <a:pt x="6" y="8"/>
                  <a:pt x="5" y="10"/>
                </a:cubicBezTo>
                <a:cubicBezTo>
                  <a:pt x="2" y="18"/>
                  <a:pt x="0" y="34"/>
                  <a:pt x="9" y="37"/>
                </a:cubicBezTo>
                <a:cubicBezTo>
                  <a:pt x="10" y="39"/>
                  <a:pt x="11" y="41"/>
                  <a:pt x="12" y="43"/>
                </a:cubicBezTo>
                <a:cubicBezTo>
                  <a:pt x="13" y="46"/>
                  <a:pt x="16" y="45"/>
                  <a:pt x="18" y="43"/>
                </a:cubicBezTo>
                <a:cubicBezTo>
                  <a:pt x="25" y="33"/>
                  <a:pt x="24" y="18"/>
                  <a:pt x="18" y="7"/>
                </a:cubicBezTo>
                <a:cubicBezTo>
                  <a:pt x="17" y="5"/>
                  <a:pt x="15" y="4"/>
                  <a:pt x="13" y="4"/>
                </a:cubicBezTo>
                <a:close/>
                <a:moveTo>
                  <a:pt x="14" y="28"/>
                </a:moveTo>
                <a:cubicBezTo>
                  <a:pt x="14" y="28"/>
                  <a:pt x="14" y="29"/>
                  <a:pt x="14" y="29"/>
                </a:cubicBezTo>
                <a:cubicBezTo>
                  <a:pt x="14" y="28"/>
                  <a:pt x="13" y="26"/>
                  <a:pt x="13" y="25"/>
                </a:cubicBezTo>
                <a:cubicBezTo>
                  <a:pt x="13" y="23"/>
                  <a:pt x="13" y="20"/>
                  <a:pt x="13" y="18"/>
                </a:cubicBezTo>
                <a:cubicBezTo>
                  <a:pt x="14" y="21"/>
                  <a:pt x="14" y="24"/>
                  <a:pt x="15" y="27"/>
                </a:cubicBezTo>
                <a:cubicBezTo>
                  <a:pt x="14" y="28"/>
                  <a:pt x="14" y="28"/>
                  <a:pt x="14" y="28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稻壳儿设计师PPT@老油条PPT_15"/>
          <p:cNvSpPr>
            <a:spLocks noEditPoints="1"/>
          </p:cNvSpPr>
          <p:nvPr/>
        </p:nvSpPr>
        <p:spPr bwMode="auto">
          <a:xfrm>
            <a:off x="11518900" y="2762250"/>
            <a:ext cx="149225" cy="274638"/>
          </a:xfrm>
          <a:custGeom>
            <a:avLst/>
            <a:gdLst>
              <a:gd name="T0" fmla="*/ 13 w 25"/>
              <a:gd name="T1" fmla="*/ 4 h 46"/>
              <a:gd name="T2" fmla="*/ 12 w 25"/>
              <a:gd name="T3" fmla="*/ 2 h 46"/>
              <a:gd name="T4" fmla="*/ 7 w 25"/>
              <a:gd name="T5" fmla="*/ 3 h 46"/>
              <a:gd name="T6" fmla="*/ 6 w 25"/>
              <a:gd name="T7" fmla="*/ 10 h 46"/>
              <a:gd name="T8" fmla="*/ 9 w 25"/>
              <a:gd name="T9" fmla="*/ 37 h 46"/>
              <a:gd name="T10" fmla="*/ 12 w 25"/>
              <a:gd name="T11" fmla="*/ 43 h 46"/>
              <a:gd name="T12" fmla="*/ 18 w 25"/>
              <a:gd name="T13" fmla="*/ 43 h 46"/>
              <a:gd name="T14" fmla="*/ 18 w 25"/>
              <a:gd name="T15" fmla="*/ 7 h 46"/>
              <a:gd name="T16" fmla="*/ 13 w 25"/>
              <a:gd name="T17" fmla="*/ 4 h 46"/>
              <a:gd name="T18" fmla="*/ 14 w 25"/>
              <a:gd name="T19" fmla="*/ 28 h 46"/>
              <a:gd name="T20" fmla="*/ 14 w 25"/>
              <a:gd name="T21" fmla="*/ 29 h 46"/>
              <a:gd name="T22" fmla="*/ 13 w 25"/>
              <a:gd name="T23" fmla="*/ 25 h 46"/>
              <a:gd name="T24" fmla="*/ 13 w 25"/>
              <a:gd name="T25" fmla="*/ 18 h 46"/>
              <a:gd name="T26" fmla="*/ 15 w 25"/>
              <a:gd name="T27" fmla="*/ 27 h 46"/>
              <a:gd name="T28" fmla="*/ 14 w 25"/>
              <a:gd name="T29" fmla="*/ 28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5" h="46">
                <a:moveTo>
                  <a:pt x="13" y="4"/>
                </a:moveTo>
                <a:cubicBezTo>
                  <a:pt x="13" y="3"/>
                  <a:pt x="13" y="3"/>
                  <a:pt x="12" y="2"/>
                </a:cubicBezTo>
                <a:cubicBezTo>
                  <a:pt x="11" y="0"/>
                  <a:pt x="7" y="0"/>
                  <a:pt x="7" y="3"/>
                </a:cubicBezTo>
                <a:cubicBezTo>
                  <a:pt x="6" y="5"/>
                  <a:pt x="6" y="8"/>
                  <a:pt x="6" y="10"/>
                </a:cubicBezTo>
                <a:cubicBezTo>
                  <a:pt x="2" y="18"/>
                  <a:pt x="0" y="34"/>
                  <a:pt x="9" y="37"/>
                </a:cubicBezTo>
                <a:cubicBezTo>
                  <a:pt x="10" y="39"/>
                  <a:pt x="11" y="41"/>
                  <a:pt x="12" y="43"/>
                </a:cubicBezTo>
                <a:cubicBezTo>
                  <a:pt x="13" y="46"/>
                  <a:pt x="17" y="45"/>
                  <a:pt x="18" y="43"/>
                </a:cubicBezTo>
                <a:cubicBezTo>
                  <a:pt x="25" y="33"/>
                  <a:pt x="24" y="18"/>
                  <a:pt x="18" y="7"/>
                </a:cubicBezTo>
                <a:cubicBezTo>
                  <a:pt x="17" y="6"/>
                  <a:pt x="15" y="4"/>
                  <a:pt x="13" y="4"/>
                </a:cubicBezTo>
                <a:close/>
                <a:moveTo>
                  <a:pt x="14" y="28"/>
                </a:moveTo>
                <a:cubicBezTo>
                  <a:pt x="14" y="28"/>
                  <a:pt x="14" y="29"/>
                  <a:pt x="14" y="29"/>
                </a:cubicBezTo>
                <a:cubicBezTo>
                  <a:pt x="14" y="28"/>
                  <a:pt x="13" y="26"/>
                  <a:pt x="13" y="25"/>
                </a:cubicBezTo>
                <a:cubicBezTo>
                  <a:pt x="13" y="23"/>
                  <a:pt x="13" y="20"/>
                  <a:pt x="13" y="18"/>
                </a:cubicBezTo>
                <a:cubicBezTo>
                  <a:pt x="14" y="21"/>
                  <a:pt x="15" y="24"/>
                  <a:pt x="15" y="27"/>
                </a:cubicBezTo>
                <a:cubicBezTo>
                  <a:pt x="15" y="28"/>
                  <a:pt x="14" y="28"/>
                  <a:pt x="14" y="28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稻壳儿设计师PPT@老油条PPT_16"/>
          <p:cNvSpPr>
            <a:spLocks noEditPoints="1"/>
          </p:cNvSpPr>
          <p:nvPr/>
        </p:nvSpPr>
        <p:spPr bwMode="auto">
          <a:xfrm>
            <a:off x="11525250" y="3192463"/>
            <a:ext cx="149225" cy="268288"/>
          </a:xfrm>
          <a:custGeom>
            <a:avLst/>
            <a:gdLst>
              <a:gd name="T0" fmla="*/ 13 w 25"/>
              <a:gd name="T1" fmla="*/ 3 h 45"/>
              <a:gd name="T2" fmla="*/ 12 w 25"/>
              <a:gd name="T3" fmla="*/ 2 h 45"/>
              <a:gd name="T4" fmla="*/ 6 w 25"/>
              <a:gd name="T5" fmla="*/ 3 h 45"/>
              <a:gd name="T6" fmla="*/ 5 w 25"/>
              <a:gd name="T7" fmla="*/ 9 h 45"/>
              <a:gd name="T8" fmla="*/ 9 w 25"/>
              <a:gd name="T9" fmla="*/ 37 h 45"/>
              <a:gd name="T10" fmla="*/ 12 w 25"/>
              <a:gd name="T11" fmla="*/ 43 h 45"/>
              <a:gd name="T12" fmla="*/ 18 w 25"/>
              <a:gd name="T13" fmla="*/ 43 h 45"/>
              <a:gd name="T14" fmla="*/ 17 w 25"/>
              <a:gd name="T15" fmla="*/ 7 h 45"/>
              <a:gd name="T16" fmla="*/ 13 w 25"/>
              <a:gd name="T17" fmla="*/ 3 h 45"/>
              <a:gd name="T18" fmla="*/ 14 w 25"/>
              <a:gd name="T19" fmla="*/ 28 h 45"/>
              <a:gd name="T20" fmla="*/ 14 w 25"/>
              <a:gd name="T21" fmla="*/ 29 h 45"/>
              <a:gd name="T22" fmla="*/ 13 w 25"/>
              <a:gd name="T23" fmla="*/ 24 h 45"/>
              <a:gd name="T24" fmla="*/ 12 w 25"/>
              <a:gd name="T25" fmla="*/ 18 h 45"/>
              <a:gd name="T26" fmla="*/ 14 w 25"/>
              <a:gd name="T27" fmla="*/ 27 h 45"/>
              <a:gd name="T28" fmla="*/ 14 w 25"/>
              <a:gd name="T29" fmla="*/ 28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5" h="45">
                <a:moveTo>
                  <a:pt x="13" y="3"/>
                </a:moveTo>
                <a:cubicBezTo>
                  <a:pt x="13" y="3"/>
                  <a:pt x="12" y="2"/>
                  <a:pt x="12" y="2"/>
                </a:cubicBezTo>
                <a:cubicBezTo>
                  <a:pt x="11" y="0"/>
                  <a:pt x="7" y="0"/>
                  <a:pt x="6" y="3"/>
                </a:cubicBezTo>
                <a:cubicBezTo>
                  <a:pt x="6" y="5"/>
                  <a:pt x="5" y="7"/>
                  <a:pt x="5" y="9"/>
                </a:cubicBezTo>
                <a:cubicBezTo>
                  <a:pt x="2" y="18"/>
                  <a:pt x="0" y="33"/>
                  <a:pt x="9" y="37"/>
                </a:cubicBezTo>
                <a:cubicBezTo>
                  <a:pt x="10" y="39"/>
                  <a:pt x="11" y="41"/>
                  <a:pt x="12" y="43"/>
                </a:cubicBezTo>
                <a:cubicBezTo>
                  <a:pt x="13" y="45"/>
                  <a:pt x="16" y="45"/>
                  <a:pt x="18" y="43"/>
                </a:cubicBezTo>
                <a:cubicBezTo>
                  <a:pt x="25" y="32"/>
                  <a:pt x="24" y="18"/>
                  <a:pt x="17" y="7"/>
                </a:cubicBezTo>
                <a:cubicBezTo>
                  <a:pt x="16" y="5"/>
                  <a:pt x="15" y="4"/>
                  <a:pt x="13" y="3"/>
                </a:cubicBezTo>
                <a:close/>
                <a:moveTo>
                  <a:pt x="14" y="28"/>
                </a:moveTo>
                <a:cubicBezTo>
                  <a:pt x="14" y="28"/>
                  <a:pt x="14" y="28"/>
                  <a:pt x="14" y="29"/>
                </a:cubicBezTo>
                <a:cubicBezTo>
                  <a:pt x="13" y="27"/>
                  <a:pt x="13" y="26"/>
                  <a:pt x="13" y="24"/>
                </a:cubicBezTo>
                <a:cubicBezTo>
                  <a:pt x="13" y="22"/>
                  <a:pt x="13" y="20"/>
                  <a:pt x="12" y="18"/>
                </a:cubicBezTo>
                <a:cubicBezTo>
                  <a:pt x="13" y="21"/>
                  <a:pt x="14" y="24"/>
                  <a:pt x="14" y="27"/>
                </a:cubicBezTo>
                <a:cubicBezTo>
                  <a:pt x="14" y="27"/>
                  <a:pt x="14" y="27"/>
                  <a:pt x="14" y="28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稻壳儿设计师PPT@老油条PPT_17"/>
          <p:cNvSpPr>
            <a:spLocks noEditPoints="1"/>
          </p:cNvSpPr>
          <p:nvPr/>
        </p:nvSpPr>
        <p:spPr bwMode="auto">
          <a:xfrm>
            <a:off x="11739563" y="3036888"/>
            <a:ext cx="107950" cy="246063"/>
          </a:xfrm>
          <a:custGeom>
            <a:avLst/>
            <a:gdLst>
              <a:gd name="T0" fmla="*/ 10 w 18"/>
              <a:gd name="T1" fmla="*/ 40 h 41"/>
              <a:gd name="T2" fmla="*/ 18 w 18"/>
              <a:gd name="T3" fmla="*/ 25 h 41"/>
              <a:gd name="T4" fmla="*/ 17 w 18"/>
              <a:gd name="T5" fmla="*/ 14 h 41"/>
              <a:gd name="T6" fmla="*/ 9 w 18"/>
              <a:gd name="T7" fmla="*/ 0 h 41"/>
              <a:gd name="T8" fmla="*/ 4 w 18"/>
              <a:gd name="T9" fmla="*/ 3 h 41"/>
              <a:gd name="T10" fmla="*/ 1 w 18"/>
              <a:gd name="T11" fmla="*/ 12 h 41"/>
              <a:gd name="T12" fmla="*/ 4 w 18"/>
              <a:gd name="T13" fmla="*/ 32 h 41"/>
              <a:gd name="T14" fmla="*/ 6 w 18"/>
              <a:gd name="T15" fmla="*/ 38 h 41"/>
              <a:gd name="T16" fmla="*/ 10 w 18"/>
              <a:gd name="T17" fmla="*/ 40 h 41"/>
              <a:gd name="T18" fmla="*/ 10 w 18"/>
              <a:gd name="T19" fmla="*/ 19 h 41"/>
              <a:gd name="T20" fmla="*/ 11 w 18"/>
              <a:gd name="T21" fmla="*/ 26 h 41"/>
              <a:gd name="T22" fmla="*/ 10 w 18"/>
              <a:gd name="T23" fmla="*/ 27 h 41"/>
              <a:gd name="T24" fmla="*/ 9 w 18"/>
              <a:gd name="T25" fmla="*/ 24 h 41"/>
              <a:gd name="T26" fmla="*/ 10 w 18"/>
              <a:gd name="T27" fmla="*/ 16 h 41"/>
              <a:gd name="T28" fmla="*/ 10 w 18"/>
              <a:gd name="T29" fmla="*/ 19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8" h="41">
                <a:moveTo>
                  <a:pt x="10" y="40"/>
                </a:moveTo>
                <a:cubicBezTo>
                  <a:pt x="16" y="38"/>
                  <a:pt x="18" y="32"/>
                  <a:pt x="18" y="25"/>
                </a:cubicBezTo>
                <a:cubicBezTo>
                  <a:pt x="18" y="21"/>
                  <a:pt x="18" y="17"/>
                  <a:pt x="17" y="14"/>
                </a:cubicBezTo>
                <a:cubicBezTo>
                  <a:pt x="16" y="10"/>
                  <a:pt x="14" y="2"/>
                  <a:pt x="9" y="0"/>
                </a:cubicBezTo>
                <a:cubicBezTo>
                  <a:pt x="7" y="0"/>
                  <a:pt x="5" y="1"/>
                  <a:pt x="4" y="3"/>
                </a:cubicBezTo>
                <a:cubicBezTo>
                  <a:pt x="2" y="5"/>
                  <a:pt x="1" y="8"/>
                  <a:pt x="1" y="12"/>
                </a:cubicBezTo>
                <a:cubicBezTo>
                  <a:pt x="1" y="18"/>
                  <a:pt x="0" y="26"/>
                  <a:pt x="4" y="32"/>
                </a:cubicBezTo>
                <a:cubicBezTo>
                  <a:pt x="4" y="34"/>
                  <a:pt x="5" y="36"/>
                  <a:pt x="6" y="38"/>
                </a:cubicBezTo>
                <a:cubicBezTo>
                  <a:pt x="6" y="40"/>
                  <a:pt x="8" y="41"/>
                  <a:pt x="10" y="40"/>
                </a:cubicBezTo>
                <a:close/>
                <a:moveTo>
                  <a:pt x="10" y="19"/>
                </a:moveTo>
                <a:cubicBezTo>
                  <a:pt x="11" y="21"/>
                  <a:pt x="11" y="23"/>
                  <a:pt x="11" y="26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6"/>
                  <a:pt x="9" y="25"/>
                  <a:pt x="9" y="24"/>
                </a:cubicBezTo>
                <a:cubicBezTo>
                  <a:pt x="9" y="21"/>
                  <a:pt x="9" y="18"/>
                  <a:pt x="10" y="16"/>
                </a:cubicBezTo>
                <a:cubicBezTo>
                  <a:pt x="10" y="17"/>
                  <a:pt x="10" y="18"/>
                  <a:pt x="10" y="19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稻壳儿设计师PPT@老油条PPT_18"/>
          <p:cNvSpPr>
            <a:spLocks noEditPoints="1"/>
          </p:cNvSpPr>
          <p:nvPr/>
        </p:nvSpPr>
        <p:spPr bwMode="auto">
          <a:xfrm>
            <a:off x="12009438" y="2816225"/>
            <a:ext cx="112713" cy="244475"/>
          </a:xfrm>
          <a:custGeom>
            <a:avLst/>
            <a:gdLst>
              <a:gd name="T0" fmla="*/ 2 w 19"/>
              <a:gd name="T1" fmla="*/ 7 h 41"/>
              <a:gd name="T2" fmla="*/ 4 w 19"/>
              <a:gd name="T3" fmla="*/ 32 h 41"/>
              <a:gd name="T4" fmla="*/ 4 w 19"/>
              <a:gd name="T5" fmla="*/ 33 h 41"/>
              <a:gd name="T6" fmla="*/ 5 w 19"/>
              <a:gd name="T7" fmla="*/ 34 h 41"/>
              <a:gd name="T8" fmla="*/ 16 w 19"/>
              <a:gd name="T9" fmla="*/ 35 h 41"/>
              <a:gd name="T10" fmla="*/ 16 w 19"/>
              <a:gd name="T11" fmla="*/ 13 h 41"/>
              <a:gd name="T12" fmla="*/ 6 w 19"/>
              <a:gd name="T13" fmla="*/ 2 h 41"/>
              <a:gd name="T14" fmla="*/ 5 w 19"/>
              <a:gd name="T15" fmla="*/ 3 h 41"/>
              <a:gd name="T16" fmla="*/ 4 w 19"/>
              <a:gd name="T17" fmla="*/ 4 h 41"/>
              <a:gd name="T18" fmla="*/ 4 w 19"/>
              <a:gd name="T19" fmla="*/ 4 h 41"/>
              <a:gd name="T20" fmla="*/ 2 w 19"/>
              <a:gd name="T21" fmla="*/ 7 h 41"/>
              <a:gd name="T22" fmla="*/ 10 w 19"/>
              <a:gd name="T23" fmla="*/ 21 h 41"/>
              <a:gd name="T24" fmla="*/ 10 w 19"/>
              <a:gd name="T25" fmla="*/ 25 h 41"/>
              <a:gd name="T26" fmla="*/ 10 w 19"/>
              <a:gd name="T27" fmla="*/ 24 h 41"/>
              <a:gd name="T28" fmla="*/ 9 w 19"/>
              <a:gd name="T29" fmla="*/ 23 h 41"/>
              <a:gd name="T30" fmla="*/ 9 w 19"/>
              <a:gd name="T31" fmla="*/ 18 h 41"/>
              <a:gd name="T32" fmla="*/ 9 w 19"/>
              <a:gd name="T33" fmla="*/ 17 h 41"/>
              <a:gd name="T34" fmla="*/ 10 w 19"/>
              <a:gd name="T35" fmla="*/ 20 h 41"/>
              <a:gd name="T36" fmla="*/ 10 w 19"/>
              <a:gd name="T37" fmla="*/ 21 h 41"/>
              <a:gd name="T38" fmla="*/ 10 w 19"/>
              <a:gd name="T39" fmla="*/ 2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9" h="41">
                <a:moveTo>
                  <a:pt x="2" y="7"/>
                </a:moveTo>
                <a:cubicBezTo>
                  <a:pt x="0" y="15"/>
                  <a:pt x="0" y="24"/>
                  <a:pt x="4" y="32"/>
                </a:cubicBezTo>
                <a:cubicBezTo>
                  <a:pt x="4" y="32"/>
                  <a:pt x="4" y="32"/>
                  <a:pt x="4" y="33"/>
                </a:cubicBezTo>
                <a:cubicBezTo>
                  <a:pt x="5" y="33"/>
                  <a:pt x="5" y="34"/>
                  <a:pt x="5" y="34"/>
                </a:cubicBezTo>
                <a:cubicBezTo>
                  <a:pt x="8" y="40"/>
                  <a:pt x="13" y="41"/>
                  <a:pt x="16" y="35"/>
                </a:cubicBezTo>
                <a:cubicBezTo>
                  <a:pt x="19" y="28"/>
                  <a:pt x="18" y="20"/>
                  <a:pt x="16" y="13"/>
                </a:cubicBezTo>
                <a:cubicBezTo>
                  <a:pt x="14" y="9"/>
                  <a:pt x="12" y="0"/>
                  <a:pt x="6" y="2"/>
                </a:cubicBezTo>
                <a:cubicBezTo>
                  <a:pt x="6" y="2"/>
                  <a:pt x="6" y="2"/>
                  <a:pt x="5" y="3"/>
                </a:cubicBezTo>
                <a:cubicBezTo>
                  <a:pt x="5" y="3"/>
                  <a:pt x="4" y="3"/>
                  <a:pt x="4" y="4"/>
                </a:cubicBezTo>
                <a:cubicBezTo>
                  <a:pt x="4" y="4"/>
                  <a:pt x="4" y="4"/>
                  <a:pt x="4" y="4"/>
                </a:cubicBezTo>
                <a:cubicBezTo>
                  <a:pt x="3" y="5"/>
                  <a:pt x="3" y="6"/>
                  <a:pt x="2" y="7"/>
                </a:cubicBezTo>
                <a:close/>
                <a:moveTo>
                  <a:pt x="10" y="21"/>
                </a:moveTo>
                <a:cubicBezTo>
                  <a:pt x="10" y="22"/>
                  <a:pt x="10" y="24"/>
                  <a:pt x="10" y="25"/>
                </a:cubicBezTo>
                <a:cubicBezTo>
                  <a:pt x="10" y="24"/>
                  <a:pt x="10" y="24"/>
                  <a:pt x="10" y="24"/>
                </a:cubicBezTo>
                <a:cubicBezTo>
                  <a:pt x="9" y="24"/>
                  <a:pt x="9" y="23"/>
                  <a:pt x="9" y="23"/>
                </a:cubicBezTo>
                <a:cubicBezTo>
                  <a:pt x="9" y="21"/>
                  <a:pt x="9" y="19"/>
                  <a:pt x="9" y="18"/>
                </a:cubicBezTo>
                <a:cubicBezTo>
                  <a:pt x="9" y="18"/>
                  <a:pt x="9" y="18"/>
                  <a:pt x="9" y="17"/>
                </a:cubicBezTo>
                <a:cubicBezTo>
                  <a:pt x="9" y="19"/>
                  <a:pt x="10" y="20"/>
                  <a:pt x="10" y="20"/>
                </a:cubicBezTo>
                <a:cubicBezTo>
                  <a:pt x="10" y="20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稻壳儿设计师PPT@老油条PPT_19"/>
          <p:cNvSpPr>
            <a:spLocks noEditPoints="1"/>
          </p:cNvSpPr>
          <p:nvPr/>
        </p:nvSpPr>
        <p:spPr bwMode="auto">
          <a:xfrm>
            <a:off x="11907838" y="4214813"/>
            <a:ext cx="112713" cy="244475"/>
          </a:xfrm>
          <a:custGeom>
            <a:avLst/>
            <a:gdLst>
              <a:gd name="T0" fmla="*/ 3 w 19"/>
              <a:gd name="T1" fmla="*/ 8 h 41"/>
              <a:gd name="T2" fmla="*/ 4 w 19"/>
              <a:gd name="T3" fmla="*/ 32 h 41"/>
              <a:gd name="T4" fmla="*/ 5 w 19"/>
              <a:gd name="T5" fmla="*/ 33 h 41"/>
              <a:gd name="T6" fmla="*/ 5 w 19"/>
              <a:gd name="T7" fmla="*/ 35 h 41"/>
              <a:gd name="T8" fmla="*/ 16 w 19"/>
              <a:gd name="T9" fmla="*/ 35 h 41"/>
              <a:gd name="T10" fmla="*/ 16 w 19"/>
              <a:gd name="T11" fmla="*/ 13 h 41"/>
              <a:gd name="T12" fmla="*/ 7 w 19"/>
              <a:gd name="T13" fmla="*/ 2 h 41"/>
              <a:gd name="T14" fmla="*/ 6 w 19"/>
              <a:gd name="T15" fmla="*/ 3 h 41"/>
              <a:gd name="T16" fmla="*/ 5 w 19"/>
              <a:gd name="T17" fmla="*/ 4 h 41"/>
              <a:gd name="T18" fmla="*/ 4 w 19"/>
              <a:gd name="T19" fmla="*/ 4 h 41"/>
              <a:gd name="T20" fmla="*/ 3 w 19"/>
              <a:gd name="T21" fmla="*/ 8 h 41"/>
              <a:gd name="T22" fmla="*/ 11 w 19"/>
              <a:gd name="T23" fmla="*/ 22 h 41"/>
              <a:gd name="T24" fmla="*/ 10 w 19"/>
              <a:gd name="T25" fmla="*/ 25 h 41"/>
              <a:gd name="T26" fmla="*/ 10 w 19"/>
              <a:gd name="T27" fmla="*/ 24 h 41"/>
              <a:gd name="T28" fmla="*/ 9 w 19"/>
              <a:gd name="T29" fmla="*/ 23 h 41"/>
              <a:gd name="T30" fmla="*/ 9 w 19"/>
              <a:gd name="T31" fmla="*/ 19 h 41"/>
              <a:gd name="T32" fmla="*/ 9 w 19"/>
              <a:gd name="T33" fmla="*/ 18 h 41"/>
              <a:gd name="T34" fmla="*/ 10 w 19"/>
              <a:gd name="T35" fmla="*/ 20 h 41"/>
              <a:gd name="T36" fmla="*/ 11 w 19"/>
              <a:gd name="T37" fmla="*/ 21 h 41"/>
              <a:gd name="T38" fmla="*/ 11 w 19"/>
              <a:gd name="T39" fmla="*/ 2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9" h="41">
                <a:moveTo>
                  <a:pt x="3" y="8"/>
                </a:moveTo>
                <a:cubicBezTo>
                  <a:pt x="0" y="16"/>
                  <a:pt x="0" y="24"/>
                  <a:pt x="4" y="32"/>
                </a:cubicBezTo>
                <a:cubicBezTo>
                  <a:pt x="4" y="32"/>
                  <a:pt x="5" y="33"/>
                  <a:pt x="5" y="33"/>
                </a:cubicBezTo>
                <a:cubicBezTo>
                  <a:pt x="5" y="34"/>
                  <a:pt x="5" y="34"/>
                  <a:pt x="5" y="35"/>
                </a:cubicBezTo>
                <a:cubicBezTo>
                  <a:pt x="8" y="40"/>
                  <a:pt x="13" y="41"/>
                  <a:pt x="16" y="35"/>
                </a:cubicBezTo>
                <a:cubicBezTo>
                  <a:pt x="19" y="28"/>
                  <a:pt x="18" y="20"/>
                  <a:pt x="16" y="13"/>
                </a:cubicBezTo>
                <a:cubicBezTo>
                  <a:pt x="15" y="9"/>
                  <a:pt x="13" y="0"/>
                  <a:pt x="7" y="2"/>
                </a:cubicBezTo>
                <a:cubicBezTo>
                  <a:pt x="6" y="2"/>
                  <a:pt x="6" y="3"/>
                  <a:pt x="6" y="3"/>
                </a:cubicBezTo>
                <a:cubicBezTo>
                  <a:pt x="5" y="3"/>
                  <a:pt x="5" y="4"/>
                  <a:pt x="5" y="4"/>
                </a:cubicBezTo>
                <a:cubicBezTo>
                  <a:pt x="5" y="4"/>
                  <a:pt x="4" y="4"/>
                  <a:pt x="4" y="4"/>
                </a:cubicBezTo>
                <a:cubicBezTo>
                  <a:pt x="4" y="5"/>
                  <a:pt x="3" y="6"/>
                  <a:pt x="3" y="8"/>
                </a:cubicBezTo>
                <a:close/>
                <a:moveTo>
                  <a:pt x="11" y="22"/>
                </a:moveTo>
                <a:cubicBezTo>
                  <a:pt x="11" y="23"/>
                  <a:pt x="11" y="24"/>
                  <a:pt x="10" y="25"/>
                </a:cubicBezTo>
                <a:cubicBezTo>
                  <a:pt x="10" y="25"/>
                  <a:pt x="10" y="24"/>
                  <a:pt x="10" y="24"/>
                </a:cubicBezTo>
                <a:cubicBezTo>
                  <a:pt x="10" y="24"/>
                  <a:pt x="10" y="23"/>
                  <a:pt x="9" y="23"/>
                </a:cubicBezTo>
                <a:cubicBezTo>
                  <a:pt x="9" y="21"/>
                  <a:pt x="9" y="20"/>
                  <a:pt x="9" y="19"/>
                </a:cubicBezTo>
                <a:cubicBezTo>
                  <a:pt x="9" y="19"/>
                  <a:pt x="9" y="18"/>
                  <a:pt x="9" y="18"/>
                </a:cubicBezTo>
                <a:cubicBezTo>
                  <a:pt x="10" y="19"/>
                  <a:pt x="10" y="20"/>
                  <a:pt x="10" y="20"/>
                </a:cubicBezTo>
                <a:cubicBezTo>
                  <a:pt x="10" y="21"/>
                  <a:pt x="11" y="21"/>
                  <a:pt x="11" y="21"/>
                </a:cubicBezTo>
                <a:cubicBezTo>
                  <a:pt x="11" y="22"/>
                  <a:pt x="11" y="22"/>
                  <a:pt x="11" y="22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稻壳儿设计师PPT@老油条PPT_20"/>
          <p:cNvSpPr>
            <a:spLocks noEditPoints="1"/>
          </p:cNvSpPr>
          <p:nvPr/>
        </p:nvSpPr>
        <p:spPr bwMode="auto">
          <a:xfrm>
            <a:off x="12176125" y="2630488"/>
            <a:ext cx="114300" cy="246063"/>
          </a:xfrm>
          <a:custGeom>
            <a:avLst/>
            <a:gdLst>
              <a:gd name="T0" fmla="*/ 3 w 19"/>
              <a:gd name="T1" fmla="*/ 7 h 41"/>
              <a:gd name="T2" fmla="*/ 4 w 19"/>
              <a:gd name="T3" fmla="*/ 32 h 41"/>
              <a:gd name="T4" fmla="*/ 5 w 19"/>
              <a:gd name="T5" fmla="*/ 33 h 41"/>
              <a:gd name="T6" fmla="*/ 5 w 19"/>
              <a:gd name="T7" fmla="*/ 34 h 41"/>
              <a:gd name="T8" fmla="*/ 16 w 19"/>
              <a:gd name="T9" fmla="*/ 35 h 41"/>
              <a:gd name="T10" fmla="*/ 16 w 19"/>
              <a:gd name="T11" fmla="*/ 13 h 41"/>
              <a:gd name="T12" fmla="*/ 7 w 19"/>
              <a:gd name="T13" fmla="*/ 2 h 41"/>
              <a:gd name="T14" fmla="*/ 6 w 19"/>
              <a:gd name="T15" fmla="*/ 3 h 41"/>
              <a:gd name="T16" fmla="*/ 4 w 19"/>
              <a:gd name="T17" fmla="*/ 4 h 41"/>
              <a:gd name="T18" fmla="*/ 4 w 19"/>
              <a:gd name="T19" fmla="*/ 4 h 41"/>
              <a:gd name="T20" fmla="*/ 3 w 19"/>
              <a:gd name="T21" fmla="*/ 7 h 41"/>
              <a:gd name="T22" fmla="*/ 11 w 19"/>
              <a:gd name="T23" fmla="*/ 21 h 41"/>
              <a:gd name="T24" fmla="*/ 10 w 19"/>
              <a:gd name="T25" fmla="*/ 25 h 41"/>
              <a:gd name="T26" fmla="*/ 10 w 19"/>
              <a:gd name="T27" fmla="*/ 24 h 41"/>
              <a:gd name="T28" fmla="*/ 9 w 19"/>
              <a:gd name="T29" fmla="*/ 23 h 41"/>
              <a:gd name="T30" fmla="*/ 9 w 19"/>
              <a:gd name="T31" fmla="*/ 18 h 41"/>
              <a:gd name="T32" fmla="*/ 9 w 19"/>
              <a:gd name="T33" fmla="*/ 17 h 41"/>
              <a:gd name="T34" fmla="*/ 10 w 19"/>
              <a:gd name="T35" fmla="*/ 20 h 41"/>
              <a:gd name="T36" fmla="*/ 11 w 19"/>
              <a:gd name="T37" fmla="*/ 21 h 41"/>
              <a:gd name="T38" fmla="*/ 11 w 19"/>
              <a:gd name="T39" fmla="*/ 2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9" h="41">
                <a:moveTo>
                  <a:pt x="3" y="7"/>
                </a:moveTo>
                <a:cubicBezTo>
                  <a:pt x="0" y="15"/>
                  <a:pt x="0" y="24"/>
                  <a:pt x="4" y="32"/>
                </a:cubicBezTo>
                <a:cubicBezTo>
                  <a:pt x="4" y="32"/>
                  <a:pt x="4" y="32"/>
                  <a:pt x="5" y="33"/>
                </a:cubicBezTo>
                <a:cubicBezTo>
                  <a:pt x="5" y="33"/>
                  <a:pt x="5" y="34"/>
                  <a:pt x="5" y="34"/>
                </a:cubicBezTo>
                <a:cubicBezTo>
                  <a:pt x="8" y="40"/>
                  <a:pt x="13" y="41"/>
                  <a:pt x="16" y="35"/>
                </a:cubicBezTo>
                <a:cubicBezTo>
                  <a:pt x="19" y="28"/>
                  <a:pt x="18" y="20"/>
                  <a:pt x="16" y="13"/>
                </a:cubicBezTo>
                <a:cubicBezTo>
                  <a:pt x="15" y="9"/>
                  <a:pt x="13" y="0"/>
                  <a:pt x="7" y="2"/>
                </a:cubicBezTo>
                <a:cubicBezTo>
                  <a:pt x="6" y="2"/>
                  <a:pt x="6" y="2"/>
                  <a:pt x="6" y="3"/>
                </a:cubicBezTo>
                <a:cubicBezTo>
                  <a:pt x="5" y="3"/>
                  <a:pt x="5" y="3"/>
                  <a:pt x="4" y="4"/>
                </a:cubicBezTo>
                <a:cubicBezTo>
                  <a:pt x="4" y="4"/>
                  <a:pt x="4" y="4"/>
                  <a:pt x="4" y="4"/>
                </a:cubicBezTo>
                <a:cubicBezTo>
                  <a:pt x="4" y="5"/>
                  <a:pt x="3" y="6"/>
                  <a:pt x="3" y="7"/>
                </a:cubicBezTo>
                <a:close/>
                <a:moveTo>
                  <a:pt x="11" y="21"/>
                </a:moveTo>
                <a:cubicBezTo>
                  <a:pt x="11" y="22"/>
                  <a:pt x="10" y="24"/>
                  <a:pt x="10" y="25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24"/>
                  <a:pt x="10" y="23"/>
                  <a:pt x="9" y="23"/>
                </a:cubicBezTo>
                <a:cubicBezTo>
                  <a:pt x="9" y="21"/>
                  <a:pt x="9" y="19"/>
                  <a:pt x="9" y="18"/>
                </a:cubicBezTo>
                <a:cubicBezTo>
                  <a:pt x="9" y="18"/>
                  <a:pt x="9" y="18"/>
                  <a:pt x="9" y="17"/>
                </a:cubicBezTo>
                <a:cubicBezTo>
                  <a:pt x="10" y="19"/>
                  <a:pt x="10" y="20"/>
                  <a:pt x="10" y="20"/>
                </a:cubicBezTo>
                <a:cubicBezTo>
                  <a:pt x="10" y="20"/>
                  <a:pt x="10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稻壳儿设计师PPT@老油条PPT_21"/>
          <p:cNvSpPr>
            <a:spLocks noEditPoints="1"/>
          </p:cNvSpPr>
          <p:nvPr/>
        </p:nvSpPr>
        <p:spPr bwMode="auto">
          <a:xfrm>
            <a:off x="11739563" y="2701925"/>
            <a:ext cx="120650" cy="250825"/>
          </a:xfrm>
          <a:custGeom>
            <a:avLst/>
            <a:gdLst>
              <a:gd name="T0" fmla="*/ 6 w 20"/>
              <a:gd name="T1" fmla="*/ 4 h 42"/>
              <a:gd name="T2" fmla="*/ 6 w 20"/>
              <a:gd name="T3" fmla="*/ 36 h 42"/>
              <a:gd name="T4" fmla="*/ 7 w 20"/>
              <a:gd name="T5" fmla="*/ 37 h 42"/>
              <a:gd name="T6" fmla="*/ 9 w 20"/>
              <a:gd name="T7" fmla="*/ 38 h 42"/>
              <a:gd name="T8" fmla="*/ 18 w 20"/>
              <a:gd name="T9" fmla="*/ 33 h 42"/>
              <a:gd name="T10" fmla="*/ 17 w 20"/>
              <a:gd name="T11" fmla="*/ 12 h 42"/>
              <a:gd name="T12" fmla="*/ 6 w 20"/>
              <a:gd name="T13" fmla="*/ 4 h 42"/>
              <a:gd name="T14" fmla="*/ 10 w 20"/>
              <a:gd name="T15" fmla="*/ 27 h 42"/>
              <a:gd name="T16" fmla="*/ 10 w 20"/>
              <a:gd name="T17" fmla="*/ 26 h 42"/>
              <a:gd name="T18" fmla="*/ 10 w 20"/>
              <a:gd name="T19" fmla="*/ 15 h 42"/>
              <a:gd name="T20" fmla="*/ 10 w 20"/>
              <a:gd name="T21" fmla="*/ 27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" h="42">
                <a:moveTo>
                  <a:pt x="6" y="4"/>
                </a:moveTo>
                <a:cubicBezTo>
                  <a:pt x="1" y="8"/>
                  <a:pt x="0" y="28"/>
                  <a:pt x="6" y="36"/>
                </a:cubicBezTo>
                <a:cubicBezTo>
                  <a:pt x="6" y="36"/>
                  <a:pt x="6" y="36"/>
                  <a:pt x="7" y="37"/>
                </a:cubicBezTo>
                <a:cubicBezTo>
                  <a:pt x="7" y="37"/>
                  <a:pt x="8" y="38"/>
                  <a:pt x="9" y="38"/>
                </a:cubicBezTo>
                <a:cubicBezTo>
                  <a:pt x="13" y="42"/>
                  <a:pt x="16" y="38"/>
                  <a:pt x="18" y="33"/>
                </a:cubicBezTo>
                <a:cubicBezTo>
                  <a:pt x="20" y="26"/>
                  <a:pt x="19" y="19"/>
                  <a:pt x="17" y="12"/>
                </a:cubicBezTo>
                <a:cubicBezTo>
                  <a:pt x="15" y="8"/>
                  <a:pt x="11" y="0"/>
                  <a:pt x="6" y="4"/>
                </a:cubicBezTo>
                <a:close/>
                <a:moveTo>
                  <a:pt x="10" y="27"/>
                </a:moveTo>
                <a:cubicBezTo>
                  <a:pt x="10" y="27"/>
                  <a:pt x="10" y="27"/>
                  <a:pt x="10" y="26"/>
                </a:cubicBezTo>
                <a:cubicBezTo>
                  <a:pt x="9" y="22"/>
                  <a:pt x="9" y="19"/>
                  <a:pt x="10" y="15"/>
                </a:cubicBezTo>
                <a:cubicBezTo>
                  <a:pt x="12" y="19"/>
                  <a:pt x="12" y="23"/>
                  <a:pt x="10" y="27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稻壳儿设计师PPT@老油条PPT_22"/>
          <p:cNvSpPr>
            <a:spLocks noEditPoints="1"/>
          </p:cNvSpPr>
          <p:nvPr/>
        </p:nvSpPr>
        <p:spPr bwMode="auto">
          <a:xfrm>
            <a:off x="11931650" y="2511425"/>
            <a:ext cx="101600" cy="238125"/>
          </a:xfrm>
          <a:custGeom>
            <a:avLst/>
            <a:gdLst>
              <a:gd name="T0" fmla="*/ 10 w 17"/>
              <a:gd name="T1" fmla="*/ 2 h 40"/>
              <a:gd name="T2" fmla="*/ 6 w 17"/>
              <a:gd name="T3" fmla="*/ 1 h 40"/>
              <a:gd name="T4" fmla="*/ 1 w 17"/>
              <a:gd name="T5" fmla="*/ 18 h 40"/>
              <a:gd name="T6" fmla="*/ 0 w 17"/>
              <a:gd name="T7" fmla="*/ 21 h 40"/>
              <a:gd name="T8" fmla="*/ 7 w 17"/>
              <a:gd name="T9" fmla="*/ 39 h 40"/>
              <a:gd name="T10" fmla="*/ 10 w 17"/>
              <a:gd name="T11" fmla="*/ 39 h 40"/>
              <a:gd name="T12" fmla="*/ 13 w 17"/>
              <a:gd name="T13" fmla="*/ 36 h 40"/>
              <a:gd name="T14" fmla="*/ 17 w 17"/>
              <a:gd name="T15" fmla="*/ 25 h 40"/>
              <a:gd name="T16" fmla="*/ 17 w 17"/>
              <a:gd name="T17" fmla="*/ 25 h 40"/>
              <a:gd name="T18" fmla="*/ 17 w 17"/>
              <a:gd name="T19" fmla="*/ 17 h 40"/>
              <a:gd name="T20" fmla="*/ 12 w 17"/>
              <a:gd name="T21" fmla="*/ 5 h 40"/>
              <a:gd name="T22" fmla="*/ 10 w 17"/>
              <a:gd name="T23" fmla="*/ 2 h 40"/>
              <a:gd name="T24" fmla="*/ 10 w 17"/>
              <a:gd name="T25" fmla="*/ 24 h 40"/>
              <a:gd name="T26" fmla="*/ 9 w 17"/>
              <a:gd name="T27" fmla="*/ 16 h 40"/>
              <a:gd name="T28" fmla="*/ 10 w 17"/>
              <a:gd name="T29" fmla="*/ 24 h 40"/>
              <a:gd name="T30" fmla="*/ 10 w 17"/>
              <a:gd name="T31" fmla="*/ 24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" h="40">
                <a:moveTo>
                  <a:pt x="10" y="2"/>
                </a:moveTo>
                <a:cubicBezTo>
                  <a:pt x="10" y="1"/>
                  <a:pt x="7" y="0"/>
                  <a:pt x="6" y="1"/>
                </a:cubicBezTo>
                <a:cubicBezTo>
                  <a:pt x="0" y="4"/>
                  <a:pt x="0" y="12"/>
                  <a:pt x="1" y="18"/>
                </a:cubicBezTo>
                <a:cubicBezTo>
                  <a:pt x="0" y="19"/>
                  <a:pt x="0" y="20"/>
                  <a:pt x="0" y="21"/>
                </a:cubicBezTo>
                <a:cubicBezTo>
                  <a:pt x="0" y="28"/>
                  <a:pt x="1" y="35"/>
                  <a:pt x="7" y="39"/>
                </a:cubicBezTo>
                <a:cubicBezTo>
                  <a:pt x="8" y="40"/>
                  <a:pt x="10" y="40"/>
                  <a:pt x="10" y="39"/>
                </a:cubicBezTo>
                <a:cubicBezTo>
                  <a:pt x="11" y="38"/>
                  <a:pt x="12" y="37"/>
                  <a:pt x="13" y="36"/>
                </a:cubicBezTo>
                <a:cubicBezTo>
                  <a:pt x="15" y="33"/>
                  <a:pt x="16" y="28"/>
                  <a:pt x="17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7" y="22"/>
                  <a:pt x="17" y="19"/>
                  <a:pt x="17" y="17"/>
                </a:cubicBezTo>
                <a:cubicBezTo>
                  <a:pt x="16" y="14"/>
                  <a:pt x="14" y="8"/>
                  <a:pt x="12" y="5"/>
                </a:cubicBezTo>
                <a:cubicBezTo>
                  <a:pt x="11" y="4"/>
                  <a:pt x="11" y="3"/>
                  <a:pt x="10" y="2"/>
                </a:cubicBezTo>
                <a:close/>
                <a:moveTo>
                  <a:pt x="10" y="24"/>
                </a:moveTo>
                <a:cubicBezTo>
                  <a:pt x="8" y="22"/>
                  <a:pt x="8" y="19"/>
                  <a:pt x="9" y="16"/>
                </a:cubicBezTo>
                <a:cubicBezTo>
                  <a:pt x="9" y="18"/>
                  <a:pt x="10" y="21"/>
                  <a:pt x="10" y="24"/>
                </a:cubicBezTo>
                <a:cubicBezTo>
                  <a:pt x="10" y="24"/>
                  <a:pt x="10" y="24"/>
                  <a:pt x="10" y="24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稻壳儿设计师PPT@老油条PPT_23"/>
          <p:cNvSpPr>
            <a:spLocks noEditPoints="1"/>
          </p:cNvSpPr>
          <p:nvPr/>
        </p:nvSpPr>
        <p:spPr bwMode="auto">
          <a:xfrm>
            <a:off x="11709400" y="2427288"/>
            <a:ext cx="101600" cy="233363"/>
          </a:xfrm>
          <a:custGeom>
            <a:avLst/>
            <a:gdLst>
              <a:gd name="T0" fmla="*/ 10 w 17"/>
              <a:gd name="T1" fmla="*/ 38 h 39"/>
              <a:gd name="T2" fmla="*/ 17 w 17"/>
              <a:gd name="T3" fmla="*/ 24 h 39"/>
              <a:gd name="T4" fmla="*/ 16 w 17"/>
              <a:gd name="T5" fmla="*/ 17 h 39"/>
              <a:gd name="T6" fmla="*/ 12 w 17"/>
              <a:gd name="T7" fmla="*/ 4 h 39"/>
              <a:gd name="T8" fmla="*/ 12 w 17"/>
              <a:gd name="T9" fmla="*/ 4 h 39"/>
              <a:gd name="T10" fmla="*/ 11 w 17"/>
              <a:gd name="T11" fmla="*/ 3 h 39"/>
              <a:gd name="T12" fmla="*/ 5 w 17"/>
              <a:gd name="T13" fmla="*/ 0 h 39"/>
              <a:gd name="T14" fmla="*/ 2 w 17"/>
              <a:gd name="T15" fmla="*/ 2 h 39"/>
              <a:gd name="T16" fmla="*/ 2 w 17"/>
              <a:gd name="T17" fmla="*/ 26 h 39"/>
              <a:gd name="T18" fmla="*/ 10 w 17"/>
              <a:gd name="T19" fmla="*/ 38 h 39"/>
              <a:gd name="T20" fmla="*/ 9 w 17"/>
              <a:gd name="T21" fmla="*/ 22 h 39"/>
              <a:gd name="T22" fmla="*/ 9 w 17"/>
              <a:gd name="T23" fmla="*/ 20 h 39"/>
              <a:gd name="T24" fmla="*/ 9 w 17"/>
              <a:gd name="T25" fmla="*/ 22 h 39"/>
              <a:gd name="T26" fmla="*/ 9 w 17"/>
              <a:gd name="T27" fmla="*/ 19 h 39"/>
              <a:gd name="T28" fmla="*/ 9 w 17"/>
              <a:gd name="T29" fmla="*/ 18 h 39"/>
              <a:gd name="T30" fmla="*/ 9 w 17"/>
              <a:gd name="T31" fmla="*/ 1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" h="39">
                <a:moveTo>
                  <a:pt x="10" y="38"/>
                </a:moveTo>
                <a:cubicBezTo>
                  <a:pt x="16" y="37"/>
                  <a:pt x="16" y="29"/>
                  <a:pt x="17" y="24"/>
                </a:cubicBezTo>
                <a:cubicBezTo>
                  <a:pt x="17" y="22"/>
                  <a:pt x="17" y="19"/>
                  <a:pt x="16" y="17"/>
                </a:cubicBezTo>
                <a:cubicBezTo>
                  <a:pt x="16" y="12"/>
                  <a:pt x="14" y="7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3"/>
                  <a:pt x="11" y="3"/>
                  <a:pt x="11" y="3"/>
                </a:cubicBezTo>
                <a:cubicBezTo>
                  <a:pt x="9" y="1"/>
                  <a:pt x="7" y="0"/>
                  <a:pt x="5" y="0"/>
                </a:cubicBezTo>
                <a:cubicBezTo>
                  <a:pt x="4" y="0"/>
                  <a:pt x="2" y="1"/>
                  <a:pt x="2" y="2"/>
                </a:cubicBezTo>
                <a:cubicBezTo>
                  <a:pt x="0" y="10"/>
                  <a:pt x="0" y="18"/>
                  <a:pt x="2" y="26"/>
                </a:cubicBezTo>
                <a:cubicBezTo>
                  <a:pt x="2" y="30"/>
                  <a:pt x="4" y="39"/>
                  <a:pt x="10" y="38"/>
                </a:cubicBezTo>
                <a:close/>
                <a:moveTo>
                  <a:pt x="9" y="22"/>
                </a:moveTo>
                <a:cubicBezTo>
                  <a:pt x="9" y="22"/>
                  <a:pt x="9" y="21"/>
                  <a:pt x="9" y="20"/>
                </a:cubicBezTo>
                <a:cubicBezTo>
                  <a:pt x="9" y="22"/>
                  <a:pt x="9" y="25"/>
                  <a:pt x="9" y="22"/>
                </a:cubicBezTo>
                <a:close/>
                <a:moveTo>
                  <a:pt x="9" y="19"/>
                </a:moveTo>
                <a:cubicBezTo>
                  <a:pt x="9" y="19"/>
                  <a:pt x="9" y="18"/>
                  <a:pt x="9" y="18"/>
                </a:cubicBezTo>
                <a:cubicBezTo>
                  <a:pt x="9" y="19"/>
                  <a:pt x="9" y="19"/>
                  <a:pt x="9" y="19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稻壳儿设计师PPT@老油条PPT_24"/>
          <p:cNvSpPr/>
          <p:nvPr/>
        </p:nvSpPr>
        <p:spPr bwMode="auto">
          <a:xfrm>
            <a:off x="11322050" y="5386388"/>
            <a:ext cx="974725" cy="1571625"/>
          </a:xfrm>
          <a:custGeom>
            <a:avLst/>
            <a:gdLst>
              <a:gd name="T0" fmla="*/ 99 w 163"/>
              <a:gd name="T1" fmla="*/ 2 h 263"/>
              <a:gd name="T2" fmla="*/ 119 w 163"/>
              <a:gd name="T3" fmla="*/ 2 h 263"/>
              <a:gd name="T4" fmla="*/ 149 w 163"/>
              <a:gd name="T5" fmla="*/ 33 h 263"/>
              <a:gd name="T6" fmla="*/ 146 w 163"/>
              <a:gd name="T7" fmla="*/ 66 h 263"/>
              <a:gd name="T8" fmla="*/ 149 w 163"/>
              <a:gd name="T9" fmla="*/ 115 h 263"/>
              <a:gd name="T10" fmla="*/ 162 w 163"/>
              <a:gd name="T11" fmla="*/ 215 h 263"/>
              <a:gd name="T12" fmla="*/ 158 w 163"/>
              <a:gd name="T13" fmla="*/ 239 h 263"/>
              <a:gd name="T14" fmla="*/ 148 w 163"/>
              <a:gd name="T15" fmla="*/ 245 h 263"/>
              <a:gd name="T16" fmla="*/ 114 w 163"/>
              <a:gd name="T17" fmla="*/ 251 h 263"/>
              <a:gd name="T18" fmla="*/ 57 w 163"/>
              <a:gd name="T19" fmla="*/ 260 h 263"/>
              <a:gd name="T20" fmla="*/ 17 w 163"/>
              <a:gd name="T21" fmla="*/ 263 h 263"/>
              <a:gd name="T22" fmla="*/ 6 w 163"/>
              <a:gd name="T23" fmla="*/ 256 h 263"/>
              <a:gd name="T24" fmla="*/ 3 w 163"/>
              <a:gd name="T25" fmla="*/ 224 h 263"/>
              <a:gd name="T26" fmla="*/ 5 w 163"/>
              <a:gd name="T27" fmla="*/ 182 h 263"/>
              <a:gd name="T28" fmla="*/ 1 w 163"/>
              <a:gd name="T29" fmla="*/ 161 h 263"/>
              <a:gd name="T30" fmla="*/ 3 w 163"/>
              <a:gd name="T31" fmla="*/ 137 h 263"/>
              <a:gd name="T32" fmla="*/ 27 w 163"/>
              <a:gd name="T33" fmla="*/ 64 h 263"/>
              <a:gd name="T34" fmla="*/ 35 w 163"/>
              <a:gd name="T35" fmla="*/ 40 h 263"/>
              <a:gd name="T36" fmla="*/ 53 w 163"/>
              <a:gd name="T37" fmla="*/ 9 h 263"/>
              <a:gd name="T38" fmla="*/ 64 w 163"/>
              <a:gd name="T39" fmla="*/ 3 h 263"/>
              <a:gd name="T40" fmla="*/ 99 w 163"/>
              <a:gd name="T41" fmla="*/ 2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3" h="263">
                <a:moveTo>
                  <a:pt x="99" y="2"/>
                </a:moveTo>
                <a:cubicBezTo>
                  <a:pt x="104" y="2"/>
                  <a:pt x="112" y="2"/>
                  <a:pt x="119" y="2"/>
                </a:cubicBezTo>
                <a:cubicBezTo>
                  <a:pt x="135" y="0"/>
                  <a:pt x="150" y="18"/>
                  <a:pt x="149" y="33"/>
                </a:cubicBezTo>
                <a:cubicBezTo>
                  <a:pt x="148" y="44"/>
                  <a:pt x="147" y="55"/>
                  <a:pt x="146" y="66"/>
                </a:cubicBezTo>
                <a:cubicBezTo>
                  <a:pt x="145" y="83"/>
                  <a:pt x="147" y="99"/>
                  <a:pt x="149" y="115"/>
                </a:cubicBezTo>
                <a:cubicBezTo>
                  <a:pt x="154" y="148"/>
                  <a:pt x="159" y="182"/>
                  <a:pt x="162" y="215"/>
                </a:cubicBezTo>
                <a:cubicBezTo>
                  <a:pt x="163" y="223"/>
                  <a:pt x="162" y="231"/>
                  <a:pt x="158" y="239"/>
                </a:cubicBezTo>
                <a:cubicBezTo>
                  <a:pt x="155" y="242"/>
                  <a:pt x="152" y="244"/>
                  <a:pt x="148" y="245"/>
                </a:cubicBezTo>
                <a:cubicBezTo>
                  <a:pt x="137" y="247"/>
                  <a:pt x="125" y="250"/>
                  <a:pt x="114" y="251"/>
                </a:cubicBezTo>
                <a:cubicBezTo>
                  <a:pt x="95" y="254"/>
                  <a:pt x="76" y="257"/>
                  <a:pt x="57" y="260"/>
                </a:cubicBezTo>
                <a:cubicBezTo>
                  <a:pt x="44" y="262"/>
                  <a:pt x="30" y="262"/>
                  <a:pt x="17" y="263"/>
                </a:cubicBezTo>
                <a:cubicBezTo>
                  <a:pt x="12" y="263"/>
                  <a:pt x="9" y="260"/>
                  <a:pt x="6" y="256"/>
                </a:cubicBezTo>
                <a:cubicBezTo>
                  <a:pt x="1" y="246"/>
                  <a:pt x="0" y="235"/>
                  <a:pt x="3" y="224"/>
                </a:cubicBezTo>
                <a:cubicBezTo>
                  <a:pt x="8" y="210"/>
                  <a:pt x="8" y="196"/>
                  <a:pt x="5" y="182"/>
                </a:cubicBezTo>
                <a:cubicBezTo>
                  <a:pt x="3" y="175"/>
                  <a:pt x="2" y="168"/>
                  <a:pt x="1" y="161"/>
                </a:cubicBezTo>
                <a:cubicBezTo>
                  <a:pt x="0" y="153"/>
                  <a:pt x="0" y="145"/>
                  <a:pt x="3" y="137"/>
                </a:cubicBezTo>
                <a:cubicBezTo>
                  <a:pt x="9" y="112"/>
                  <a:pt x="18" y="88"/>
                  <a:pt x="27" y="64"/>
                </a:cubicBezTo>
                <a:cubicBezTo>
                  <a:pt x="30" y="56"/>
                  <a:pt x="32" y="48"/>
                  <a:pt x="35" y="40"/>
                </a:cubicBezTo>
                <a:cubicBezTo>
                  <a:pt x="38" y="28"/>
                  <a:pt x="45" y="18"/>
                  <a:pt x="53" y="9"/>
                </a:cubicBezTo>
                <a:cubicBezTo>
                  <a:pt x="55" y="5"/>
                  <a:pt x="59" y="4"/>
                  <a:pt x="64" y="3"/>
                </a:cubicBezTo>
                <a:cubicBezTo>
                  <a:pt x="75" y="1"/>
                  <a:pt x="86" y="2"/>
                  <a:pt x="99" y="2"/>
                </a:cubicBezTo>
                <a:close/>
              </a:path>
            </a:pathLst>
          </a:custGeom>
          <a:solidFill>
            <a:srgbClr val="4A3D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稻壳儿设计师PPT@老油条PPT_25"/>
          <p:cNvSpPr/>
          <p:nvPr/>
        </p:nvSpPr>
        <p:spPr bwMode="auto">
          <a:xfrm>
            <a:off x="12277725" y="3605213"/>
            <a:ext cx="1490663" cy="3519488"/>
          </a:xfrm>
          <a:custGeom>
            <a:avLst/>
            <a:gdLst>
              <a:gd name="T0" fmla="*/ 173 w 249"/>
              <a:gd name="T1" fmla="*/ 6 h 589"/>
              <a:gd name="T2" fmla="*/ 87 w 249"/>
              <a:gd name="T3" fmla="*/ 471 h 589"/>
              <a:gd name="T4" fmla="*/ 66 w 249"/>
              <a:gd name="T5" fmla="*/ 586 h 589"/>
              <a:gd name="T6" fmla="*/ 70 w 249"/>
              <a:gd name="T7" fmla="*/ 587 h 589"/>
              <a:gd name="T8" fmla="*/ 134 w 249"/>
              <a:gd name="T9" fmla="*/ 480 h 589"/>
              <a:gd name="T10" fmla="*/ 192 w 249"/>
              <a:gd name="T11" fmla="*/ 394 h 589"/>
              <a:gd name="T12" fmla="*/ 232 w 249"/>
              <a:gd name="T13" fmla="*/ 138 h 589"/>
              <a:gd name="T14" fmla="*/ 175 w 249"/>
              <a:gd name="T15" fmla="*/ 2 h 589"/>
              <a:gd name="T16" fmla="*/ 171 w 249"/>
              <a:gd name="T17" fmla="*/ 2 h 589"/>
              <a:gd name="T18" fmla="*/ 135 w 249"/>
              <a:gd name="T19" fmla="*/ 128 h 589"/>
              <a:gd name="T20" fmla="*/ 93 w 249"/>
              <a:gd name="T21" fmla="*/ 250 h 589"/>
              <a:gd name="T22" fmla="*/ 41 w 249"/>
              <a:gd name="T23" fmla="*/ 473 h 589"/>
              <a:gd name="T24" fmla="*/ 65 w 249"/>
              <a:gd name="T25" fmla="*/ 586 h 589"/>
              <a:gd name="T26" fmla="*/ 70 w 249"/>
              <a:gd name="T27" fmla="*/ 584 h 589"/>
              <a:gd name="T28" fmla="*/ 136 w 249"/>
              <a:gd name="T29" fmla="*/ 141 h 589"/>
              <a:gd name="T30" fmla="*/ 175 w 249"/>
              <a:gd name="T31" fmla="*/ 4 h 589"/>
              <a:gd name="T32" fmla="*/ 171 w 249"/>
              <a:gd name="T33" fmla="*/ 5 h 589"/>
              <a:gd name="T34" fmla="*/ 231 w 249"/>
              <a:gd name="T35" fmla="*/ 259 h 589"/>
              <a:gd name="T36" fmla="*/ 191 w 249"/>
              <a:gd name="T37" fmla="*/ 385 h 589"/>
              <a:gd name="T38" fmla="*/ 132 w 249"/>
              <a:gd name="T39" fmla="*/ 474 h 589"/>
              <a:gd name="T40" fmla="*/ 66 w 249"/>
              <a:gd name="T41" fmla="*/ 585 h 589"/>
              <a:gd name="T42" fmla="*/ 71 w 249"/>
              <a:gd name="T43" fmla="*/ 586 h 589"/>
              <a:gd name="T44" fmla="*/ 155 w 249"/>
              <a:gd name="T45" fmla="*/ 142 h 589"/>
              <a:gd name="T46" fmla="*/ 178 w 249"/>
              <a:gd name="T47" fmla="*/ 6 h 589"/>
              <a:gd name="T48" fmla="*/ 173 w 249"/>
              <a:gd name="T49" fmla="*/ 6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49" h="589">
                <a:moveTo>
                  <a:pt x="173" y="6"/>
                </a:moveTo>
                <a:cubicBezTo>
                  <a:pt x="149" y="162"/>
                  <a:pt x="117" y="316"/>
                  <a:pt x="87" y="471"/>
                </a:cubicBezTo>
                <a:cubicBezTo>
                  <a:pt x="79" y="509"/>
                  <a:pt x="72" y="547"/>
                  <a:pt x="66" y="586"/>
                </a:cubicBezTo>
                <a:cubicBezTo>
                  <a:pt x="65" y="588"/>
                  <a:pt x="69" y="589"/>
                  <a:pt x="70" y="587"/>
                </a:cubicBezTo>
                <a:cubicBezTo>
                  <a:pt x="91" y="551"/>
                  <a:pt x="111" y="515"/>
                  <a:pt x="134" y="480"/>
                </a:cubicBezTo>
                <a:cubicBezTo>
                  <a:pt x="153" y="451"/>
                  <a:pt x="175" y="424"/>
                  <a:pt x="192" y="394"/>
                </a:cubicBezTo>
                <a:cubicBezTo>
                  <a:pt x="235" y="317"/>
                  <a:pt x="249" y="225"/>
                  <a:pt x="232" y="138"/>
                </a:cubicBezTo>
                <a:cubicBezTo>
                  <a:pt x="222" y="89"/>
                  <a:pt x="203" y="43"/>
                  <a:pt x="175" y="2"/>
                </a:cubicBezTo>
                <a:cubicBezTo>
                  <a:pt x="174" y="0"/>
                  <a:pt x="171" y="0"/>
                  <a:pt x="171" y="2"/>
                </a:cubicBezTo>
                <a:cubicBezTo>
                  <a:pt x="157" y="44"/>
                  <a:pt x="147" y="86"/>
                  <a:pt x="135" y="128"/>
                </a:cubicBezTo>
                <a:cubicBezTo>
                  <a:pt x="123" y="170"/>
                  <a:pt x="108" y="210"/>
                  <a:pt x="93" y="250"/>
                </a:cubicBezTo>
                <a:cubicBezTo>
                  <a:pt x="66" y="322"/>
                  <a:pt x="40" y="396"/>
                  <a:pt x="41" y="473"/>
                </a:cubicBezTo>
                <a:cubicBezTo>
                  <a:pt x="41" y="512"/>
                  <a:pt x="48" y="551"/>
                  <a:pt x="65" y="586"/>
                </a:cubicBezTo>
                <a:cubicBezTo>
                  <a:pt x="67" y="589"/>
                  <a:pt x="71" y="587"/>
                  <a:pt x="70" y="584"/>
                </a:cubicBezTo>
                <a:cubicBezTo>
                  <a:pt x="0" y="437"/>
                  <a:pt x="95" y="281"/>
                  <a:pt x="136" y="141"/>
                </a:cubicBezTo>
                <a:cubicBezTo>
                  <a:pt x="150" y="95"/>
                  <a:pt x="161" y="49"/>
                  <a:pt x="175" y="4"/>
                </a:cubicBezTo>
                <a:cubicBezTo>
                  <a:pt x="174" y="4"/>
                  <a:pt x="172" y="4"/>
                  <a:pt x="171" y="5"/>
                </a:cubicBezTo>
                <a:cubicBezTo>
                  <a:pt x="222" y="79"/>
                  <a:pt x="243" y="170"/>
                  <a:pt x="231" y="259"/>
                </a:cubicBezTo>
                <a:cubicBezTo>
                  <a:pt x="226" y="303"/>
                  <a:pt x="212" y="346"/>
                  <a:pt x="191" y="385"/>
                </a:cubicBezTo>
                <a:cubicBezTo>
                  <a:pt x="175" y="416"/>
                  <a:pt x="151" y="444"/>
                  <a:pt x="132" y="474"/>
                </a:cubicBezTo>
                <a:cubicBezTo>
                  <a:pt x="108" y="510"/>
                  <a:pt x="87" y="548"/>
                  <a:pt x="66" y="585"/>
                </a:cubicBezTo>
                <a:cubicBezTo>
                  <a:pt x="67" y="585"/>
                  <a:pt x="69" y="586"/>
                  <a:pt x="71" y="586"/>
                </a:cubicBezTo>
                <a:cubicBezTo>
                  <a:pt x="96" y="437"/>
                  <a:pt x="129" y="290"/>
                  <a:pt x="155" y="142"/>
                </a:cubicBezTo>
                <a:cubicBezTo>
                  <a:pt x="163" y="97"/>
                  <a:pt x="171" y="52"/>
                  <a:pt x="178" y="6"/>
                </a:cubicBezTo>
                <a:cubicBezTo>
                  <a:pt x="178" y="3"/>
                  <a:pt x="174" y="3"/>
                  <a:pt x="173" y="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稻壳儿设计师PPT@老油条PPT_26"/>
          <p:cNvSpPr/>
          <p:nvPr/>
        </p:nvSpPr>
        <p:spPr bwMode="auto">
          <a:xfrm>
            <a:off x="10436225" y="3043238"/>
            <a:ext cx="2260600" cy="4076700"/>
          </a:xfrm>
          <a:custGeom>
            <a:avLst/>
            <a:gdLst>
              <a:gd name="T0" fmla="*/ 373 w 378"/>
              <a:gd name="T1" fmla="*/ 675 h 682"/>
              <a:gd name="T2" fmla="*/ 210 w 378"/>
              <a:gd name="T3" fmla="*/ 436 h 682"/>
              <a:gd name="T4" fmla="*/ 134 w 378"/>
              <a:gd name="T5" fmla="*/ 299 h 682"/>
              <a:gd name="T6" fmla="*/ 83 w 378"/>
              <a:gd name="T7" fmla="*/ 162 h 682"/>
              <a:gd name="T8" fmla="*/ 49 w 378"/>
              <a:gd name="T9" fmla="*/ 3 h 682"/>
              <a:gd name="T10" fmla="*/ 44 w 378"/>
              <a:gd name="T11" fmla="*/ 4 h 682"/>
              <a:gd name="T12" fmla="*/ 128 w 378"/>
              <a:gd name="T13" fmla="*/ 110 h 682"/>
              <a:gd name="T14" fmla="*/ 232 w 378"/>
              <a:gd name="T15" fmla="*/ 221 h 682"/>
              <a:gd name="T16" fmla="*/ 337 w 378"/>
              <a:gd name="T17" fmla="*/ 516 h 682"/>
              <a:gd name="T18" fmla="*/ 373 w 378"/>
              <a:gd name="T19" fmla="*/ 680 h 682"/>
              <a:gd name="T20" fmla="*/ 376 w 378"/>
              <a:gd name="T21" fmla="*/ 677 h 682"/>
              <a:gd name="T22" fmla="*/ 140 w 378"/>
              <a:gd name="T23" fmla="*/ 465 h 682"/>
              <a:gd name="T24" fmla="*/ 53 w 378"/>
              <a:gd name="T25" fmla="*/ 327 h 682"/>
              <a:gd name="T26" fmla="*/ 17 w 378"/>
              <a:gd name="T27" fmla="*/ 177 h 682"/>
              <a:gd name="T28" fmla="*/ 47 w 378"/>
              <a:gd name="T29" fmla="*/ 5 h 682"/>
              <a:gd name="T30" fmla="*/ 41 w 378"/>
              <a:gd name="T31" fmla="*/ 4 h 682"/>
              <a:gd name="T32" fmla="*/ 40 w 378"/>
              <a:gd name="T33" fmla="*/ 310 h 682"/>
              <a:gd name="T34" fmla="*/ 126 w 378"/>
              <a:gd name="T35" fmla="*/ 453 h 682"/>
              <a:gd name="T36" fmla="*/ 229 w 378"/>
              <a:gd name="T37" fmla="*/ 588 h 682"/>
              <a:gd name="T38" fmla="*/ 375 w 378"/>
              <a:gd name="T39" fmla="*/ 681 h 682"/>
              <a:gd name="T40" fmla="*/ 378 w 378"/>
              <a:gd name="T41" fmla="*/ 678 h 682"/>
              <a:gd name="T42" fmla="*/ 344 w 378"/>
              <a:gd name="T43" fmla="*/ 529 h 682"/>
              <a:gd name="T44" fmla="*/ 312 w 378"/>
              <a:gd name="T45" fmla="*/ 381 h 682"/>
              <a:gd name="T46" fmla="*/ 157 w 378"/>
              <a:gd name="T47" fmla="*/ 128 h 682"/>
              <a:gd name="T48" fmla="*/ 49 w 378"/>
              <a:gd name="T49" fmla="*/ 3 h 682"/>
              <a:gd name="T50" fmla="*/ 44 w 378"/>
              <a:gd name="T51" fmla="*/ 4 h 682"/>
              <a:gd name="T52" fmla="*/ 123 w 378"/>
              <a:gd name="T53" fmla="*/ 287 h 682"/>
              <a:gd name="T54" fmla="*/ 199 w 378"/>
              <a:gd name="T55" fmla="*/ 425 h 682"/>
              <a:gd name="T56" fmla="*/ 275 w 378"/>
              <a:gd name="T57" fmla="*/ 557 h 682"/>
              <a:gd name="T58" fmla="*/ 370 w 378"/>
              <a:gd name="T59" fmla="*/ 679 h 682"/>
              <a:gd name="T60" fmla="*/ 373 w 378"/>
              <a:gd name="T61" fmla="*/ 675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78" h="682">
                <a:moveTo>
                  <a:pt x="373" y="675"/>
                </a:moveTo>
                <a:cubicBezTo>
                  <a:pt x="303" y="608"/>
                  <a:pt x="258" y="519"/>
                  <a:pt x="210" y="436"/>
                </a:cubicBezTo>
                <a:cubicBezTo>
                  <a:pt x="185" y="391"/>
                  <a:pt x="157" y="346"/>
                  <a:pt x="134" y="299"/>
                </a:cubicBezTo>
                <a:cubicBezTo>
                  <a:pt x="112" y="256"/>
                  <a:pt x="96" y="210"/>
                  <a:pt x="83" y="162"/>
                </a:cubicBezTo>
                <a:cubicBezTo>
                  <a:pt x="69" y="110"/>
                  <a:pt x="59" y="57"/>
                  <a:pt x="49" y="3"/>
                </a:cubicBezTo>
                <a:cubicBezTo>
                  <a:pt x="48" y="3"/>
                  <a:pt x="46" y="4"/>
                  <a:pt x="44" y="4"/>
                </a:cubicBezTo>
                <a:cubicBezTo>
                  <a:pt x="56" y="50"/>
                  <a:pt x="93" y="81"/>
                  <a:pt x="128" y="110"/>
                </a:cubicBezTo>
                <a:cubicBezTo>
                  <a:pt x="168" y="143"/>
                  <a:pt x="203" y="178"/>
                  <a:pt x="232" y="221"/>
                </a:cubicBezTo>
                <a:cubicBezTo>
                  <a:pt x="291" y="308"/>
                  <a:pt x="322" y="412"/>
                  <a:pt x="337" y="516"/>
                </a:cubicBezTo>
                <a:cubicBezTo>
                  <a:pt x="345" y="571"/>
                  <a:pt x="345" y="631"/>
                  <a:pt x="373" y="680"/>
                </a:cubicBezTo>
                <a:cubicBezTo>
                  <a:pt x="374" y="679"/>
                  <a:pt x="375" y="678"/>
                  <a:pt x="376" y="677"/>
                </a:cubicBezTo>
                <a:cubicBezTo>
                  <a:pt x="268" y="651"/>
                  <a:pt x="199" y="551"/>
                  <a:pt x="140" y="465"/>
                </a:cubicBezTo>
                <a:cubicBezTo>
                  <a:pt x="109" y="420"/>
                  <a:pt x="76" y="376"/>
                  <a:pt x="53" y="327"/>
                </a:cubicBezTo>
                <a:cubicBezTo>
                  <a:pt x="31" y="280"/>
                  <a:pt x="19" y="229"/>
                  <a:pt x="17" y="177"/>
                </a:cubicBezTo>
                <a:cubicBezTo>
                  <a:pt x="15" y="118"/>
                  <a:pt x="29" y="61"/>
                  <a:pt x="47" y="5"/>
                </a:cubicBezTo>
                <a:cubicBezTo>
                  <a:pt x="48" y="3"/>
                  <a:pt x="41" y="1"/>
                  <a:pt x="41" y="4"/>
                </a:cubicBezTo>
                <a:cubicBezTo>
                  <a:pt x="9" y="103"/>
                  <a:pt x="0" y="212"/>
                  <a:pt x="40" y="310"/>
                </a:cubicBezTo>
                <a:cubicBezTo>
                  <a:pt x="62" y="362"/>
                  <a:pt x="94" y="407"/>
                  <a:pt x="126" y="453"/>
                </a:cubicBezTo>
                <a:cubicBezTo>
                  <a:pt x="158" y="499"/>
                  <a:pt x="190" y="546"/>
                  <a:pt x="229" y="588"/>
                </a:cubicBezTo>
                <a:cubicBezTo>
                  <a:pt x="269" y="631"/>
                  <a:pt x="317" y="667"/>
                  <a:pt x="375" y="681"/>
                </a:cubicBezTo>
                <a:cubicBezTo>
                  <a:pt x="377" y="682"/>
                  <a:pt x="378" y="680"/>
                  <a:pt x="378" y="678"/>
                </a:cubicBezTo>
                <a:cubicBezTo>
                  <a:pt x="352" y="633"/>
                  <a:pt x="350" y="580"/>
                  <a:pt x="344" y="529"/>
                </a:cubicBezTo>
                <a:cubicBezTo>
                  <a:pt x="337" y="479"/>
                  <a:pt x="327" y="430"/>
                  <a:pt x="312" y="381"/>
                </a:cubicBezTo>
                <a:cubicBezTo>
                  <a:pt x="283" y="285"/>
                  <a:pt x="233" y="194"/>
                  <a:pt x="157" y="128"/>
                </a:cubicBezTo>
                <a:cubicBezTo>
                  <a:pt x="116" y="92"/>
                  <a:pt x="63" y="59"/>
                  <a:pt x="49" y="3"/>
                </a:cubicBezTo>
                <a:cubicBezTo>
                  <a:pt x="48" y="0"/>
                  <a:pt x="44" y="1"/>
                  <a:pt x="44" y="4"/>
                </a:cubicBezTo>
                <a:cubicBezTo>
                  <a:pt x="62" y="100"/>
                  <a:pt x="81" y="197"/>
                  <a:pt x="123" y="287"/>
                </a:cubicBezTo>
                <a:cubicBezTo>
                  <a:pt x="145" y="334"/>
                  <a:pt x="172" y="379"/>
                  <a:pt x="199" y="425"/>
                </a:cubicBezTo>
                <a:cubicBezTo>
                  <a:pt x="224" y="469"/>
                  <a:pt x="248" y="514"/>
                  <a:pt x="275" y="557"/>
                </a:cubicBezTo>
                <a:cubicBezTo>
                  <a:pt x="302" y="600"/>
                  <a:pt x="332" y="643"/>
                  <a:pt x="370" y="679"/>
                </a:cubicBezTo>
                <a:cubicBezTo>
                  <a:pt x="372" y="681"/>
                  <a:pt x="375" y="677"/>
                  <a:pt x="373" y="675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稻壳儿设计师PPT@老油条PPT_27"/>
          <p:cNvSpPr/>
          <p:nvPr/>
        </p:nvSpPr>
        <p:spPr bwMode="auto">
          <a:xfrm>
            <a:off x="10812463" y="3402013"/>
            <a:ext cx="125413" cy="227013"/>
          </a:xfrm>
          <a:custGeom>
            <a:avLst/>
            <a:gdLst>
              <a:gd name="T0" fmla="*/ 6 w 21"/>
              <a:gd name="T1" fmla="*/ 35 h 38"/>
              <a:gd name="T2" fmla="*/ 20 w 21"/>
              <a:gd name="T3" fmla="*/ 5 h 38"/>
              <a:gd name="T4" fmla="*/ 16 w 21"/>
              <a:gd name="T5" fmla="*/ 3 h 38"/>
              <a:gd name="T6" fmla="*/ 1 w 21"/>
              <a:gd name="T7" fmla="*/ 33 h 38"/>
              <a:gd name="T8" fmla="*/ 6 w 21"/>
              <a:gd name="T9" fmla="*/ 35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38">
                <a:moveTo>
                  <a:pt x="6" y="35"/>
                </a:moveTo>
                <a:cubicBezTo>
                  <a:pt x="9" y="25"/>
                  <a:pt x="14" y="15"/>
                  <a:pt x="20" y="5"/>
                </a:cubicBezTo>
                <a:cubicBezTo>
                  <a:pt x="21" y="3"/>
                  <a:pt x="18" y="0"/>
                  <a:pt x="16" y="3"/>
                </a:cubicBezTo>
                <a:cubicBezTo>
                  <a:pt x="10" y="12"/>
                  <a:pt x="5" y="22"/>
                  <a:pt x="1" y="33"/>
                </a:cubicBezTo>
                <a:cubicBezTo>
                  <a:pt x="0" y="36"/>
                  <a:pt x="5" y="38"/>
                  <a:pt x="6" y="35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稻壳儿设计师PPT@老油条PPT_28"/>
          <p:cNvSpPr/>
          <p:nvPr/>
        </p:nvSpPr>
        <p:spPr bwMode="auto">
          <a:xfrm>
            <a:off x="10855325" y="3521075"/>
            <a:ext cx="184150" cy="352425"/>
          </a:xfrm>
          <a:custGeom>
            <a:avLst/>
            <a:gdLst>
              <a:gd name="T0" fmla="*/ 6 w 31"/>
              <a:gd name="T1" fmla="*/ 56 h 59"/>
              <a:gd name="T2" fmla="*/ 30 w 31"/>
              <a:gd name="T3" fmla="*/ 6 h 59"/>
              <a:gd name="T4" fmla="*/ 26 w 31"/>
              <a:gd name="T5" fmla="*/ 3 h 59"/>
              <a:gd name="T6" fmla="*/ 1 w 31"/>
              <a:gd name="T7" fmla="*/ 54 h 59"/>
              <a:gd name="T8" fmla="*/ 6 w 31"/>
              <a:gd name="T9" fmla="*/ 56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59">
                <a:moveTo>
                  <a:pt x="6" y="56"/>
                </a:moveTo>
                <a:cubicBezTo>
                  <a:pt x="13" y="39"/>
                  <a:pt x="20" y="22"/>
                  <a:pt x="30" y="6"/>
                </a:cubicBezTo>
                <a:cubicBezTo>
                  <a:pt x="31" y="3"/>
                  <a:pt x="28" y="0"/>
                  <a:pt x="26" y="3"/>
                </a:cubicBezTo>
                <a:cubicBezTo>
                  <a:pt x="16" y="19"/>
                  <a:pt x="8" y="36"/>
                  <a:pt x="1" y="54"/>
                </a:cubicBezTo>
                <a:cubicBezTo>
                  <a:pt x="0" y="57"/>
                  <a:pt x="5" y="59"/>
                  <a:pt x="6" y="5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稻壳儿设计师PPT@老油条PPT_29"/>
          <p:cNvSpPr/>
          <p:nvPr/>
        </p:nvSpPr>
        <p:spPr bwMode="auto">
          <a:xfrm>
            <a:off x="10944225" y="3640138"/>
            <a:ext cx="233363" cy="508000"/>
          </a:xfrm>
          <a:custGeom>
            <a:avLst/>
            <a:gdLst>
              <a:gd name="T0" fmla="*/ 6 w 39"/>
              <a:gd name="T1" fmla="*/ 82 h 85"/>
              <a:gd name="T2" fmla="*/ 38 w 39"/>
              <a:gd name="T3" fmla="*/ 5 h 85"/>
              <a:gd name="T4" fmla="*/ 33 w 39"/>
              <a:gd name="T5" fmla="*/ 3 h 85"/>
              <a:gd name="T6" fmla="*/ 1 w 39"/>
              <a:gd name="T7" fmla="*/ 80 h 85"/>
              <a:gd name="T8" fmla="*/ 6 w 39"/>
              <a:gd name="T9" fmla="*/ 82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85">
                <a:moveTo>
                  <a:pt x="6" y="82"/>
                </a:moveTo>
                <a:cubicBezTo>
                  <a:pt x="16" y="57"/>
                  <a:pt x="27" y="31"/>
                  <a:pt x="38" y="5"/>
                </a:cubicBezTo>
                <a:cubicBezTo>
                  <a:pt x="39" y="2"/>
                  <a:pt x="34" y="0"/>
                  <a:pt x="33" y="3"/>
                </a:cubicBezTo>
                <a:cubicBezTo>
                  <a:pt x="23" y="29"/>
                  <a:pt x="12" y="55"/>
                  <a:pt x="1" y="80"/>
                </a:cubicBezTo>
                <a:cubicBezTo>
                  <a:pt x="0" y="83"/>
                  <a:pt x="5" y="85"/>
                  <a:pt x="6" y="82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稻壳儿设计师PPT@老油条PPT_30"/>
          <p:cNvSpPr/>
          <p:nvPr/>
        </p:nvSpPr>
        <p:spPr bwMode="auto">
          <a:xfrm>
            <a:off x="11022013" y="3754438"/>
            <a:ext cx="293688" cy="650875"/>
          </a:xfrm>
          <a:custGeom>
            <a:avLst/>
            <a:gdLst>
              <a:gd name="T0" fmla="*/ 5 w 49"/>
              <a:gd name="T1" fmla="*/ 106 h 109"/>
              <a:gd name="T2" fmla="*/ 48 w 49"/>
              <a:gd name="T3" fmla="*/ 4 h 109"/>
              <a:gd name="T4" fmla="*/ 43 w 49"/>
              <a:gd name="T5" fmla="*/ 2 h 109"/>
              <a:gd name="T6" fmla="*/ 0 w 49"/>
              <a:gd name="T7" fmla="*/ 104 h 109"/>
              <a:gd name="T8" fmla="*/ 5 w 49"/>
              <a:gd name="T9" fmla="*/ 106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109">
                <a:moveTo>
                  <a:pt x="5" y="106"/>
                </a:moveTo>
                <a:cubicBezTo>
                  <a:pt x="15" y="71"/>
                  <a:pt x="30" y="37"/>
                  <a:pt x="48" y="4"/>
                </a:cubicBezTo>
                <a:cubicBezTo>
                  <a:pt x="49" y="1"/>
                  <a:pt x="45" y="0"/>
                  <a:pt x="43" y="2"/>
                </a:cubicBezTo>
                <a:cubicBezTo>
                  <a:pt x="26" y="35"/>
                  <a:pt x="11" y="69"/>
                  <a:pt x="0" y="104"/>
                </a:cubicBezTo>
                <a:cubicBezTo>
                  <a:pt x="0" y="107"/>
                  <a:pt x="4" y="109"/>
                  <a:pt x="5" y="10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稻壳儿设计师PPT@老油条PPT_31"/>
          <p:cNvSpPr/>
          <p:nvPr/>
        </p:nvSpPr>
        <p:spPr bwMode="auto">
          <a:xfrm>
            <a:off x="11123613" y="3886200"/>
            <a:ext cx="334963" cy="769938"/>
          </a:xfrm>
          <a:custGeom>
            <a:avLst/>
            <a:gdLst>
              <a:gd name="T0" fmla="*/ 6 w 56"/>
              <a:gd name="T1" fmla="*/ 126 h 129"/>
              <a:gd name="T2" fmla="*/ 55 w 56"/>
              <a:gd name="T3" fmla="*/ 5 h 129"/>
              <a:gd name="T4" fmla="*/ 50 w 56"/>
              <a:gd name="T5" fmla="*/ 3 h 129"/>
              <a:gd name="T6" fmla="*/ 1 w 56"/>
              <a:gd name="T7" fmla="*/ 124 h 129"/>
              <a:gd name="T8" fmla="*/ 6 w 56"/>
              <a:gd name="T9" fmla="*/ 12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" h="129">
                <a:moveTo>
                  <a:pt x="6" y="126"/>
                </a:moveTo>
                <a:cubicBezTo>
                  <a:pt x="19" y="84"/>
                  <a:pt x="33" y="43"/>
                  <a:pt x="55" y="5"/>
                </a:cubicBezTo>
                <a:cubicBezTo>
                  <a:pt x="56" y="2"/>
                  <a:pt x="52" y="0"/>
                  <a:pt x="50" y="3"/>
                </a:cubicBezTo>
                <a:cubicBezTo>
                  <a:pt x="29" y="41"/>
                  <a:pt x="14" y="82"/>
                  <a:pt x="1" y="124"/>
                </a:cubicBezTo>
                <a:cubicBezTo>
                  <a:pt x="0" y="127"/>
                  <a:pt x="5" y="129"/>
                  <a:pt x="6" y="12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稻壳儿设计师PPT@老油条PPT_32"/>
          <p:cNvSpPr/>
          <p:nvPr/>
        </p:nvSpPr>
        <p:spPr bwMode="auto">
          <a:xfrm>
            <a:off x="11201400" y="4005263"/>
            <a:ext cx="371475" cy="825500"/>
          </a:xfrm>
          <a:custGeom>
            <a:avLst/>
            <a:gdLst>
              <a:gd name="T0" fmla="*/ 6 w 62"/>
              <a:gd name="T1" fmla="*/ 135 h 138"/>
              <a:gd name="T2" fmla="*/ 60 w 62"/>
              <a:gd name="T3" fmla="*/ 5 h 138"/>
              <a:gd name="T4" fmla="*/ 56 w 62"/>
              <a:gd name="T5" fmla="*/ 3 h 138"/>
              <a:gd name="T6" fmla="*/ 1 w 62"/>
              <a:gd name="T7" fmla="*/ 133 h 138"/>
              <a:gd name="T8" fmla="*/ 6 w 62"/>
              <a:gd name="T9" fmla="*/ 135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138">
                <a:moveTo>
                  <a:pt x="6" y="135"/>
                </a:moveTo>
                <a:cubicBezTo>
                  <a:pt x="22" y="91"/>
                  <a:pt x="40" y="47"/>
                  <a:pt x="60" y="5"/>
                </a:cubicBezTo>
                <a:cubicBezTo>
                  <a:pt x="62" y="2"/>
                  <a:pt x="57" y="0"/>
                  <a:pt x="56" y="3"/>
                </a:cubicBezTo>
                <a:cubicBezTo>
                  <a:pt x="36" y="46"/>
                  <a:pt x="18" y="89"/>
                  <a:pt x="1" y="133"/>
                </a:cubicBezTo>
                <a:cubicBezTo>
                  <a:pt x="0" y="136"/>
                  <a:pt x="5" y="138"/>
                  <a:pt x="6" y="135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稻壳儿设计师PPT@老油条PPT_33"/>
          <p:cNvSpPr/>
          <p:nvPr/>
        </p:nvSpPr>
        <p:spPr bwMode="auto">
          <a:xfrm>
            <a:off x="11363325" y="4202113"/>
            <a:ext cx="395288" cy="950913"/>
          </a:xfrm>
          <a:custGeom>
            <a:avLst/>
            <a:gdLst>
              <a:gd name="T0" fmla="*/ 5 w 66"/>
              <a:gd name="T1" fmla="*/ 156 h 159"/>
              <a:gd name="T2" fmla="*/ 65 w 66"/>
              <a:gd name="T3" fmla="*/ 6 h 159"/>
              <a:gd name="T4" fmla="*/ 61 w 66"/>
              <a:gd name="T5" fmla="*/ 3 h 159"/>
              <a:gd name="T6" fmla="*/ 1 w 66"/>
              <a:gd name="T7" fmla="*/ 156 h 159"/>
              <a:gd name="T8" fmla="*/ 5 w 66"/>
              <a:gd name="T9" fmla="*/ 156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" h="159">
                <a:moveTo>
                  <a:pt x="5" y="156"/>
                </a:moveTo>
                <a:cubicBezTo>
                  <a:pt x="14" y="102"/>
                  <a:pt x="34" y="51"/>
                  <a:pt x="65" y="6"/>
                </a:cubicBezTo>
                <a:cubicBezTo>
                  <a:pt x="66" y="3"/>
                  <a:pt x="63" y="0"/>
                  <a:pt x="61" y="3"/>
                </a:cubicBezTo>
                <a:cubicBezTo>
                  <a:pt x="30" y="49"/>
                  <a:pt x="10" y="101"/>
                  <a:pt x="1" y="156"/>
                </a:cubicBezTo>
                <a:cubicBezTo>
                  <a:pt x="0" y="159"/>
                  <a:pt x="5" y="159"/>
                  <a:pt x="5" y="15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稻壳儿设计师PPT@老油条PPT_34"/>
          <p:cNvSpPr/>
          <p:nvPr/>
        </p:nvSpPr>
        <p:spPr bwMode="auto">
          <a:xfrm>
            <a:off x="11458575" y="4327525"/>
            <a:ext cx="401638" cy="987425"/>
          </a:xfrm>
          <a:custGeom>
            <a:avLst/>
            <a:gdLst>
              <a:gd name="T0" fmla="*/ 6 w 67"/>
              <a:gd name="T1" fmla="*/ 162 h 165"/>
              <a:gd name="T2" fmla="*/ 66 w 67"/>
              <a:gd name="T3" fmla="*/ 5 h 165"/>
              <a:gd name="T4" fmla="*/ 61 w 67"/>
              <a:gd name="T5" fmla="*/ 3 h 165"/>
              <a:gd name="T6" fmla="*/ 1 w 67"/>
              <a:gd name="T7" fmla="*/ 162 h 165"/>
              <a:gd name="T8" fmla="*/ 6 w 67"/>
              <a:gd name="T9" fmla="*/ 162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165">
                <a:moveTo>
                  <a:pt x="6" y="162"/>
                </a:moveTo>
                <a:cubicBezTo>
                  <a:pt x="17" y="107"/>
                  <a:pt x="41" y="56"/>
                  <a:pt x="66" y="5"/>
                </a:cubicBezTo>
                <a:cubicBezTo>
                  <a:pt x="67" y="2"/>
                  <a:pt x="63" y="0"/>
                  <a:pt x="61" y="3"/>
                </a:cubicBezTo>
                <a:cubicBezTo>
                  <a:pt x="37" y="54"/>
                  <a:pt x="12" y="106"/>
                  <a:pt x="1" y="162"/>
                </a:cubicBezTo>
                <a:cubicBezTo>
                  <a:pt x="0" y="165"/>
                  <a:pt x="5" y="165"/>
                  <a:pt x="6" y="162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稻壳儿设计师PPT@老油条PPT_35"/>
          <p:cNvSpPr/>
          <p:nvPr/>
        </p:nvSpPr>
        <p:spPr bwMode="auto">
          <a:xfrm>
            <a:off x="11607800" y="4554538"/>
            <a:ext cx="377825" cy="974725"/>
          </a:xfrm>
          <a:custGeom>
            <a:avLst/>
            <a:gdLst>
              <a:gd name="T0" fmla="*/ 4 w 63"/>
              <a:gd name="T1" fmla="*/ 160 h 163"/>
              <a:gd name="T2" fmla="*/ 27 w 63"/>
              <a:gd name="T3" fmla="*/ 80 h 163"/>
              <a:gd name="T4" fmla="*/ 61 w 63"/>
              <a:gd name="T5" fmla="*/ 4 h 163"/>
              <a:gd name="T6" fmla="*/ 57 w 63"/>
              <a:gd name="T7" fmla="*/ 2 h 163"/>
              <a:gd name="T8" fmla="*/ 21 w 63"/>
              <a:gd name="T9" fmla="*/ 82 h 163"/>
              <a:gd name="T10" fmla="*/ 0 w 63"/>
              <a:gd name="T11" fmla="*/ 159 h 163"/>
              <a:gd name="T12" fmla="*/ 4 w 63"/>
              <a:gd name="T13" fmla="*/ 16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" h="163">
                <a:moveTo>
                  <a:pt x="4" y="160"/>
                </a:moveTo>
                <a:cubicBezTo>
                  <a:pt x="5" y="132"/>
                  <a:pt x="16" y="106"/>
                  <a:pt x="27" y="80"/>
                </a:cubicBezTo>
                <a:cubicBezTo>
                  <a:pt x="38" y="54"/>
                  <a:pt x="49" y="29"/>
                  <a:pt x="61" y="4"/>
                </a:cubicBezTo>
                <a:cubicBezTo>
                  <a:pt x="63" y="1"/>
                  <a:pt x="58" y="0"/>
                  <a:pt x="57" y="2"/>
                </a:cubicBezTo>
                <a:cubicBezTo>
                  <a:pt x="44" y="29"/>
                  <a:pt x="32" y="55"/>
                  <a:pt x="21" y="82"/>
                </a:cubicBezTo>
                <a:cubicBezTo>
                  <a:pt x="11" y="107"/>
                  <a:pt x="1" y="132"/>
                  <a:pt x="0" y="159"/>
                </a:cubicBezTo>
                <a:cubicBezTo>
                  <a:pt x="0" y="162"/>
                  <a:pt x="4" y="163"/>
                  <a:pt x="4" y="160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" name="稻壳儿设计师PPT@老油条PPT_36"/>
          <p:cNvSpPr/>
          <p:nvPr/>
        </p:nvSpPr>
        <p:spPr bwMode="auto">
          <a:xfrm>
            <a:off x="11685588" y="4902200"/>
            <a:ext cx="473075" cy="812800"/>
          </a:xfrm>
          <a:custGeom>
            <a:avLst/>
            <a:gdLst>
              <a:gd name="T0" fmla="*/ 5 w 79"/>
              <a:gd name="T1" fmla="*/ 133 h 136"/>
              <a:gd name="T2" fmla="*/ 78 w 79"/>
              <a:gd name="T3" fmla="*/ 4 h 136"/>
              <a:gd name="T4" fmla="*/ 73 w 79"/>
              <a:gd name="T5" fmla="*/ 2 h 136"/>
              <a:gd name="T6" fmla="*/ 1 w 79"/>
              <a:gd name="T7" fmla="*/ 133 h 136"/>
              <a:gd name="T8" fmla="*/ 5 w 79"/>
              <a:gd name="T9" fmla="*/ 133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" h="136">
                <a:moveTo>
                  <a:pt x="5" y="133"/>
                </a:moveTo>
                <a:cubicBezTo>
                  <a:pt x="14" y="83"/>
                  <a:pt x="55" y="49"/>
                  <a:pt x="78" y="4"/>
                </a:cubicBezTo>
                <a:cubicBezTo>
                  <a:pt x="79" y="2"/>
                  <a:pt x="75" y="0"/>
                  <a:pt x="73" y="2"/>
                </a:cubicBezTo>
                <a:cubicBezTo>
                  <a:pt x="51" y="48"/>
                  <a:pt x="10" y="81"/>
                  <a:pt x="1" y="133"/>
                </a:cubicBezTo>
                <a:cubicBezTo>
                  <a:pt x="0" y="136"/>
                  <a:pt x="5" y="136"/>
                  <a:pt x="5" y="133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稻壳儿设计师PPT@老油条PPT_37"/>
          <p:cNvSpPr/>
          <p:nvPr/>
        </p:nvSpPr>
        <p:spPr bwMode="auto">
          <a:xfrm>
            <a:off x="11787188" y="5111750"/>
            <a:ext cx="442913" cy="769938"/>
          </a:xfrm>
          <a:custGeom>
            <a:avLst/>
            <a:gdLst>
              <a:gd name="T0" fmla="*/ 6 w 74"/>
              <a:gd name="T1" fmla="*/ 126 h 129"/>
              <a:gd name="T2" fmla="*/ 72 w 74"/>
              <a:gd name="T3" fmla="*/ 4 h 129"/>
              <a:gd name="T4" fmla="*/ 68 w 74"/>
              <a:gd name="T5" fmla="*/ 2 h 129"/>
              <a:gd name="T6" fmla="*/ 1 w 74"/>
              <a:gd name="T7" fmla="*/ 126 h 129"/>
              <a:gd name="T8" fmla="*/ 6 w 74"/>
              <a:gd name="T9" fmla="*/ 12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129">
                <a:moveTo>
                  <a:pt x="6" y="126"/>
                </a:moveTo>
                <a:cubicBezTo>
                  <a:pt x="17" y="80"/>
                  <a:pt x="52" y="46"/>
                  <a:pt x="72" y="4"/>
                </a:cubicBezTo>
                <a:cubicBezTo>
                  <a:pt x="74" y="1"/>
                  <a:pt x="69" y="0"/>
                  <a:pt x="68" y="2"/>
                </a:cubicBezTo>
                <a:cubicBezTo>
                  <a:pt x="48" y="45"/>
                  <a:pt x="12" y="79"/>
                  <a:pt x="1" y="126"/>
                </a:cubicBezTo>
                <a:cubicBezTo>
                  <a:pt x="0" y="129"/>
                  <a:pt x="5" y="129"/>
                  <a:pt x="6" y="12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稻壳儿设计师PPT@老油条PPT_38"/>
          <p:cNvSpPr/>
          <p:nvPr/>
        </p:nvSpPr>
        <p:spPr bwMode="auto">
          <a:xfrm>
            <a:off x="11901488" y="5356225"/>
            <a:ext cx="412750" cy="741363"/>
          </a:xfrm>
          <a:custGeom>
            <a:avLst/>
            <a:gdLst>
              <a:gd name="T0" fmla="*/ 6 w 69"/>
              <a:gd name="T1" fmla="*/ 121 h 124"/>
              <a:gd name="T2" fmla="*/ 67 w 69"/>
              <a:gd name="T3" fmla="*/ 6 h 124"/>
              <a:gd name="T4" fmla="*/ 63 w 69"/>
              <a:gd name="T5" fmla="*/ 3 h 124"/>
              <a:gd name="T6" fmla="*/ 1 w 69"/>
              <a:gd name="T7" fmla="*/ 119 h 124"/>
              <a:gd name="T8" fmla="*/ 6 w 69"/>
              <a:gd name="T9" fmla="*/ 121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124">
                <a:moveTo>
                  <a:pt x="6" y="121"/>
                </a:moveTo>
                <a:cubicBezTo>
                  <a:pt x="21" y="80"/>
                  <a:pt x="42" y="42"/>
                  <a:pt x="67" y="6"/>
                </a:cubicBezTo>
                <a:cubicBezTo>
                  <a:pt x="69" y="3"/>
                  <a:pt x="65" y="0"/>
                  <a:pt x="63" y="3"/>
                </a:cubicBezTo>
                <a:cubicBezTo>
                  <a:pt x="38" y="39"/>
                  <a:pt x="17" y="77"/>
                  <a:pt x="1" y="119"/>
                </a:cubicBezTo>
                <a:cubicBezTo>
                  <a:pt x="0" y="122"/>
                  <a:pt x="5" y="124"/>
                  <a:pt x="6" y="121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稻壳儿设计师PPT@老油条PPT_39"/>
          <p:cNvSpPr/>
          <p:nvPr/>
        </p:nvSpPr>
        <p:spPr bwMode="auto">
          <a:xfrm>
            <a:off x="12039600" y="5619750"/>
            <a:ext cx="358775" cy="711200"/>
          </a:xfrm>
          <a:custGeom>
            <a:avLst/>
            <a:gdLst>
              <a:gd name="T0" fmla="*/ 5 w 60"/>
              <a:gd name="T1" fmla="*/ 116 h 119"/>
              <a:gd name="T2" fmla="*/ 58 w 60"/>
              <a:gd name="T3" fmla="*/ 5 h 119"/>
              <a:gd name="T4" fmla="*/ 54 w 60"/>
              <a:gd name="T5" fmla="*/ 3 h 119"/>
              <a:gd name="T6" fmla="*/ 1 w 60"/>
              <a:gd name="T7" fmla="*/ 114 h 119"/>
              <a:gd name="T8" fmla="*/ 5 w 60"/>
              <a:gd name="T9" fmla="*/ 116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119">
                <a:moveTo>
                  <a:pt x="5" y="116"/>
                </a:moveTo>
                <a:cubicBezTo>
                  <a:pt x="18" y="77"/>
                  <a:pt x="37" y="40"/>
                  <a:pt x="58" y="5"/>
                </a:cubicBezTo>
                <a:cubicBezTo>
                  <a:pt x="60" y="3"/>
                  <a:pt x="56" y="0"/>
                  <a:pt x="54" y="3"/>
                </a:cubicBezTo>
                <a:cubicBezTo>
                  <a:pt x="33" y="38"/>
                  <a:pt x="14" y="75"/>
                  <a:pt x="1" y="114"/>
                </a:cubicBezTo>
                <a:cubicBezTo>
                  <a:pt x="0" y="117"/>
                  <a:pt x="4" y="119"/>
                  <a:pt x="5" y="11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稻壳儿设计师PPT@老油条PPT_40"/>
          <p:cNvSpPr/>
          <p:nvPr/>
        </p:nvSpPr>
        <p:spPr bwMode="auto">
          <a:xfrm>
            <a:off x="12104688" y="5834063"/>
            <a:ext cx="328613" cy="609600"/>
          </a:xfrm>
          <a:custGeom>
            <a:avLst/>
            <a:gdLst>
              <a:gd name="T0" fmla="*/ 5 w 55"/>
              <a:gd name="T1" fmla="*/ 99 h 102"/>
              <a:gd name="T2" fmla="*/ 53 w 55"/>
              <a:gd name="T3" fmla="*/ 6 h 102"/>
              <a:gd name="T4" fmla="*/ 49 w 55"/>
              <a:gd name="T5" fmla="*/ 3 h 102"/>
              <a:gd name="T6" fmla="*/ 1 w 55"/>
              <a:gd name="T7" fmla="*/ 97 h 102"/>
              <a:gd name="T8" fmla="*/ 5 w 55"/>
              <a:gd name="T9" fmla="*/ 99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102">
                <a:moveTo>
                  <a:pt x="5" y="99"/>
                </a:moveTo>
                <a:cubicBezTo>
                  <a:pt x="17" y="66"/>
                  <a:pt x="35" y="36"/>
                  <a:pt x="53" y="6"/>
                </a:cubicBezTo>
                <a:cubicBezTo>
                  <a:pt x="55" y="3"/>
                  <a:pt x="51" y="0"/>
                  <a:pt x="49" y="3"/>
                </a:cubicBezTo>
                <a:cubicBezTo>
                  <a:pt x="31" y="33"/>
                  <a:pt x="13" y="64"/>
                  <a:pt x="1" y="97"/>
                </a:cubicBezTo>
                <a:cubicBezTo>
                  <a:pt x="0" y="100"/>
                  <a:pt x="4" y="102"/>
                  <a:pt x="5" y="99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稻壳儿设计师PPT@老油条PPT_41"/>
          <p:cNvSpPr/>
          <p:nvPr/>
        </p:nvSpPr>
        <p:spPr bwMode="auto">
          <a:xfrm>
            <a:off x="12223750" y="6091238"/>
            <a:ext cx="263525" cy="531813"/>
          </a:xfrm>
          <a:custGeom>
            <a:avLst/>
            <a:gdLst>
              <a:gd name="T0" fmla="*/ 6 w 44"/>
              <a:gd name="T1" fmla="*/ 86 h 89"/>
              <a:gd name="T2" fmla="*/ 42 w 44"/>
              <a:gd name="T3" fmla="*/ 6 h 89"/>
              <a:gd name="T4" fmla="*/ 38 w 44"/>
              <a:gd name="T5" fmla="*/ 3 h 89"/>
              <a:gd name="T6" fmla="*/ 1 w 44"/>
              <a:gd name="T7" fmla="*/ 84 h 89"/>
              <a:gd name="T8" fmla="*/ 6 w 44"/>
              <a:gd name="T9" fmla="*/ 8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89">
                <a:moveTo>
                  <a:pt x="6" y="86"/>
                </a:moveTo>
                <a:cubicBezTo>
                  <a:pt x="13" y="58"/>
                  <a:pt x="27" y="31"/>
                  <a:pt x="42" y="6"/>
                </a:cubicBezTo>
                <a:cubicBezTo>
                  <a:pt x="44" y="3"/>
                  <a:pt x="40" y="0"/>
                  <a:pt x="38" y="3"/>
                </a:cubicBezTo>
                <a:cubicBezTo>
                  <a:pt x="23" y="28"/>
                  <a:pt x="9" y="56"/>
                  <a:pt x="1" y="84"/>
                </a:cubicBezTo>
                <a:cubicBezTo>
                  <a:pt x="0" y="87"/>
                  <a:pt x="5" y="89"/>
                  <a:pt x="6" y="8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稻壳儿设计师PPT@老油条PPT_42"/>
          <p:cNvSpPr/>
          <p:nvPr/>
        </p:nvSpPr>
        <p:spPr bwMode="auto">
          <a:xfrm>
            <a:off x="12290425" y="6311900"/>
            <a:ext cx="209550" cy="388938"/>
          </a:xfrm>
          <a:custGeom>
            <a:avLst/>
            <a:gdLst>
              <a:gd name="T0" fmla="*/ 6 w 35"/>
              <a:gd name="T1" fmla="*/ 62 h 65"/>
              <a:gd name="T2" fmla="*/ 33 w 35"/>
              <a:gd name="T3" fmla="*/ 4 h 65"/>
              <a:gd name="T4" fmla="*/ 29 w 35"/>
              <a:gd name="T5" fmla="*/ 2 h 65"/>
              <a:gd name="T6" fmla="*/ 2 w 35"/>
              <a:gd name="T7" fmla="*/ 60 h 65"/>
              <a:gd name="T8" fmla="*/ 6 w 35"/>
              <a:gd name="T9" fmla="*/ 62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65">
                <a:moveTo>
                  <a:pt x="6" y="62"/>
                </a:moveTo>
                <a:cubicBezTo>
                  <a:pt x="15" y="43"/>
                  <a:pt x="24" y="23"/>
                  <a:pt x="33" y="4"/>
                </a:cubicBezTo>
                <a:cubicBezTo>
                  <a:pt x="35" y="1"/>
                  <a:pt x="30" y="0"/>
                  <a:pt x="29" y="2"/>
                </a:cubicBezTo>
                <a:cubicBezTo>
                  <a:pt x="20" y="22"/>
                  <a:pt x="11" y="41"/>
                  <a:pt x="2" y="60"/>
                </a:cubicBezTo>
                <a:cubicBezTo>
                  <a:pt x="0" y="63"/>
                  <a:pt x="5" y="65"/>
                  <a:pt x="6" y="62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稻壳儿设计师PPT@老油条PPT_43"/>
          <p:cNvSpPr/>
          <p:nvPr/>
        </p:nvSpPr>
        <p:spPr bwMode="auto">
          <a:xfrm>
            <a:off x="10555288" y="3486150"/>
            <a:ext cx="304800" cy="227013"/>
          </a:xfrm>
          <a:custGeom>
            <a:avLst/>
            <a:gdLst>
              <a:gd name="T0" fmla="*/ 3 w 51"/>
              <a:gd name="T1" fmla="*/ 6 h 38"/>
              <a:gd name="T2" fmla="*/ 46 w 51"/>
              <a:gd name="T3" fmla="*/ 36 h 38"/>
              <a:gd name="T4" fmla="*/ 49 w 51"/>
              <a:gd name="T5" fmla="*/ 32 h 38"/>
              <a:gd name="T6" fmla="*/ 5 w 51"/>
              <a:gd name="T7" fmla="*/ 1 h 38"/>
              <a:gd name="T8" fmla="*/ 3 w 51"/>
              <a:gd name="T9" fmla="*/ 6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" h="38">
                <a:moveTo>
                  <a:pt x="3" y="6"/>
                </a:moveTo>
                <a:cubicBezTo>
                  <a:pt x="19" y="11"/>
                  <a:pt x="33" y="25"/>
                  <a:pt x="46" y="36"/>
                </a:cubicBezTo>
                <a:cubicBezTo>
                  <a:pt x="48" y="38"/>
                  <a:pt x="51" y="34"/>
                  <a:pt x="49" y="32"/>
                </a:cubicBezTo>
                <a:cubicBezTo>
                  <a:pt x="36" y="21"/>
                  <a:pt x="21" y="6"/>
                  <a:pt x="5" y="1"/>
                </a:cubicBezTo>
                <a:cubicBezTo>
                  <a:pt x="2" y="0"/>
                  <a:pt x="0" y="5"/>
                  <a:pt x="3" y="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稻壳儿设计师PPT@老油条PPT_44"/>
          <p:cNvSpPr/>
          <p:nvPr/>
        </p:nvSpPr>
        <p:spPr bwMode="auto">
          <a:xfrm>
            <a:off x="10537825" y="3635375"/>
            <a:ext cx="365125" cy="261938"/>
          </a:xfrm>
          <a:custGeom>
            <a:avLst/>
            <a:gdLst>
              <a:gd name="T0" fmla="*/ 3 w 61"/>
              <a:gd name="T1" fmla="*/ 5 h 44"/>
              <a:gd name="T2" fmla="*/ 56 w 61"/>
              <a:gd name="T3" fmla="*/ 41 h 44"/>
              <a:gd name="T4" fmla="*/ 59 w 61"/>
              <a:gd name="T5" fmla="*/ 38 h 44"/>
              <a:gd name="T6" fmla="*/ 5 w 61"/>
              <a:gd name="T7" fmla="*/ 1 h 44"/>
              <a:gd name="T8" fmla="*/ 3 w 61"/>
              <a:gd name="T9" fmla="*/ 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44">
                <a:moveTo>
                  <a:pt x="3" y="5"/>
                </a:moveTo>
                <a:cubicBezTo>
                  <a:pt x="23" y="13"/>
                  <a:pt x="42" y="25"/>
                  <a:pt x="56" y="41"/>
                </a:cubicBezTo>
                <a:cubicBezTo>
                  <a:pt x="58" y="44"/>
                  <a:pt x="61" y="41"/>
                  <a:pt x="59" y="38"/>
                </a:cubicBezTo>
                <a:cubicBezTo>
                  <a:pt x="45" y="21"/>
                  <a:pt x="26" y="9"/>
                  <a:pt x="5" y="1"/>
                </a:cubicBezTo>
                <a:cubicBezTo>
                  <a:pt x="2" y="0"/>
                  <a:pt x="0" y="4"/>
                  <a:pt x="3" y="5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3" name="稻壳儿设计师PPT@老油条PPT_45"/>
          <p:cNvSpPr/>
          <p:nvPr/>
        </p:nvSpPr>
        <p:spPr bwMode="auto">
          <a:xfrm>
            <a:off x="10514013" y="3862388"/>
            <a:ext cx="477838" cy="339725"/>
          </a:xfrm>
          <a:custGeom>
            <a:avLst/>
            <a:gdLst>
              <a:gd name="T0" fmla="*/ 3 w 80"/>
              <a:gd name="T1" fmla="*/ 5 h 57"/>
              <a:gd name="T2" fmla="*/ 74 w 80"/>
              <a:gd name="T3" fmla="*/ 56 h 57"/>
              <a:gd name="T4" fmla="*/ 77 w 80"/>
              <a:gd name="T5" fmla="*/ 52 h 57"/>
              <a:gd name="T6" fmla="*/ 4 w 80"/>
              <a:gd name="T7" fmla="*/ 1 h 57"/>
              <a:gd name="T8" fmla="*/ 3 w 80"/>
              <a:gd name="T9" fmla="*/ 5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57">
                <a:moveTo>
                  <a:pt x="3" y="5"/>
                </a:moveTo>
                <a:cubicBezTo>
                  <a:pt x="34" y="9"/>
                  <a:pt x="50" y="40"/>
                  <a:pt x="74" y="56"/>
                </a:cubicBezTo>
                <a:cubicBezTo>
                  <a:pt x="77" y="57"/>
                  <a:pt x="80" y="54"/>
                  <a:pt x="77" y="52"/>
                </a:cubicBezTo>
                <a:cubicBezTo>
                  <a:pt x="52" y="36"/>
                  <a:pt x="35" y="5"/>
                  <a:pt x="4" y="1"/>
                </a:cubicBezTo>
                <a:cubicBezTo>
                  <a:pt x="1" y="0"/>
                  <a:pt x="0" y="5"/>
                  <a:pt x="3" y="5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4" name="稻壳儿设计师PPT@老油条PPT_46"/>
          <p:cNvSpPr/>
          <p:nvPr/>
        </p:nvSpPr>
        <p:spPr bwMode="auto">
          <a:xfrm>
            <a:off x="10525125" y="4076700"/>
            <a:ext cx="514350" cy="280988"/>
          </a:xfrm>
          <a:custGeom>
            <a:avLst/>
            <a:gdLst>
              <a:gd name="T0" fmla="*/ 3 w 86"/>
              <a:gd name="T1" fmla="*/ 6 h 47"/>
              <a:gd name="T2" fmla="*/ 80 w 86"/>
              <a:gd name="T3" fmla="*/ 45 h 47"/>
              <a:gd name="T4" fmla="*/ 83 w 86"/>
              <a:gd name="T5" fmla="*/ 41 h 47"/>
              <a:gd name="T6" fmla="*/ 4 w 86"/>
              <a:gd name="T7" fmla="*/ 1 h 47"/>
              <a:gd name="T8" fmla="*/ 3 w 86"/>
              <a:gd name="T9" fmla="*/ 6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" h="47">
                <a:moveTo>
                  <a:pt x="3" y="6"/>
                </a:moveTo>
                <a:cubicBezTo>
                  <a:pt x="30" y="16"/>
                  <a:pt x="56" y="29"/>
                  <a:pt x="80" y="45"/>
                </a:cubicBezTo>
                <a:cubicBezTo>
                  <a:pt x="83" y="47"/>
                  <a:pt x="86" y="43"/>
                  <a:pt x="83" y="41"/>
                </a:cubicBezTo>
                <a:cubicBezTo>
                  <a:pt x="58" y="25"/>
                  <a:pt x="32" y="12"/>
                  <a:pt x="4" y="1"/>
                </a:cubicBezTo>
                <a:cubicBezTo>
                  <a:pt x="2" y="0"/>
                  <a:pt x="0" y="5"/>
                  <a:pt x="3" y="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稻壳儿设计师PPT@老油条PPT_47"/>
          <p:cNvSpPr/>
          <p:nvPr/>
        </p:nvSpPr>
        <p:spPr bwMode="auto">
          <a:xfrm>
            <a:off x="10555288" y="4327525"/>
            <a:ext cx="611188" cy="328613"/>
          </a:xfrm>
          <a:custGeom>
            <a:avLst/>
            <a:gdLst>
              <a:gd name="T0" fmla="*/ 3 w 102"/>
              <a:gd name="T1" fmla="*/ 6 h 55"/>
              <a:gd name="T2" fmla="*/ 97 w 102"/>
              <a:gd name="T3" fmla="*/ 53 h 55"/>
              <a:gd name="T4" fmla="*/ 100 w 102"/>
              <a:gd name="T5" fmla="*/ 49 h 55"/>
              <a:gd name="T6" fmla="*/ 4 w 102"/>
              <a:gd name="T7" fmla="*/ 1 h 55"/>
              <a:gd name="T8" fmla="*/ 3 w 102"/>
              <a:gd name="T9" fmla="*/ 6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2" h="55">
                <a:moveTo>
                  <a:pt x="3" y="6"/>
                </a:moveTo>
                <a:cubicBezTo>
                  <a:pt x="36" y="19"/>
                  <a:pt x="68" y="31"/>
                  <a:pt x="97" y="53"/>
                </a:cubicBezTo>
                <a:cubicBezTo>
                  <a:pt x="99" y="55"/>
                  <a:pt x="102" y="51"/>
                  <a:pt x="100" y="49"/>
                </a:cubicBezTo>
                <a:cubicBezTo>
                  <a:pt x="71" y="27"/>
                  <a:pt x="38" y="14"/>
                  <a:pt x="4" y="1"/>
                </a:cubicBezTo>
                <a:cubicBezTo>
                  <a:pt x="1" y="0"/>
                  <a:pt x="0" y="4"/>
                  <a:pt x="3" y="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稻壳儿设计师PPT@老油条PPT_48"/>
          <p:cNvSpPr/>
          <p:nvPr/>
        </p:nvSpPr>
        <p:spPr bwMode="auto">
          <a:xfrm>
            <a:off x="10561638" y="4543425"/>
            <a:ext cx="652463" cy="257175"/>
          </a:xfrm>
          <a:custGeom>
            <a:avLst/>
            <a:gdLst>
              <a:gd name="T0" fmla="*/ 2 w 109"/>
              <a:gd name="T1" fmla="*/ 5 h 43"/>
              <a:gd name="T2" fmla="*/ 106 w 109"/>
              <a:gd name="T3" fmla="*/ 41 h 43"/>
              <a:gd name="T4" fmla="*/ 106 w 109"/>
              <a:gd name="T5" fmla="*/ 37 h 43"/>
              <a:gd name="T6" fmla="*/ 5 w 109"/>
              <a:gd name="T7" fmla="*/ 1 h 43"/>
              <a:gd name="T8" fmla="*/ 2 w 109"/>
              <a:gd name="T9" fmla="*/ 5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" h="43">
                <a:moveTo>
                  <a:pt x="2" y="5"/>
                </a:moveTo>
                <a:cubicBezTo>
                  <a:pt x="33" y="25"/>
                  <a:pt x="69" y="43"/>
                  <a:pt x="106" y="41"/>
                </a:cubicBezTo>
                <a:cubicBezTo>
                  <a:pt x="109" y="41"/>
                  <a:pt x="109" y="36"/>
                  <a:pt x="106" y="37"/>
                </a:cubicBezTo>
                <a:cubicBezTo>
                  <a:pt x="70" y="38"/>
                  <a:pt x="35" y="20"/>
                  <a:pt x="5" y="1"/>
                </a:cubicBezTo>
                <a:cubicBezTo>
                  <a:pt x="3" y="0"/>
                  <a:pt x="0" y="3"/>
                  <a:pt x="2" y="5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稻壳儿设计师PPT@老油条PPT_49"/>
          <p:cNvSpPr/>
          <p:nvPr/>
        </p:nvSpPr>
        <p:spPr bwMode="auto">
          <a:xfrm>
            <a:off x="10621963" y="4740275"/>
            <a:ext cx="627063" cy="196850"/>
          </a:xfrm>
          <a:custGeom>
            <a:avLst/>
            <a:gdLst>
              <a:gd name="T0" fmla="*/ 3 w 105"/>
              <a:gd name="T1" fmla="*/ 5 h 33"/>
              <a:gd name="T2" fmla="*/ 54 w 105"/>
              <a:gd name="T3" fmla="*/ 23 h 33"/>
              <a:gd name="T4" fmla="*/ 102 w 105"/>
              <a:gd name="T5" fmla="*/ 28 h 33"/>
              <a:gd name="T6" fmla="*/ 100 w 105"/>
              <a:gd name="T7" fmla="*/ 23 h 33"/>
              <a:gd name="T8" fmla="*/ 49 w 105"/>
              <a:gd name="T9" fmla="*/ 16 h 33"/>
              <a:gd name="T10" fmla="*/ 5 w 105"/>
              <a:gd name="T11" fmla="*/ 1 h 33"/>
              <a:gd name="T12" fmla="*/ 3 w 105"/>
              <a:gd name="T13" fmla="*/ 5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5" h="33">
                <a:moveTo>
                  <a:pt x="3" y="5"/>
                </a:moveTo>
                <a:cubicBezTo>
                  <a:pt x="20" y="11"/>
                  <a:pt x="37" y="17"/>
                  <a:pt x="54" y="23"/>
                </a:cubicBezTo>
                <a:cubicBezTo>
                  <a:pt x="70" y="28"/>
                  <a:pt x="86" y="33"/>
                  <a:pt x="102" y="28"/>
                </a:cubicBezTo>
                <a:cubicBezTo>
                  <a:pt x="105" y="27"/>
                  <a:pt x="103" y="22"/>
                  <a:pt x="100" y="23"/>
                </a:cubicBezTo>
                <a:cubicBezTo>
                  <a:pt x="83" y="29"/>
                  <a:pt x="65" y="22"/>
                  <a:pt x="49" y="16"/>
                </a:cubicBezTo>
                <a:cubicBezTo>
                  <a:pt x="34" y="11"/>
                  <a:pt x="19" y="6"/>
                  <a:pt x="5" y="1"/>
                </a:cubicBezTo>
                <a:cubicBezTo>
                  <a:pt x="2" y="0"/>
                  <a:pt x="0" y="4"/>
                  <a:pt x="3" y="5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稻壳儿设计师PPT@老油条PPT_50"/>
          <p:cNvSpPr/>
          <p:nvPr/>
        </p:nvSpPr>
        <p:spPr bwMode="auto">
          <a:xfrm>
            <a:off x="10728325" y="4979988"/>
            <a:ext cx="658813" cy="155575"/>
          </a:xfrm>
          <a:custGeom>
            <a:avLst/>
            <a:gdLst>
              <a:gd name="T0" fmla="*/ 3 w 110"/>
              <a:gd name="T1" fmla="*/ 6 h 26"/>
              <a:gd name="T2" fmla="*/ 107 w 110"/>
              <a:gd name="T3" fmla="*/ 26 h 26"/>
              <a:gd name="T4" fmla="*/ 107 w 110"/>
              <a:gd name="T5" fmla="*/ 22 h 26"/>
              <a:gd name="T6" fmla="*/ 5 w 110"/>
              <a:gd name="T7" fmla="*/ 1 h 26"/>
              <a:gd name="T8" fmla="*/ 3 w 110"/>
              <a:gd name="T9" fmla="*/ 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0" h="26">
                <a:moveTo>
                  <a:pt x="3" y="6"/>
                </a:moveTo>
                <a:cubicBezTo>
                  <a:pt x="36" y="19"/>
                  <a:pt x="71" y="26"/>
                  <a:pt x="107" y="26"/>
                </a:cubicBezTo>
                <a:cubicBezTo>
                  <a:pt x="110" y="26"/>
                  <a:pt x="110" y="22"/>
                  <a:pt x="107" y="22"/>
                </a:cubicBezTo>
                <a:cubicBezTo>
                  <a:pt x="72" y="21"/>
                  <a:pt x="38" y="14"/>
                  <a:pt x="5" y="1"/>
                </a:cubicBezTo>
                <a:cubicBezTo>
                  <a:pt x="2" y="0"/>
                  <a:pt x="0" y="4"/>
                  <a:pt x="3" y="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9" name="稻壳儿设计师PPT@老油条PPT_51"/>
          <p:cNvSpPr/>
          <p:nvPr/>
        </p:nvSpPr>
        <p:spPr bwMode="auto">
          <a:xfrm>
            <a:off x="10848975" y="5218113"/>
            <a:ext cx="663575" cy="179388"/>
          </a:xfrm>
          <a:custGeom>
            <a:avLst/>
            <a:gdLst>
              <a:gd name="T0" fmla="*/ 3 w 111"/>
              <a:gd name="T1" fmla="*/ 5 h 30"/>
              <a:gd name="T2" fmla="*/ 107 w 111"/>
              <a:gd name="T3" fmla="*/ 30 h 30"/>
              <a:gd name="T4" fmla="*/ 108 w 111"/>
              <a:gd name="T5" fmla="*/ 25 h 30"/>
              <a:gd name="T6" fmla="*/ 4 w 111"/>
              <a:gd name="T7" fmla="*/ 1 h 30"/>
              <a:gd name="T8" fmla="*/ 3 w 111"/>
              <a:gd name="T9" fmla="*/ 5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1" h="30">
                <a:moveTo>
                  <a:pt x="3" y="5"/>
                </a:moveTo>
                <a:cubicBezTo>
                  <a:pt x="36" y="18"/>
                  <a:pt x="71" y="27"/>
                  <a:pt x="107" y="30"/>
                </a:cubicBezTo>
                <a:cubicBezTo>
                  <a:pt x="110" y="30"/>
                  <a:pt x="111" y="25"/>
                  <a:pt x="108" y="25"/>
                </a:cubicBezTo>
                <a:cubicBezTo>
                  <a:pt x="72" y="22"/>
                  <a:pt x="38" y="14"/>
                  <a:pt x="4" y="1"/>
                </a:cubicBezTo>
                <a:cubicBezTo>
                  <a:pt x="2" y="0"/>
                  <a:pt x="0" y="4"/>
                  <a:pt x="3" y="5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0" name="稻壳儿设计师PPT@老油条PPT_52"/>
          <p:cNvSpPr/>
          <p:nvPr/>
        </p:nvSpPr>
        <p:spPr bwMode="auto">
          <a:xfrm>
            <a:off x="10991850" y="5421313"/>
            <a:ext cx="635000" cy="144463"/>
          </a:xfrm>
          <a:custGeom>
            <a:avLst/>
            <a:gdLst>
              <a:gd name="T0" fmla="*/ 3 w 106"/>
              <a:gd name="T1" fmla="*/ 6 h 24"/>
              <a:gd name="T2" fmla="*/ 102 w 106"/>
              <a:gd name="T3" fmla="*/ 23 h 24"/>
              <a:gd name="T4" fmla="*/ 103 w 106"/>
              <a:gd name="T5" fmla="*/ 19 h 24"/>
              <a:gd name="T6" fmla="*/ 4 w 106"/>
              <a:gd name="T7" fmla="*/ 1 h 24"/>
              <a:gd name="T8" fmla="*/ 3 w 106"/>
              <a:gd name="T9" fmla="*/ 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24">
                <a:moveTo>
                  <a:pt x="3" y="6"/>
                </a:moveTo>
                <a:cubicBezTo>
                  <a:pt x="35" y="16"/>
                  <a:pt x="68" y="22"/>
                  <a:pt x="102" y="23"/>
                </a:cubicBezTo>
                <a:cubicBezTo>
                  <a:pt x="105" y="24"/>
                  <a:pt x="106" y="19"/>
                  <a:pt x="103" y="19"/>
                </a:cubicBezTo>
                <a:cubicBezTo>
                  <a:pt x="69" y="17"/>
                  <a:pt x="36" y="11"/>
                  <a:pt x="4" y="1"/>
                </a:cubicBezTo>
                <a:cubicBezTo>
                  <a:pt x="2" y="0"/>
                  <a:pt x="0" y="5"/>
                  <a:pt x="3" y="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" name="稻壳儿设计师PPT@老油条PPT_53"/>
          <p:cNvSpPr/>
          <p:nvPr/>
        </p:nvSpPr>
        <p:spPr bwMode="auto">
          <a:xfrm>
            <a:off x="11177588" y="5691188"/>
            <a:ext cx="622300" cy="179388"/>
          </a:xfrm>
          <a:custGeom>
            <a:avLst/>
            <a:gdLst>
              <a:gd name="T0" fmla="*/ 3 w 104"/>
              <a:gd name="T1" fmla="*/ 6 h 30"/>
              <a:gd name="T2" fmla="*/ 100 w 104"/>
              <a:gd name="T3" fmla="*/ 30 h 30"/>
              <a:gd name="T4" fmla="*/ 101 w 104"/>
              <a:gd name="T5" fmla="*/ 25 h 30"/>
              <a:gd name="T6" fmla="*/ 5 w 104"/>
              <a:gd name="T7" fmla="*/ 1 h 30"/>
              <a:gd name="T8" fmla="*/ 3 w 104"/>
              <a:gd name="T9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30">
                <a:moveTo>
                  <a:pt x="3" y="6"/>
                </a:moveTo>
                <a:cubicBezTo>
                  <a:pt x="33" y="19"/>
                  <a:pt x="67" y="27"/>
                  <a:pt x="100" y="30"/>
                </a:cubicBezTo>
                <a:cubicBezTo>
                  <a:pt x="103" y="30"/>
                  <a:pt x="104" y="25"/>
                  <a:pt x="101" y="25"/>
                </a:cubicBezTo>
                <a:cubicBezTo>
                  <a:pt x="68" y="22"/>
                  <a:pt x="35" y="14"/>
                  <a:pt x="5" y="1"/>
                </a:cubicBezTo>
                <a:cubicBezTo>
                  <a:pt x="2" y="0"/>
                  <a:pt x="0" y="5"/>
                  <a:pt x="3" y="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稻壳儿设计师PPT@老油条PPT_54"/>
          <p:cNvSpPr/>
          <p:nvPr/>
        </p:nvSpPr>
        <p:spPr bwMode="auto">
          <a:xfrm>
            <a:off x="11345863" y="5911850"/>
            <a:ext cx="549275" cy="138113"/>
          </a:xfrm>
          <a:custGeom>
            <a:avLst/>
            <a:gdLst>
              <a:gd name="T0" fmla="*/ 3 w 92"/>
              <a:gd name="T1" fmla="*/ 5 h 23"/>
              <a:gd name="T2" fmla="*/ 88 w 92"/>
              <a:gd name="T3" fmla="*/ 22 h 23"/>
              <a:gd name="T4" fmla="*/ 89 w 92"/>
              <a:gd name="T5" fmla="*/ 17 h 23"/>
              <a:gd name="T6" fmla="*/ 3 w 92"/>
              <a:gd name="T7" fmla="*/ 1 h 23"/>
              <a:gd name="T8" fmla="*/ 3 w 92"/>
              <a:gd name="T9" fmla="*/ 5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2" h="23">
                <a:moveTo>
                  <a:pt x="3" y="5"/>
                </a:moveTo>
                <a:cubicBezTo>
                  <a:pt x="31" y="12"/>
                  <a:pt x="59" y="18"/>
                  <a:pt x="88" y="22"/>
                </a:cubicBezTo>
                <a:cubicBezTo>
                  <a:pt x="91" y="23"/>
                  <a:pt x="92" y="18"/>
                  <a:pt x="89" y="17"/>
                </a:cubicBezTo>
                <a:cubicBezTo>
                  <a:pt x="60" y="13"/>
                  <a:pt x="32" y="8"/>
                  <a:pt x="3" y="1"/>
                </a:cubicBezTo>
                <a:cubicBezTo>
                  <a:pt x="0" y="0"/>
                  <a:pt x="0" y="5"/>
                  <a:pt x="3" y="5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稻壳儿设计师PPT@老油条PPT_55"/>
          <p:cNvSpPr/>
          <p:nvPr/>
        </p:nvSpPr>
        <p:spPr bwMode="auto">
          <a:xfrm>
            <a:off x="11458575" y="6115050"/>
            <a:ext cx="568325" cy="125413"/>
          </a:xfrm>
          <a:custGeom>
            <a:avLst/>
            <a:gdLst>
              <a:gd name="T0" fmla="*/ 3 w 95"/>
              <a:gd name="T1" fmla="*/ 6 h 21"/>
              <a:gd name="T2" fmla="*/ 91 w 95"/>
              <a:gd name="T3" fmla="*/ 20 h 21"/>
              <a:gd name="T4" fmla="*/ 92 w 95"/>
              <a:gd name="T5" fmla="*/ 16 h 21"/>
              <a:gd name="T6" fmla="*/ 5 w 95"/>
              <a:gd name="T7" fmla="*/ 1 h 21"/>
              <a:gd name="T8" fmla="*/ 3 w 95"/>
              <a:gd name="T9" fmla="*/ 6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" h="21">
                <a:moveTo>
                  <a:pt x="3" y="6"/>
                </a:moveTo>
                <a:cubicBezTo>
                  <a:pt x="31" y="15"/>
                  <a:pt x="61" y="18"/>
                  <a:pt x="91" y="20"/>
                </a:cubicBezTo>
                <a:cubicBezTo>
                  <a:pt x="94" y="21"/>
                  <a:pt x="95" y="16"/>
                  <a:pt x="92" y="16"/>
                </a:cubicBezTo>
                <a:cubicBezTo>
                  <a:pt x="63" y="13"/>
                  <a:pt x="33" y="10"/>
                  <a:pt x="5" y="1"/>
                </a:cubicBezTo>
                <a:cubicBezTo>
                  <a:pt x="2" y="0"/>
                  <a:pt x="0" y="5"/>
                  <a:pt x="3" y="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稻壳儿设计师PPT@老油条PPT_56"/>
          <p:cNvSpPr/>
          <p:nvPr/>
        </p:nvSpPr>
        <p:spPr bwMode="auto">
          <a:xfrm>
            <a:off x="11704638" y="6413500"/>
            <a:ext cx="454025" cy="60325"/>
          </a:xfrm>
          <a:custGeom>
            <a:avLst/>
            <a:gdLst>
              <a:gd name="T0" fmla="*/ 3 w 76"/>
              <a:gd name="T1" fmla="*/ 5 h 10"/>
              <a:gd name="T2" fmla="*/ 72 w 76"/>
              <a:gd name="T3" fmla="*/ 7 h 10"/>
              <a:gd name="T4" fmla="*/ 72 w 76"/>
              <a:gd name="T5" fmla="*/ 3 h 10"/>
              <a:gd name="T6" fmla="*/ 4 w 76"/>
              <a:gd name="T7" fmla="*/ 1 h 10"/>
              <a:gd name="T8" fmla="*/ 3 w 76"/>
              <a:gd name="T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" h="10">
                <a:moveTo>
                  <a:pt x="3" y="5"/>
                </a:moveTo>
                <a:cubicBezTo>
                  <a:pt x="26" y="9"/>
                  <a:pt x="50" y="10"/>
                  <a:pt x="72" y="7"/>
                </a:cubicBezTo>
                <a:cubicBezTo>
                  <a:pt x="76" y="7"/>
                  <a:pt x="75" y="2"/>
                  <a:pt x="72" y="3"/>
                </a:cubicBezTo>
                <a:cubicBezTo>
                  <a:pt x="50" y="5"/>
                  <a:pt x="26" y="4"/>
                  <a:pt x="4" y="1"/>
                </a:cubicBezTo>
                <a:cubicBezTo>
                  <a:pt x="1" y="0"/>
                  <a:pt x="0" y="5"/>
                  <a:pt x="3" y="5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5" name="稻壳儿设计师PPT@老油条PPT_57"/>
          <p:cNvSpPr/>
          <p:nvPr/>
        </p:nvSpPr>
        <p:spPr bwMode="auto">
          <a:xfrm>
            <a:off x="11811000" y="6534150"/>
            <a:ext cx="407988" cy="71438"/>
          </a:xfrm>
          <a:custGeom>
            <a:avLst/>
            <a:gdLst>
              <a:gd name="T0" fmla="*/ 3 w 68"/>
              <a:gd name="T1" fmla="*/ 7 h 12"/>
              <a:gd name="T2" fmla="*/ 65 w 68"/>
              <a:gd name="T3" fmla="*/ 6 h 12"/>
              <a:gd name="T4" fmla="*/ 64 w 68"/>
              <a:gd name="T5" fmla="*/ 1 h 12"/>
              <a:gd name="T6" fmla="*/ 5 w 68"/>
              <a:gd name="T7" fmla="*/ 2 h 12"/>
              <a:gd name="T8" fmla="*/ 3 w 68"/>
              <a:gd name="T9" fmla="*/ 7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12">
                <a:moveTo>
                  <a:pt x="3" y="7"/>
                </a:moveTo>
                <a:cubicBezTo>
                  <a:pt x="22" y="12"/>
                  <a:pt x="46" y="10"/>
                  <a:pt x="65" y="6"/>
                </a:cubicBezTo>
                <a:cubicBezTo>
                  <a:pt x="68" y="5"/>
                  <a:pt x="67" y="0"/>
                  <a:pt x="64" y="1"/>
                </a:cubicBezTo>
                <a:cubicBezTo>
                  <a:pt x="46" y="5"/>
                  <a:pt x="23" y="7"/>
                  <a:pt x="5" y="2"/>
                </a:cubicBezTo>
                <a:cubicBezTo>
                  <a:pt x="2" y="2"/>
                  <a:pt x="0" y="6"/>
                  <a:pt x="3" y="7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6" name="稻壳儿设计师PPT@老油条PPT_58"/>
          <p:cNvSpPr/>
          <p:nvPr/>
        </p:nvSpPr>
        <p:spPr bwMode="auto">
          <a:xfrm>
            <a:off x="11955463" y="6670675"/>
            <a:ext cx="382588" cy="60325"/>
          </a:xfrm>
          <a:custGeom>
            <a:avLst/>
            <a:gdLst>
              <a:gd name="T0" fmla="*/ 3 w 64"/>
              <a:gd name="T1" fmla="*/ 6 h 10"/>
              <a:gd name="T2" fmla="*/ 60 w 64"/>
              <a:gd name="T3" fmla="*/ 10 h 10"/>
              <a:gd name="T4" fmla="*/ 61 w 64"/>
              <a:gd name="T5" fmla="*/ 5 h 10"/>
              <a:gd name="T6" fmla="*/ 4 w 64"/>
              <a:gd name="T7" fmla="*/ 1 h 10"/>
              <a:gd name="T8" fmla="*/ 3 w 64"/>
              <a:gd name="T9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10">
                <a:moveTo>
                  <a:pt x="3" y="6"/>
                </a:moveTo>
                <a:cubicBezTo>
                  <a:pt x="22" y="10"/>
                  <a:pt x="41" y="9"/>
                  <a:pt x="60" y="10"/>
                </a:cubicBezTo>
                <a:cubicBezTo>
                  <a:pt x="63" y="10"/>
                  <a:pt x="64" y="5"/>
                  <a:pt x="61" y="5"/>
                </a:cubicBezTo>
                <a:cubicBezTo>
                  <a:pt x="42" y="4"/>
                  <a:pt x="22" y="5"/>
                  <a:pt x="4" y="1"/>
                </a:cubicBezTo>
                <a:cubicBezTo>
                  <a:pt x="1" y="0"/>
                  <a:pt x="0" y="5"/>
                  <a:pt x="3" y="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7" name="稻壳儿设计师PPT@老油条PPT_59"/>
          <p:cNvSpPr/>
          <p:nvPr/>
        </p:nvSpPr>
        <p:spPr bwMode="auto">
          <a:xfrm>
            <a:off x="12768263" y="6383338"/>
            <a:ext cx="365125" cy="222250"/>
          </a:xfrm>
          <a:custGeom>
            <a:avLst/>
            <a:gdLst>
              <a:gd name="T0" fmla="*/ 5 w 61"/>
              <a:gd name="T1" fmla="*/ 36 h 37"/>
              <a:gd name="T2" fmla="*/ 58 w 61"/>
              <a:gd name="T3" fmla="*/ 5 h 37"/>
              <a:gd name="T4" fmla="*/ 55 w 61"/>
              <a:gd name="T5" fmla="*/ 1 h 37"/>
              <a:gd name="T6" fmla="*/ 3 w 61"/>
              <a:gd name="T7" fmla="*/ 32 h 37"/>
              <a:gd name="T8" fmla="*/ 5 w 61"/>
              <a:gd name="T9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37">
                <a:moveTo>
                  <a:pt x="5" y="36"/>
                </a:moveTo>
                <a:cubicBezTo>
                  <a:pt x="24" y="27"/>
                  <a:pt x="41" y="17"/>
                  <a:pt x="58" y="5"/>
                </a:cubicBezTo>
                <a:cubicBezTo>
                  <a:pt x="61" y="4"/>
                  <a:pt x="58" y="0"/>
                  <a:pt x="55" y="1"/>
                </a:cubicBezTo>
                <a:cubicBezTo>
                  <a:pt x="39" y="13"/>
                  <a:pt x="21" y="23"/>
                  <a:pt x="3" y="32"/>
                </a:cubicBezTo>
                <a:cubicBezTo>
                  <a:pt x="0" y="33"/>
                  <a:pt x="2" y="37"/>
                  <a:pt x="5" y="3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8" name="稻壳儿设计师PPT@老油条PPT_60"/>
          <p:cNvSpPr/>
          <p:nvPr/>
        </p:nvSpPr>
        <p:spPr bwMode="auto">
          <a:xfrm>
            <a:off x="12798425" y="6097588"/>
            <a:ext cx="533400" cy="292100"/>
          </a:xfrm>
          <a:custGeom>
            <a:avLst/>
            <a:gdLst>
              <a:gd name="T0" fmla="*/ 5 w 89"/>
              <a:gd name="T1" fmla="*/ 47 h 49"/>
              <a:gd name="T2" fmla="*/ 87 w 89"/>
              <a:gd name="T3" fmla="*/ 6 h 49"/>
              <a:gd name="T4" fmla="*/ 85 w 89"/>
              <a:gd name="T5" fmla="*/ 1 h 49"/>
              <a:gd name="T6" fmla="*/ 3 w 89"/>
              <a:gd name="T7" fmla="*/ 43 h 49"/>
              <a:gd name="T8" fmla="*/ 5 w 89"/>
              <a:gd name="T9" fmla="*/ 47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9" h="49">
                <a:moveTo>
                  <a:pt x="5" y="47"/>
                </a:moveTo>
                <a:cubicBezTo>
                  <a:pt x="33" y="35"/>
                  <a:pt x="60" y="21"/>
                  <a:pt x="87" y="6"/>
                </a:cubicBezTo>
                <a:cubicBezTo>
                  <a:pt x="89" y="4"/>
                  <a:pt x="87" y="0"/>
                  <a:pt x="85" y="1"/>
                </a:cubicBezTo>
                <a:cubicBezTo>
                  <a:pt x="58" y="16"/>
                  <a:pt x="31" y="30"/>
                  <a:pt x="3" y="43"/>
                </a:cubicBezTo>
                <a:cubicBezTo>
                  <a:pt x="0" y="44"/>
                  <a:pt x="2" y="49"/>
                  <a:pt x="5" y="47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9" name="稻壳儿设计师PPT@老油条PPT_61"/>
          <p:cNvSpPr/>
          <p:nvPr/>
        </p:nvSpPr>
        <p:spPr bwMode="auto">
          <a:xfrm>
            <a:off x="12865100" y="5762625"/>
            <a:ext cx="646113" cy="393700"/>
          </a:xfrm>
          <a:custGeom>
            <a:avLst/>
            <a:gdLst>
              <a:gd name="T0" fmla="*/ 5 w 108"/>
              <a:gd name="T1" fmla="*/ 65 h 66"/>
              <a:gd name="T2" fmla="*/ 105 w 108"/>
              <a:gd name="T3" fmla="*/ 5 h 66"/>
              <a:gd name="T4" fmla="*/ 102 w 108"/>
              <a:gd name="T5" fmla="*/ 1 h 66"/>
              <a:gd name="T6" fmla="*/ 3 w 108"/>
              <a:gd name="T7" fmla="*/ 60 h 66"/>
              <a:gd name="T8" fmla="*/ 5 w 108"/>
              <a:gd name="T9" fmla="*/ 65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" h="66">
                <a:moveTo>
                  <a:pt x="5" y="65"/>
                </a:moveTo>
                <a:cubicBezTo>
                  <a:pt x="41" y="51"/>
                  <a:pt x="73" y="28"/>
                  <a:pt x="105" y="5"/>
                </a:cubicBezTo>
                <a:cubicBezTo>
                  <a:pt x="108" y="3"/>
                  <a:pt x="105" y="0"/>
                  <a:pt x="102" y="1"/>
                </a:cubicBezTo>
                <a:cubicBezTo>
                  <a:pt x="71" y="24"/>
                  <a:pt x="39" y="46"/>
                  <a:pt x="3" y="60"/>
                </a:cubicBezTo>
                <a:cubicBezTo>
                  <a:pt x="0" y="62"/>
                  <a:pt x="2" y="66"/>
                  <a:pt x="5" y="65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0" name="稻壳儿设计师PPT@老油条PPT_62"/>
          <p:cNvSpPr/>
          <p:nvPr/>
        </p:nvSpPr>
        <p:spPr bwMode="auto">
          <a:xfrm>
            <a:off x="12912725" y="5314950"/>
            <a:ext cx="741363" cy="488950"/>
          </a:xfrm>
          <a:custGeom>
            <a:avLst/>
            <a:gdLst>
              <a:gd name="T0" fmla="*/ 5 w 124"/>
              <a:gd name="T1" fmla="*/ 80 h 82"/>
              <a:gd name="T2" fmla="*/ 121 w 124"/>
              <a:gd name="T3" fmla="*/ 6 h 82"/>
              <a:gd name="T4" fmla="*/ 119 w 124"/>
              <a:gd name="T5" fmla="*/ 2 h 82"/>
              <a:gd name="T6" fmla="*/ 2 w 124"/>
              <a:gd name="T7" fmla="*/ 77 h 82"/>
              <a:gd name="T8" fmla="*/ 5 w 124"/>
              <a:gd name="T9" fmla="*/ 8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" h="82">
                <a:moveTo>
                  <a:pt x="5" y="80"/>
                </a:moveTo>
                <a:cubicBezTo>
                  <a:pt x="44" y="56"/>
                  <a:pt x="83" y="32"/>
                  <a:pt x="121" y="6"/>
                </a:cubicBezTo>
                <a:cubicBezTo>
                  <a:pt x="124" y="4"/>
                  <a:pt x="121" y="0"/>
                  <a:pt x="119" y="2"/>
                </a:cubicBezTo>
                <a:cubicBezTo>
                  <a:pt x="80" y="28"/>
                  <a:pt x="41" y="53"/>
                  <a:pt x="2" y="77"/>
                </a:cubicBezTo>
                <a:cubicBezTo>
                  <a:pt x="0" y="78"/>
                  <a:pt x="2" y="82"/>
                  <a:pt x="5" y="80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稻壳儿设计师PPT@老油条PPT_63"/>
          <p:cNvSpPr/>
          <p:nvPr/>
        </p:nvSpPr>
        <p:spPr bwMode="auto">
          <a:xfrm>
            <a:off x="12996863" y="4991100"/>
            <a:ext cx="717550" cy="514350"/>
          </a:xfrm>
          <a:custGeom>
            <a:avLst/>
            <a:gdLst>
              <a:gd name="T0" fmla="*/ 6 w 120"/>
              <a:gd name="T1" fmla="*/ 85 h 86"/>
              <a:gd name="T2" fmla="*/ 117 w 120"/>
              <a:gd name="T3" fmla="*/ 6 h 86"/>
              <a:gd name="T4" fmla="*/ 114 w 120"/>
              <a:gd name="T5" fmla="*/ 2 h 86"/>
              <a:gd name="T6" fmla="*/ 3 w 120"/>
              <a:gd name="T7" fmla="*/ 81 h 86"/>
              <a:gd name="T8" fmla="*/ 6 w 120"/>
              <a:gd name="T9" fmla="*/ 85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" h="86">
                <a:moveTo>
                  <a:pt x="6" y="85"/>
                </a:moveTo>
                <a:cubicBezTo>
                  <a:pt x="45" y="61"/>
                  <a:pt x="82" y="35"/>
                  <a:pt x="117" y="6"/>
                </a:cubicBezTo>
                <a:cubicBezTo>
                  <a:pt x="120" y="4"/>
                  <a:pt x="117" y="0"/>
                  <a:pt x="114" y="2"/>
                </a:cubicBezTo>
                <a:cubicBezTo>
                  <a:pt x="79" y="31"/>
                  <a:pt x="42" y="57"/>
                  <a:pt x="3" y="81"/>
                </a:cubicBezTo>
                <a:cubicBezTo>
                  <a:pt x="0" y="82"/>
                  <a:pt x="3" y="86"/>
                  <a:pt x="6" y="85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2" name="稻壳儿设计师PPT@老油条PPT_64"/>
          <p:cNvSpPr/>
          <p:nvPr/>
        </p:nvSpPr>
        <p:spPr bwMode="auto">
          <a:xfrm>
            <a:off x="13049250" y="4567238"/>
            <a:ext cx="646113" cy="549275"/>
          </a:xfrm>
          <a:custGeom>
            <a:avLst/>
            <a:gdLst>
              <a:gd name="T0" fmla="*/ 5 w 108"/>
              <a:gd name="T1" fmla="*/ 91 h 92"/>
              <a:gd name="T2" fmla="*/ 106 w 108"/>
              <a:gd name="T3" fmla="*/ 6 h 92"/>
              <a:gd name="T4" fmla="*/ 103 w 108"/>
              <a:gd name="T5" fmla="*/ 3 h 92"/>
              <a:gd name="T6" fmla="*/ 2 w 108"/>
              <a:gd name="T7" fmla="*/ 87 h 92"/>
              <a:gd name="T8" fmla="*/ 5 w 108"/>
              <a:gd name="T9" fmla="*/ 91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8" h="92">
                <a:moveTo>
                  <a:pt x="5" y="91"/>
                </a:moveTo>
                <a:cubicBezTo>
                  <a:pt x="40" y="64"/>
                  <a:pt x="73" y="36"/>
                  <a:pt x="106" y="6"/>
                </a:cubicBezTo>
                <a:cubicBezTo>
                  <a:pt x="108" y="4"/>
                  <a:pt x="105" y="0"/>
                  <a:pt x="103" y="3"/>
                </a:cubicBezTo>
                <a:cubicBezTo>
                  <a:pt x="71" y="32"/>
                  <a:pt x="37" y="60"/>
                  <a:pt x="2" y="87"/>
                </a:cubicBezTo>
                <a:cubicBezTo>
                  <a:pt x="0" y="89"/>
                  <a:pt x="3" y="92"/>
                  <a:pt x="5" y="91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稻壳儿设计师PPT@老油条PPT_65"/>
          <p:cNvSpPr/>
          <p:nvPr/>
        </p:nvSpPr>
        <p:spPr bwMode="auto">
          <a:xfrm>
            <a:off x="13092113" y="4370388"/>
            <a:ext cx="568325" cy="549275"/>
          </a:xfrm>
          <a:custGeom>
            <a:avLst/>
            <a:gdLst>
              <a:gd name="T0" fmla="*/ 5 w 95"/>
              <a:gd name="T1" fmla="*/ 90 h 92"/>
              <a:gd name="T2" fmla="*/ 93 w 95"/>
              <a:gd name="T3" fmla="*/ 6 h 92"/>
              <a:gd name="T4" fmla="*/ 90 w 95"/>
              <a:gd name="T5" fmla="*/ 2 h 92"/>
              <a:gd name="T6" fmla="*/ 2 w 95"/>
              <a:gd name="T7" fmla="*/ 86 h 92"/>
              <a:gd name="T8" fmla="*/ 5 w 95"/>
              <a:gd name="T9" fmla="*/ 9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" h="92">
                <a:moveTo>
                  <a:pt x="5" y="90"/>
                </a:moveTo>
                <a:cubicBezTo>
                  <a:pt x="35" y="63"/>
                  <a:pt x="64" y="34"/>
                  <a:pt x="93" y="6"/>
                </a:cubicBezTo>
                <a:cubicBezTo>
                  <a:pt x="95" y="4"/>
                  <a:pt x="92" y="0"/>
                  <a:pt x="90" y="2"/>
                </a:cubicBezTo>
                <a:cubicBezTo>
                  <a:pt x="61" y="30"/>
                  <a:pt x="32" y="59"/>
                  <a:pt x="2" y="86"/>
                </a:cubicBezTo>
                <a:cubicBezTo>
                  <a:pt x="0" y="88"/>
                  <a:pt x="3" y="92"/>
                  <a:pt x="5" y="90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4" name="稻壳儿设计师PPT@老油条PPT_66"/>
          <p:cNvSpPr/>
          <p:nvPr/>
        </p:nvSpPr>
        <p:spPr bwMode="auto">
          <a:xfrm>
            <a:off x="13133388" y="4202113"/>
            <a:ext cx="460375" cy="473075"/>
          </a:xfrm>
          <a:custGeom>
            <a:avLst/>
            <a:gdLst>
              <a:gd name="T0" fmla="*/ 6 w 77"/>
              <a:gd name="T1" fmla="*/ 77 h 79"/>
              <a:gd name="T2" fmla="*/ 75 w 77"/>
              <a:gd name="T3" fmla="*/ 5 h 79"/>
              <a:gd name="T4" fmla="*/ 71 w 77"/>
              <a:gd name="T5" fmla="*/ 2 h 79"/>
              <a:gd name="T6" fmla="*/ 2 w 77"/>
              <a:gd name="T7" fmla="*/ 74 h 79"/>
              <a:gd name="T8" fmla="*/ 6 w 77"/>
              <a:gd name="T9" fmla="*/ 77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" h="79">
                <a:moveTo>
                  <a:pt x="6" y="77"/>
                </a:moveTo>
                <a:cubicBezTo>
                  <a:pt x="29" y="53"/>
                  <a:pt x="52" y="29"/>
                  <a:pt x="75" y="5"/>
                </a:cubicBezTo>
                <a:cubicBezTo>
                  <a:pt x="77" y="3"/>
                  <a:pt x="73" y="0"/>
                  <a:pt x="71" y="2"/>
                </a:cubicBezTo>
                <a:cubicBezTo>
                  <a:pt x="48" y="26"/>
                  <a:pt x="25" y="50"/>
                  <a:pt x="2" y="74"/>
                </a:cubicBezTo>
                <a:cubicBezTo>
                  <a:pt x="0" y="76"/>
                  <a:pt x="4" y="79"/>
                  <a:pt x="6" y="77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5" name="稻壳儿设计师PPT@老油条PPT_67"/>
          <p:cNvSpPr/>
          <p:nvPr/>
        </p:nvSpPr>
        <p:spPr bwMode="auto">
          <a:xfrm>
            <a:off x="13127038" y="3994150"/>
            <a:ext cx="412750" cy="357188"/>
          </a:xfrm>
          <a:custGeom>
            <a:avLst/>
            <a:gdLst>
              <a:gd name="T0" fmla="*/ 63 w 69"/>
              <a:gd name="T1" fmla="*/ 2 h 60"/>
              <a:gd name="T2" fmla="*/ 14 w 69"/>
              <a:gd name="T3" fmla="*/ 55 h 60"/>
              <a:gd name="T4" fmla="*/ 18 w 69"/>
              <a:gd name="T5" fmla="*/ 55 h 60"/>
              <a:gd name="T6" fmla="*/ 6 w 69"/>
              <a:gd name="T7" fmla="*/ 40 h 60"/>
              <a:gd name="T8" fmla="*/ 2 w 69"/>
              <a:gd name="T9" fmla="*/ 43 h 60"/>
              <a:gd name="T10" fmla="*/ 14 w 69"/>
              <a:gd name="T11" fmla="*/ 58 h 60"/>
              <a:gd name="T12" fmla="*/ 18 w 69"/>
              <a:gd name="T13" fmla="*/ 58 h 60"/>
              <a:gd name="T14" fmla="*/ 67 w 69"/>
              <a:gd name="T15" fmla="*/ 5 h 60"/>
              <a:gd name="T16" fmla="*/ 63 w 69"/>
              <a:gd name="T17" fmla="*/ 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9" h="60">
                <a:moveTo>
                  <a:pt x="63" y="2"/>
                </a:moveTo>
                <a:cubicBezTo>
                  <a:pt x="47" y="20"/>
                  <a:pt x="31" y="38"/>
                  <a:pt x="14" y="55"/>
                </a:cubicBezTo>
                <a:cubicBezTo>
                  <a:pt x="16" y="55"/>
                  <a:pt x="17" y="55"/>
                  <a:pt x="18" y="55"/>
                </a:cubicBezTo>
                <a:cubicBezTo>
                  <a:pt x="14" y="50"/>
                  <a:pt x="10" y="45"/>
                  <a:pt x="6" y="40"/>
                </a:cubicBezTo>
                <a:cubicBezTo>
                  <a:pt x="4" y="37"/>
                  <a:pt x="0" y="40"/>
                  <a:pt x="2" y="43"/>
                </a:cubicBezTo>
                <a:cubicBezTo>
                  <a:pt x="6" y="48"/>
                  <a:pt x="10" y="53"/>
                  <a:pt x="14" y="58"/>
                </a:cubicBezTo>
                <a:cubicBezTo>
                  <a:pt x="15" y="60"/>
                  <a:pt x="17" y="60"/>
                  <a:pt x="18" y="58"/>
                </a:cubicBezTo>
                <a:cubicBezTo>
                  <a:pt x="35" y="41"/>
                  <a:pt x="51" y="23"/>
                  <a:pt x="67" y="5"/>
                </a:cubicBezTo>
                <a:cubicBezTo>
                  <a:pt x="69" y="3"/>
                  <a:pt x="65" y="0"/>
                  <a:pt x="63" y="2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" name="稻壳儿设计师PPT@老油条PPT_68"/>
          <p:cNvSpPr/>
          <p:nvPr/>
        </p:nvSpPr>
        <p:spPr bwMode="auto">
          <a:xfrm>
            <a:off x="12523788" y="6210300"/>
            <a:ext cx="250825" cy="388938"/>
          </a:xfrm>
          <a:custGeom>
            <a:avLst/>
            <a:gdLst>
              <a:gd name="T0" fmla="*/ 2 w 42"/>
              <a:gd name="T1" fmla="*/ 5 h 65"/>
              <a:gd name="T2" fmla="*/ 36 w 42"/>
              <a:gd name="T3" fmla="*/ 63 h 65"/>
              <a:gd name="T4" fmla="*/ 40 w 42"/>
              <a:gd name="T5" fmla="*/ 60 h 65"/>
              <a:gd name="T6" fmla="*/ 5 w 42"/>
              <a:gd name="T7" fmla="*/ 2 h 65"/>
              <a:gd name="T8" fmla="*/ 2 w 42"/>
              <a:gd name="T9" fmla="*/ 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65">
                <a:moveTo>
                  <a:pt x="2" y="5"/>
                </a:moveTo>
                <a:cubicBezTo>
                  <a:pt x="14" y="24"/>
                  <a:pt x="24" y="44"/>
                  <a:pt x="36" y="63"/>
                </a:cubicBezTo>
                <a:cubicBezTo>
                  <a:pt x="38" y="65"/>
                  <a:pt x="42" y="62"/>
                  <a:pt x="40" y="60"/>
                </a:cubicBezTo>
                <a:cubicBezTo>
                  <a:pt x="28" y="41"/>
                  <a:pt x="18" y="21"/>
                  <a:pt x="5" y="2"/>
                </a:cubicBezTo>
                <a:cubicBezTo>
                  <a:pt x="4" y="0"/>
                  <a:pt x="0" y="3"/>
                  <a:pt x="2" y="5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7" name="稻壳儿设计师PPT@老油条PPT_69"/>
          <p:cNvSpPr/>
          <p:nvPr/>
        </p:nvSpPr>
        <p:spPr bwMode="auto">
          <a:xfrm>
            <a:off x="12558713" y="5965825"/>
            <a:ext cx="282575" cy="328613"/>
          </a:xfrm>
          <a:custGeom>
            <a:avLst/>
            <a:gdLst>
              <a:gd name="T0" fmla="*/ 2 w 47"/>
              <a:gd name="T1" fmla="*/ 5 h 55"/>
              <a:gd name="T2" fmla="*/ 42 w 47"/>
              <a:gd name="T3" fmla="*/ 52 h 55"/>
              <a:gd name="T4" fmla="*/ 45 w 47"/>
              <a:gd name="T5" fmla="*/ 49 h 55"/>
              <a:gd name="T6" fmla="*/ 6 w 47"/>
              <a:gd name="T7" fmla="*/ 2 h 55"/>
              <a:gd name="T8" fmla="*/ 2 w 47"/>
              <a:gd name="T9" fmla="*/ 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" h="55">
                <a:moveTo>
                  <a:pt x="2" y="5"/>
                </a:moveTo>
                <a:cubicBezTo>
                  <a:pt x="15" y="21"/>
                  <a:pt x="29" y="36"/>
                  <a:pt x="42" y="52"/>
                </a:cubicBezTo>
                <a:cubicBezTo>
                  <a:pt x="43" y="55"/>
                  <a:pt x="47" y="52"/>
                  <a:pt x="45" y="49"/>
                </a:cubicBezTo>
                <a:cubicBezTo>
                  <a:pt x="33" y="33"/>
                  <a:pt x="19" y="18"/>
                  <a:pt x="6" y="2"/>
                </a:cubicBezTo>
                <a:cubicBezTo>
                  <a:pt x="4" y="0"/>
                  <a:pt x="0" y="3"/>
                  <a:pt x="2" y="5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8" name="稻壳儿设计师PPT@老油条PPT_70"/>
          <p:cNvSpPr/>
          <p:nvPr/>
        </p:nvSpPr>
        <p:spPr bwMode="auto">
          <a:xfrm>
            <a:off x="12631738" y="5643563"/>
            <a:ext cx="280988" cy="352425"/>
          </a:xfrm>
          <a:custGeom>
            <a:avLst/>
            <a:gdLst>
              <a:gd name="T0" fmla="*/ 3 w 47"/>
              <a:gd name="T1" fmla="*/ 6 h 59"/>
              <a:gd name="T2" fmla="*/ 41 w 47"/>
              <a:gd name="T3" fmla="*/ 56 h 59"/>
              <a:gd name="T4" fmla="*/ 45 w 47"/>
              <a:gd name="T5" fmla="*/ 54 h 59"/>
              <a:gd name="T6" fmla="*/ 6 w 47"/>
              <a:gd name="T7" fmla="*/ 2 h 59"/>
              <a:gd name="T8" fmla="*/ 3 w 47"/>
              <a:gd name="T9" fmla="*/ 6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" h="59">
                <a:moveTo>
                  <a:pt x="3" y="6"/>
                </a:moveTo>
                <a:cubicBezTo>
                  <a:pt x="17" y="20"/>
                  <a:pt x="31" y="39"/>
                  <a:pt x="41" y="56"/>
                </a:cubicBezTo>
                <a:cubicBezTo>
                  <a:pt x="42" y="59"/>
                  <a:pt x="47" y="57"/>
                  <a:pt x="45" y="54"/>
                </a:cubicBezTo>
                <a:cubicBezTo>
                  <a:pt x="35" y="36"/>
                  <a:pt x="21" y="17"/>
                  <a:pt x="6" y="2"/>
                </a:cubicBezTo>
                <a:cubicBezTo>
                  <a:pt x="3" y="0"/>
                  <a:pt x="0" y="4"/>
                  <a:pt x="3" y="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9" name="稻壳儿设计师PPT@老油条PPT_71"/>
          <p:cNvSpPr/>
          <p:nvPr/>
        </p:nvSpPr>
        <p:spPr bwMode="auto">
          <a:xfrm>
            <a:off x="12696825" y="5492750"/>
            <a:ext cx="257175" cy="311150"/>
          </a:xfrm>
          <a:custGeom>
            <a:avLst/>
            <a:gdLst>
              <a:gd name="T0" fmla="*/ 1 w 43"/>
              <a:gd name="T1" fmla="*/ 5 h 52"/>
              <a:gd name="T2" fmla="*/ 38 w 43"/>
              <a:gd name="T3" fmla="*/ 50 h 52"/>
              <a:gd name="T4" fmla="*/ 41 w 43"/>
              <a:gd name="T5" fmla="*/ 47 h 52"/>
              <a:gd name="T6" fmla="*/ 5 w 43"/>
              <a:gd name="T7" fmla="*/ 3 h 52"/>
              <a:gd name="T8" fmla="*/ 1 w 43"/>
              <a:gd name="T9" fmla="*/ 5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52">
                <a:moveTo>
                  <a:pt x="1" y="5"/>
                </a:moveTo>
                <a:cubicBezTo>
                  <a:pt x="13" y="21"/>
                  <a:pt x="26" y="35"/>
                  <a:pt x="38" y="50"/>
                </a:cubicBezTo>
                <a:cubicBezTo>
                  <a:pt x="40" y="52"/>
                  <a:pt x="43" y="50"/>
                  <a:pt x="41" y="47"/>
                </a:cubicBezTo>
                <a:cubicBezTo>
                  <a:pt x="30" y="32"/>
                  <a:pt x="17" y="18"/>
                  <a:pt x="5" y="3"/>
                </a:cubicBezTo>
                <a:cubicBezTo>
                  <a:pt x="3" y="0"/>
                  <a:pt x="0" y="3"/>
                  <a:pt x="1" y="5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稻壳儿设计师PPT@老油条PPT_72"/>
          <p:cNvSpPr/>
          <p:nvPr/>
        </p:nvSpPr>
        <p:spPr bwMode="auto">
          <a:xfrm>
            <a:off x="12774613" y="5218113"/>
            <a:ext cx="246063" cy="304800"/>
          </a:xfrm>
          <a:custGeom>
            <a:avLst/>
            <a:gdLst>
              <a:gd name="T0" fmla="*/ 2 w 41"/>
              <a:gd name="T1" fmla="*/ 6 h 51"/>
              <a:gd name="T2" fmla="*/ 36 w 41"/>
              <a:gd name="T3" fmla="*/ 48 h 51"/>
              <a:gd name="T4" fmla="*/ 39 w 41"/>
              <a:gd name="T5" fmla="*/ 45 h 51"/>
              <a:gd name="T6" fmla="*/ 6 w 41"/>
              <a:gd name="T7" fmla="*/ 3 h 51"/>
              <a:gd name="T8" fmla="*/ 2 w 41"/>
              <a:gd name="T9" fmla="*/ 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" h="51">
                <a:moveTo>
                  <a:pt x="2" y="6"/>
                </a:moveTo>
                <a:cubicBezTo>
                  <a:pt x="13" y="20"/>
                  <a:pt x="26" y="33"/>
                  <a:pt x="36" y="48"/>
                </a:cubicBezTo>
                <a:cubicBezTo>
                  <a:pt x="37" y="51"/>
                  <a:pt x="41" y="48"/>
                  <a:pt x="39" y="45"/>
                </a:cubicBezTo>
                <a:cubicBezTo>
                  <a:pt x="30" y="30"/>
                  <a:pt x="17" y="17"/>
                  <a:pt x="6" y="3"/>
                </a:cubicBezTo>
                <a:cubicBezTo>
                  <a:pt x="4" y="0"/>
                  <a:pt x="0" y="3"/>
                  <a:pt x="2" y="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" name="稻壳儿设计师PPT@老油条PPT_73"/>
          <p:cNvSpPr/>
          <p:nvPr/>
        </p:nvSpPr>
        <p:spPr bwMode="auto">
          <a:xfrm>
            <a:off x="12865100" y="5021263"/>
            <a:ext cx="196850" cy="257175"/>
          </a:xfrm>
          <a:custGeom>
            <a:avLst/>
            <a:gdLst>
              <a:gd name="T0" fmla="*/ 2 w 33"/>
              <a:gd name="T1" fmla="*/ 6 h 43"/>
              <a:gd name="T2" fmla="*/ 27 w 33"/>
              <a:gd name="T3" fmla="*/ 41 h 43"/>
              <a:gd name="T4" fmla="*/ 31 w 33"/>
              <a:gd name="T5" fmla="*/ 38 h 43"/>
              <a:gd name="T6" fmla="*/ 6 w 33"/>
              <a:gd name="T7" fmla="*/ 3 h 43"/>
              <a:gd name="T8" fmla="*/ 2 w 33"/>
              <a:gd name="T9" fmla="*/ 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43">
                <a:moveTo>
                  <a:pt x="2" y="6"/>
                </a:moveTo>
                <a:cubicBezTo>
                  <a:pt x="10" y="18"/>
                  <a:pt x="19" y="29"/>
                  <a:pt x="27" y="41"/>
                </a:cubicBezTo>
                <a:cubicBezTo>
                  <a:pt x="29" y="43"/>
                  <a:pt x="33" y="40"/>
                  <a:pt x="31" y="38"/>
                </a:cubicBezTo>
                <a:cubicBezTo>
                  <a:pt x="23" y="26"/>
                  <a:pt x="13" y="15"/>
                  <a:pt x="6" y="3"/>
                </a:cubicBezTo>
                <a:cubicBezTo>
                  <a:pt x="4" y="0"/>
                  <a:pt x="0" y="3"/>
                  <a:pt x="2" y="6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2" name="稻壳儿设计师PPT@老油条PPT_74"/>
          <p:cNvSpPr/>
          <p:nvPr/>
        </p:nvSpPr>
        <p:spPr bwMode="auto">
          <a:xfrm>
            <a:off x="12936538" y="4848225"/>
            <a:ext cx="166688" cy="203200"/>
          </a:xfrm>
          <a:custGeom>
            <a:avLst/>
            <a:gdLst>
              <a:gd name="T0" fmla="*/ 2 w 28"/>
              <a:gd name="T1" fmla="*/ 5 h 34"/>
              <a:gd name="T2" fmla="*/ 23 w 28"/>
              <a:gd name="T3" fmla="*/ 32 h 34"/>
              <a:gd name="T4" fmla="*/ 26 w 28"/>
              <a:gd name="T5" fmla="*/ 29 h 34"/>
              <a:gd name="T6" fmla="*/ 6 w 28"/>
              <a:gd name="T7" fmla="*/ 3 h 34"/>
              <a:gd name="T8" fmla="*/ 2 w 28"/>
              <a:gd name="T9" fmla="*/ 5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34">
                <a:moveTo>
                  <a:pt x="2" y="5"/>
                </a:moveTo>
                <a:cubicBezTo>
                  <a:pt x="9" y="14"/>
                  <a:pt x="16" y="23"/>
                  <a:pt x="23" y="32"/>
                </a:cubicBezTo>
                <a:cubicBezTo>
                  <a:pt x="25" y="34"/>
                  <a:pt x="28" y="31"/>
                  <a:pt x="26" y="29"/>
                </a:cubicBezTo>
                <a:cubicBezTo>
                  <a:pt x="20" y="20"/>
                  <a:pt x="13" y="11"/>
                  <a:pt x="6" y="3"/>
                </a:cubicBezTo>
                <a:cubicBezTo>
                  <a:pt x="4" y="0"/>
                  <a:pt x="0" y="3"/>
                  <a:pt x="2" y="5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3" name="稻壳儿设计师PPT@老油条PPT_75"/>
          <p:cNvSpPr/>
          <p:nvPr/>
        </p:nvSpPr>
        <p:spPr bwMode="auto">
          <a:xfrm>
            <a:off x="13020675" y="4543425"/>
            <a:ext cx="125413" cy="244475"/>
          </a:xfrm>
          <a:custGeom>
            <a:avLst/>
            <a:gdLst>
              <a:gd name="T0" fmla="*/ 1 w 21"/>
              <a:gd name="T1" fmla="*/ 5 h 41"/>
              <a:gd name="T2" fmla="*/ 15 w 21"/>
              <a:gd name="T3" fmla="*/ 38 h 41"/>
              <a:gd name="T4" fmla="*/ 20 w 21"/>
              <a:gd name="T5" fmla="*/ 36 h 41"/>
              <a:gd name="T6" fmla="*/ 6 w 21"/>
              <a:gd name="T7" fmla="*/ 3 h 41"/>
              <a:gd name="T8" fmla="*/ 1 w 21"/>
              <a:gd name="T9" fmla="*/ 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41">
                <a:moveTo>
                  <a:pt x="1" y="5"/>
                </a:moveTo>
                <a:cubicBezTo>
                  <a:pt x="5" y="16"/>
                  <a:pt x="11" y="27"/>
                  <a:pt x="15" y="38"/>
                </a:cubicBezTo>
                <a:cubicBezTo>
                  <a:pt x="16" y="41"/>
                  <a:pt x="21" y="39"/>
                  <a:pt x="20" y="36"/>
                </a:cubicBezTo>
                <a:cubicBezTo>
                  <a:pt x="15" y="25"/>
                  <a:pt x="10" y="14"/>
                  <a:pt x="6" y="3"/>
                </a:cubicBezTo>
                <a:cubicBezTo>
                  <a:pt x="5" y="0"/>
                  <a:pt x="0" y="2"/>
                  <a:pt x="1" y="5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4" name="稻壳儿设计师PPT@老油条PPT_76"/>
          <p:cNvSpPr/>
          <p:nvPr/>
        </p:nvSpPr>
        <p:spPr bwMode="auto">
          <a:xfrm>
            <a:off x="11614150" y="771525"/>
            <a:ext cx="2709863" cy="1960563"/>
          </a:xfrm>
          <a:custGeom>
            <a:avLst/>
            <a:gdLst>
              <a:gd name="T0" fmla="*/ 248 w 453"/>
              <a:gd name="T1" fmla="*/ 1 h 328"/>
              <a:gd name="T2" fmla="*/ 92 w 453"/>
              <a:gd name="T3" fmla="*/ 95 h 328"/>
              <a:gd name="T4" fmla="*/ 0 w 453"/>
              <a:gd name="T5" fmla="*/ 200 h 328"/>
              <a:gd name="T6" fmla="*/ 10 w 453"/>
              <a:gd name="T7" fmla="*/ 219 h 328"/>
              <a:gd name="T8" fmla="*/ 28 w 453"/>
              <a:gd name="T9" fmla="*/ 222 h 328"/>
              <a:gd name="T10" fmla="*/ 55 w 453"/>
              <a:gd name="T11" fmla="*/ 223 h 328"/>
              <a:gd name="T12" fmla="*/ 148 w 453"/>
              <a:gd name="T13" fmla="*/ 221 h 328"/>
              <a:gd name="T14" fmla="*/ 319 w 453"/>
              <a:gd name="T15" fmla="*/ 233 h 328"/>
              <a:gd name="T16" fmla="*/ 448 w 453"/>
              <a:gd name="T17" fmla="*/ 326 h 328"/>
              <a:gd name="T18" fmla="*/ 452 w 453"/>
              <a:gd name="T19" fmla="*/ 324 h 328"/>
              <a:gd name="T20" fmla="*/ 222 w 453"/>
              <a:gd name="T21" fmla="*/ 216 h 328"/>
              <a:gd name="T22" fmla="*/ 39 w 453"/>
              <a:gd name="T23" fmla="*/ 218 h 328"/>
              <a:gd name="T24" fmla="*/ 17 w 453"/>
              <a:gd name="T25" fmla="*/ 216 h 328"/>
              <a:gd name="T26" fmla="*/ 5 w 453"/>
              <a:gd name="T27" fmla="*/ 192 h 328"/>
              <a:gd name="T28" fmla="*/ 23 w 453"/>
              <a:gd name="T29" fmla="*/ 156 h 328"/>
              <a:gd name="T30" fmla="*/ 82 w 453"/>
              <a:gd name="T31" fmla="*/ 107 h 328"/>
              <a:gd name="T32" fmla="*/ 250 w 453"/>
              <a:gd name="T33" fmla="*/ 4 h 328"/>
              <a:gd name="T34" fmla="*/ 248 w 453"/>
              <a:gd name="T35" fmla="*/ 1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3" h="328">
                <a:moveTo>
                  <a:pt x="248" y="1"/>
                </a:moveTo>
                <a:cubicBezTo>
                  <a:pt x="195" y="29"/>
                  <a:pt x="142" y="61"/>
                  <a:pt x="92" y="95"/>
                </a:cubicBezTo>
                <a:cubicBezTo>
                  <a:pt x="57" y="119"/>
                  <a:pt x="2" y="151"/>
                  <a:pt x="0" y="200"/>
                </a:cubicBezTo>
                <a:cubicBezTo>
                  <a:pt x="0" y="208"/>
                  <a:pt x="2" y="216"/>
                  <a:pt x="10" y="219"/>
                </a:cubicBezTo>
                <a:cubicBezTo>
                  <a:pt x="16" y="221"/>
                  <a:pt x="22" y="221"/>
                  <a:pt x="28" y="222"/>
                </a:cubicBezTo>
                <a:cubicBezTo>
                  <a:pt x="37" y="222"/>
                  <a:pt x="46" y="223"/>
                  <a:pt x="55" y="223"/>
                </a:cubicBezTo>
                <a:cubicBezTo>
                  <a:pt x="86" y="224"/>
                  <a:pt x="117" y="223"/>
                  <a:pt x="148" y="221"/>
                </a:cubicBezTo>
                <a:cubicBezTo>
                  <a:pt x="205" y="219"/>
                  <a:pt x="263" y="217"/>
                  <a:pt x="319" y="233"/>
                </a:cubicBezTo>
                <a:cubicBezTo>
                  <a:pt x="371" y="247"/>
                  <a:pt x="422" y="276"/>
                  <a:pt x="448" y="326"/>
                </a:cubicBezTo>
                <a:cubicBezTo>
                  <a:pt x="449" y="328"/>
                  <a:pt x="453" y="326"/>
                  <a:pt x="452" y="324"/>
                </a:cubicBezTo>
                <a:cubicBezTo>
                  <a:pt x="408" y="242"/>
                  <a:pt x="308" y="218"/>
                  <a:pt x="222" y="216"/>
                </a:cubicBezTo>
                <a:cubicBezTo>
                  <a:pt x="161" y="215"/>
                  <a:pt x="100" y="222"/>
                  <a:pt x="39" y="218"/>
                </a:cubicBezTo>
                <a:cubicBezTo>
                  <a:pt x="32" y="218"/>
                  <a:pt x="24" y="218"/>
                  <a:pt x="17" y="216"/>
                </a:cubicBezTo>
                <a:cubicBezTo>
                  <a:pt x="3" y="213"/>
                  <a:pt x="3" y="203"/>
                  <a:pt x="5" y="192"/>
                </a:cubicBezTo>
                <a:cubicBezTo>
                  <a:pt x="8" y="179"/>
                  <a:pt x="14" y="167"/>
                  <a:pt x="23" y="156"/>
                </a:cubicBezTo>
                <a:cubicBezTo>
                  <a:pt x="39" y="136"/>
                  <a:pt x="61" y="122"/>
                  <a:pt x="82" y="107"/>
                </a:cubicBezTo>
                <a:cubicBezTo>
                  <a:pt x="136" y="69"/>
                  <a:pt x="192" y="35"/>
                  <a:pt x="250" y="4"/>
                </a:cubicBezTo>
                <a:cubicBezTo>
                  <a:pt x="253" y="3"/>
                  <a:pt x="251" y="0"/>
                  <a:pt x="248" y="1"/>
                </a:cubicBezTo>
                <a:close/>
              </a:path>
            </a:pathLst>
          </a:custGeom>
          <a:solidFill>
            <a:srgbClr val="4A3D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5" name="稻壳儿设计师PPT@老油条PPT_77"/>
          <p:cNvSpPr/>
          <p:nvPr/>
        </p:nvSpPr>
        <p:spPr bwMode="auto">
          <a:xfrm>
            <a:off x="7845425" y="6402388"/>
            <a:ext cx="3505200" cy="1863725"/>
          </a:xfrm>
          <a:custGeom>
            <a:avLst/>
            <a:gdLst>
              <a:gd name="T0" fmla="*/ 3 w 586"/>
              <a:gd name="T1" fmla="*/ 138 h 312"/>
              <a:gd name="T2" fmla="*/ 200 w 586"/>
              <a:gd name="T3" fmla="*/ 100 h 312"/>
              <a:gd name="T4" fmla="*/ 258 w 586"/>
              <a:gd name="T5" fmla="*/ 56 h 312"/>
              <a:gd name="T6" fmla="*/ 234 w 586"/>
              <a:gd name="T7" fmla="*/ 8 h 312"/>
              <a:gd name="T8" fmla="*/ 180 w 586"/>
              <a:gd name="T9" fmla="*/ 34 h 312"/>
              <a:gd name="T10" fmla="*/ 182 w 586"/>
              <a:gd name="T11" fmla="*/ 37 h 312"/>
              <a:gd name="T12" fmla="*/ 298 w 586"/>
              <a:gd name="T13" fmla="*/ 28 h 312"/>
              <a:gd name="T14" fmla="*/ 422 w 586"/>
              <a:gd name="T15" fmla="*/ 17 h 312"/>
              <a:gd name="T16" fmla="*/ 540 w 586"/>
              <a:gd name="T17" fmla="*/ 50 h 312"/>
              <a:gd name="T18" fmla="*/ 575 w 586"/>
              <a:gd name="T19" fmla="*/ 98 h 312"/>
              <a:gd name="T20" fmla="*/ 581 w 586"/>
              <a:gd name="T21" fmla="*/ 160 h 312"/>
              <a:gd name="T22" fmla="*/ 569 w 586"/>
              <a:gd name="T23" fmla="*/ 309 h 312"/>
              <a:gd name="T24" fmla="*/ 573 w 586"/>
              <a:gd name="T25" fmla="*/ 310 h 312"/>
              <a:gd name="T26" fmla="*/ 585 w 586"/>
              <a:gd name="T27" fmla="*/ 175 h 312"/>
              <a:gd name="T28" fmla="*/ 582 w 586"/>
              <a:gd name="T29" fmla="*/ 113 h 312"/>
              <a:gd name="T30" fmla="*/ 564 w 586"/>
              <a:gd name="T31" fmla="*/ 65 h 312"/>
              <a:gd name="T32" fmla="*/ 520 w 586"/>
              <a:gd name="T33" fmla="*/ 36 h 312"/>
              <a:gd name="T34" fmla="*/ 460 w 586"/>
              <a:gd name="T35" fmla="*/ 18 h 312"/>
              <a:gd name="T36" fmla="*/ 337 w 586"/>
              <a:gd name="T37" fmla="*/ 16 h 312"/>
              <a:gd name="T38" fmla="*/ 183 w 586"/>
              <a:gd name="T39" fmla="*/ 33 h 312"/>
              <a:gd name="T40" fmla="*/ 184 w 586"/>
              <a:gd name="T41" fmla="*/ 36 h 312"/>
              <a:gd name="T42" fmla="*/ 250 w 586"/>
              <a:gd name="T43" fmla="*/ 28 h 312"/>
              <a:gd name="T44" fmla="*/ 245 w 586"/>
              <a:gd name="T45" fmla="*/ 71 h 312"/>
              <a:gd name="T46" fmla="*/ 203 w 586"/>
              <a:gd name="T47" fmla="*/ 94 h 312"/>
              <a:gd name="T48" fmla="*/ 3 w 586"/>
              <a:gd name="T49" fmla="*/ 134 h 312"/>
              <a:gd name="T50" fmla="*/ 3 w 586"/>
              <a:gd name="T51" fmla="*/ 138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86" h="312">
                <a:moveTo>
                  <a:pt x="3" y="138"/>
                </a:moveTo>
                <a:cubicBezTo>
                  <a:pt x="70" y="137"/>
                  <a:pt x="137" y="124"/>
                  <a:pt x="200" y="100"/>
                </a:cubicBezTo>
                <a:cubicBezTo>
                  <a:pt x="222" y="91"/>
                  <a:pt x="252" y="82"/>
                  <a:pt x="258" y="56"/>
                </a:cubicBezTo>
                <a:cubicBezTo>
                  <a:pt x="262" y="37"/>
                  <a:pt x="252" y="15"/>
                  <a:pt x="234" y="8"/>
                </a:cubicBezTo>
                <a:cubicBezTo>
                  <a:pt x="212" y="0"/>
                  <a:pt x="187" y="13"/>
                  <a:pt x="180" y="34"/>
                </a:cubicBezTo>
                <a:cubicBezTo>
                  <a:pt x="180" y="35"/>
                  <a:pt x="181" y="37"/>
                  <a:pt x="182" y="37"/>
                </a:cubicBezTo>
                <a:cubicBezTo>
                  <a:pt x="221" y="44"/>
                  <a:pt x="259" y="36"/>
                  <a:pt x="298" y="28"/>
                </a:cubicBezTo>
                <a:cubicBezTo>
                  <a:pt x="339" y="19"/>
                  <a:pt x="380" y="13"/>
                  <a:pt x="422" y="17"/>
                </a:cubicBezTo>
                <a:cubicBezTo>
                  <a:pt x="462" y="20"/>
                  <a:pt x="505" y="30"/>
                  <a:pt x="540" y="50"/>
                </a:cubicBezTo>
                <a:cubicBezTo>
                  <a:pt x="558" y="61"/>
                  <a:pt x="570" y="77"/>
                  <a:pt x="575" y="98"/>
                </a:cubicBezTo>
                <a:cubicBezTo>
                  <a:pt x="580" y="118"/>
                  <a:pt x="581" y="139"/>
                  <a:pt x="581" y="160"/>
                </a:cubicBezTo>
                <a:cubicBezTo>
                  <a:pt x="583" y="210"/>
                  <a:pt x="578" y="260"/>
                  <a:pt x="569" y="309"/>
                </a:cubicBezTo>
                <a:cubicBezTo>
                  <a:pt x="569" y="311"/>
                  <a:pt x="573" y="312"/>
                  <a:pt x="573" y="310"/>
                </a:cubicBezTo>
                <a:cubicBezTo>
                  <a:pt x="581" y="265"/>
                  <a:pt x="586" y="220"/>
                  <a:pt x="585" y="175"/>
                </a:cubicBezTo>
                <a:cubicBezTo>
                  <a:pt x="585" y="155"/>
                  <a:pt x="585" y="133"/>
                  <a:pt x="582" y="113"/>
                </a:cubicBezTo>
                <a:cubicBezTo>
                  <a:pt x="580" y="95"/>
                  <a:pt x="575" y="78"/>
                  <a:pt x="564" y="65"/>
                </a:cubicBezTo>
                <a:cubicBezTo>
                  <a:pt x="552" y="51"/>
                  <a:pt x="536" y="43"/>
                  <a:pt x="520" y="36"/>
                </a:cubicBezTo>
                <a:cubicBezTo>
                  <a:pt x="500" y="28"/>
                  <a:pt x="480" y="22"/>
                  <a:pt x="460" y="18"/>
                </a:cubicBezTo>
                <a:cubicBezTo>
                  <a:pt x="419" y="10"/>
                  <a:pt x="378" y="9"/>
                  <a:pt x="337" y="16"/>
                </a:cubicBezTo>
                <a:cubicBezTo>
                  <a:pt x="286" y="24"/>
                  <a:pt x="235" y="42"/>
                  <a:pt x="183" y="33"/>
                </a:cubicBezTo>
                <a:cubicBezTo>
                  <a:pt x="183" y="34"/>
                  <a:pt x="184" y="35"/>
                  <a:pt x="184" y="36"/>
                </a:cubicBezTo>
                <a:cubicBezTo>
                  <a:pt x="194" y="7"/>
                  <a:pt x="235" y="0"/>
                  <a:pt x="250" y="28"/>
                </a:cubicBezTo>
                <a:cubicBezTo>
                  <a:pt x="258" y="43"/>
                  <a:pt x="256" y="60"/>
                  <a:pt x="245" y="71"/>
                </a:cubicBezTo>
                <a:cubicBezTo>
                  <a:pt x="234" y="83"/>
                  <a:pt x="217" y="89"/>
                  <a:pt x="203" y="94"/>
                </a:cubicBezTo>
                <a:cubicBezTo>
                  <a:pt x="139" y="119"/>
                  <a:pt x="71" y="133"/>
                  <a:pt x="3" y="134"/>
                </a:cubicBezTo>
                <a:cubicBezTo>
                  <a:pt x="0" y="134"/>
                  <a:pt x="0" y="138"/>
                  <a:pt x="3" y="138"/>
                </a:cubicBezTo>
                <a:close/>
              </a:path>
            </a:pathLst>
          </a:custGeom>
          <a:solidFill>
            <a:srgbClr val="4A3D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2" name="稻壳儿设计师PPT@老油条PPT_78"/>
          <p:cNvSpPr>
            <a:spLocks noEditPoints="1"/>
          </p:cNvSpPr>
          <p:nvPr/>
        </p:nvSpPr>
        <p:spPr bwMode="auto">
          <a:xfrm>
            <a:off x="-1850481" y="4013200"/>
            <a:ext cx="2145275" cy="4127500"/>
          </a:xfrm>
          <a:custGeom>
            <a:avLst/>
            <a:gdLst>
              <a:gd name="T0" fmla="*/ 392 w 462"/>
              <a:gd name="T1" fmla="*/ 92 h 889"/>
              <a:gd name="T2" fmla="*/ 392 w 462"/>
              <a:gd name="T3" fmla="*/ 91 h 889"/>
              <a:gd name="T4" fmla="*/ 392 w 462"/>
              <a:gd name="T5" fmla="*/ 93 h 889"/>
              <a:gd name="T6" fmla="*/ 392 w 462"/>
              <a:gd name="T7" fmla="*/ 92 h 889"/>
              <a:gd name="T8" fmla="*/ 94 w 462"/>
              <a:gd name="T9" fmla="*/ 235 h 889"/>
              <a:gd name="T10" fmla="*/ 94 w 462"/>
              <a:gd name="T11" fmla="*/ 234 h 889"/>
              <a:gd name="T12" fmla="*/ 187 w 462"/>
              <a:gd name="T13" fmla="*/ 205 h 889"/>
              <a:gd name="T14" fmla="*/ 187 w 462"/>
              <a:gd name="T15" fmla="*/ 205 h 889"/>
              <a:gd name="T16" fmla="*/ 203 w 462"/>
              <a:gd name="T17" fmla="*/ 210 h 889"/>
              <a:gd name="T18" fmla="*/ 203 w 462"/>
              <a:gd name="T19" fmla="*/ 210 h 889"/>
              <a:gd name="T20" fmla="*/ 195 w 462"/>
              <a:gd name="T21" fmla="*/ 214 h 889"/>
              <a:gd name="T22" fmla="*/ 195 w 462"/>
              <a:gd name="T23" fmla="*/ 214 h 889"/>
              <a:gd name="T24" fmla="*/ 196 w 462"/>
              <a:gd name="T25" fmla="*/ 214 h 889"/>
              <a:gd name="T26" fmla="*/ 196 w 462"/>
              <a:gd name="T27" fmla="*/ 214 h 889"/>
              <a:gd name="T28" fmla="*/ 99 w 462"/>
              <a:gd name="T29" fmla="*/ 393 h 889"/>
              <a:gd name="T30" fmla="*/ 99 w 462"/>
              <a:gd name="T31" fmla="*/ 392 h 889"/>
              <a:gd name="T32" fmla="*/ 100 w 462"/>
              <a:gd name="T33" fmla="*/ 403 h 889"/>
              <a:gd name="T34" fmla="*/ 100 w 462"/>
              <a:gd name="T35" fmla="*/ 402 h 889"/>
              <a:gd name="T36" fmla="*/ 100 w 462"/>
              <a:gd name="T37" fmla="*/ 408 h 889"/>
              <a:gd name="T38" fmla="*/ 100 w 462"/>
              <a:gd name="T39" fmla="*/ 407 h 889"/>
              <a:gd name="T40" fmla="*/ 33 w 462"/>
              <a:gd name="T41" fmla="*/ 439 h 889"/>
              <a:gd name="T42" fmla="*/ 33 w 462"/>
              <a:gd name="T43" fmla="*/ 439 h 889"/>
              <a:gd name="T44" fmla="*/ 33 w 462"/>
              <a:gd name="T45" fmla="*/ 439 h 889"/>
              <a:gd name="T46" fmla="*/ 33 w 462"/>
              <a:gd name="T47" fmla="*/ 439 h 889"/>
              <a:gd name="T48" fmla="*/ 33 w 462"/>
              <a:gd name="T49" fmla="*/ 439 h 889"/>
              <a:gd name="T50" fmla="*/ 25 w 462"/>
              <a:gd name="T51" fmla="*/ 446 h 889"/>
              <a:gd name="T52" fmla="*/ 26 w 462"/>
              <a:gd name="T53" fmla="*/ 445 h 889"/>
              <a:gd name="T54" fmla="*/ 92 w 462"/>
              <a:gd name="T55" fmla="*/ 429 h 889"/>
              <a:gd name="T56" fmla="*/ 92 w 462"/>
              <a:gd name="T57" fmla="*/ 429 h 889"/>
              <a:gd name="T58" fmla="*/ 1 w 462"/>
              <a:gd name="T59" fmla="*/ 502 h 889"/>
              <a:gd name="T60" fmla="*/ 0 w 462"/>
              <a:gd name="T61" fmla="*/ 501 h 889"/>
              <a:gd name="T62" fmla="*/ 89 w 462"/>
              <a:gd name="T63" fmla="*/ 490 h 889"/>
              <a:gd name="T64" fmla="*/ 89 w 462"/>
              <a:gd name="T65" fmla="*/ 490 h 889"/>
              <a:gd name="T66" fmla="*/ 87 w 462"/>
              <a:gd name="T67" fmla="*/ 491 h 889"/>
              <a:gd name="T68" fmla="*/ 87 w 462"/>
              <a:gd name="T69" fmla="*/ 491 h 889"/>
              <a:gd name="T70" fmla="*/ 87 w 462"/>
              <a:gd name="T71" fmla="*/ 491 h 889"/>
              <a:gd name="T72" fmla="*/ 87 w 462"/>
              <a:gd name="T73" fmla="*/ 491 h 889"/>
              <a:gd name="T74" fmla="*/ 87 w 462"/>
              <a:gd name="T75" fmla="*/ 491 h 889"/>
              <a:gd name="T76" fmla="*/ 89 w 462"/>
              <a:gd name="T77" fmla="*/ 491 h 889"/>
              <a:gd name="T78" fmla="*/ 88 w 462"/>
              <a:gd name="T79" fmla="*/ 491 h 889"/>
              <a:gd name="T80" fmla="*/ 399 w 462"/>
              <a:gd name="T81" fmla="*/ 467 h 889"/>
              <a:gd name="T82" fmla="*/ 400 w 462"/>
              <a:gd name="T83" fmla="*/ 466 h 889"/>
              <a:gd name="T84" fmla="*/ 385 w 462"/>
              <a:gd name="T85" fmla="*/ 504 h 889"/>
              <a:gd name="T86" fmla="*/ 385 w 462"/>
              <a:gd name="T87" fmla="*/ 504 h 889"/>
              <a:gd name="T88" fmla="*/ 462 w 462"/>
              <a:gd name="T89" fmla="*/ 544 h 889"/>
              <a:gd name="T90" fmla="*/ 462 w 462"/>
              <a:gd name="T91" fmla="*/ 544 h 889"/>
              <a:gd name="T92" fmla="*/ 158 w 462"/>
              <a:gd name="T93" fmla="*/ 888 h 889"/>
              <a:gd name="T94" fmla="*/ 158 w 462"/>
              <a:gd name="T95" fmla="*/ 889 h 889"/>
              <a:gd name="T96" fmla="*/ 158 w 462"/>
              <a:gd name="T97" fmla="*/ 888 h 889"/>
              <a:gd name="T98" fmla="*/ 158 w 462"/>
              <a:gd name="T99" fmla="*/ 888 h 889"/>
              <a:gd name="T100" fmla="*/ 158 w 462"/>
              <a:gd name="T101" fmla="*/ 888 h 889"/>
              <a:gd name="T102" fmla="*/ 158 w 462"/>
              <a:gd name="T103" fmla="*/ 888 h 889"/>
              <a:gd name="T104" fmla="*/ 158 w 462"/>
              <a:gd name="T105" fmla="*/ 888 h 889"/>
              <a:gd name="T106" fmla="*/ 157 w 462"/>
              <a:gd name="T107" fmla="*/ 887 h 889"/>
              <a:gd name="T108" fmla="*/ 158 w 462"/>
              <a:gd name="T109" fmla="*/ 888 h 889"/>
              <a:gd name="T110" fmla="*/ 387 w 462"/>
              <a:gd name="T111" fmla="*/ 532 h 889"/>
              <a:gd name="T112" fmla="*/ 387 w 462"/>
              <a:gd name="T113" fmla="*/ 532 h 889"/>
              <a:gd name="T114" fmla="*/ 383 w 462"/>
              <a:gd name="T115" fmla="*/ 40 h 889"/>
              <a:gd name="T116" fmla="*/ 382 w 462"/>
              <a:gd name="T117" fmla="*/ 39 h 889"/>
              <a:gd name="T118" fmla="*/ 383 w 462"/>
              <a:gd name="T119" fmla="*/ 40 h 889"/>
              <a:gd name="T120" fmla="*/ 310 w 462"/>
              <a:gd name="T121" fmla="*/ 1 h 889"/>
              <a:gd name="T122" fmla="*/ 310 w 462"/>
              <a:gd name="T123" fmla="*/ 1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2" h="889">
                <a:moveTo>
                  <a:pt x="392" y="91"/>
                </a:moveTo>
                <a:cubicBezTo>
                  <a:pt x="392" y="91"/>
                  <a:pt x="392" y="92"/>
                  <a:pt x="392" y="92"/>
                </a:cubicBezTo>
                <a:cubicBezTo>
                  <a:pt x="392" y="92"/>
                  <a:pt x="392" y="91"/>
                  <a:pt x="392" y="91"/>
                </a:cubicBezTo>
                <a:cubicBezTo>
                  <a:pt x="392" y="91"/>
                  <a:pt x="392" y="91"/>
                  <a:pt x="392" y="91"/>
                </a:cubicBezTo>
                <a:close/>
                <a:moveTo>
                  <a:pt x="392" y="92"/>
                </a:moveTo>
                <a:cubicBezTo>
                  <a:pt x="392" y="92"/>
                  <a:pt x="392" y="92"/>
                  <a:pt x="392" y="93"/>
                </a:cubicBezTo>
                <a:cubicBezTo>
                  <a:pt x="392" y="93"/>
                  <a:pt x="392" y="92"/>
                  <a:pt x="392" y="92"/>
                </a:cubicBezTo>
                <a:cubicBezTo>
                  <a:pt x="392" y="92"/>
                  <a:pt x="392" y="92"/>
                  <a:pt x="392" y="92"/>
                </a:cubicBezTo>
                <a:close/>
                <a:moveTo>
                  <a:pt x="94" y="234"/>
                </a:moveTo>
                <a:cubicBezTo>
                  <a:pt x="94" y="234"/>
                  <a:pt x="94" y="235"/>
                  <a:pt x="94" y="235"/>
                </a:cubicBezTo>
                <a:cubicBezTo>
                  <a:pt x="94" y="235"/>
                  <a:pt x="94" y="234"/>
                  <a:pt x="94" y="234"/>
                </a:cubicBezTo>
                <a:cubicBezTo>
                  <a:pt x="94" y="234"/>
                  <a:pt x="94" y="234"/>
                  <a:pt x="94" y="234"/>
                </a:cubicBezTo>
                <a:close/>
                <a:moveTo>
                  <a:pt x="187" y="205"/>
                </a:moveTo>
                <a:cubicBezTo>
                  <a:pt x="187" y="205"/>
                  <a:pt x="187" y="205"/>
                  <a:pt x="187" y="205"/>
                </a:cubicBezTo>
                <a:cubicBezTo>
                  <a:pt x="187" y="205"/>
                  <a:pt x="187" y="205"/>
                  <a:pt x="187" y="205"/>
                </a:cubicBezTo>
                <a:cubicBezTo>
                  <a:pt x="187" y="205"/>
                  <a:pt x="187" y="205"/>
                  <a:pt x="187" y="205"/>
                </a:cubicBezTo>
                <a:close/>
                <a:moveTo>
                  <a:pt x="203" y="210"/>
                </a:moveTo>
                <a:cubicBezTo>
                  <a:pt x="203" y="210"/>
                  <a:pt x="203" y="210"/>
                  <a:pt x="203" y="210"/>
                </a:cubicBezTo>
                <a:cubicBezTo>
                  <a:pt x="203" y="210"/>
                  <a:pt x="203" y="210"/>
                  <a:pt x="203" y="210"/>
                </a:cubicBezTo>
                <a:cubicBezTo>
                  <a:pt x="203" y="210"/>
                  <a:pt x="203" y="210"/>
                  <a:pt x="203" y="210"/>
                </a:cubicBezTo>
                <a:close/>
                <a:moveTo>
                  <a:pt x="195" y="214"/>
                </a:moveTo>
                <a:cubicBezTo>
                  <a:pt x="195" y="214"/>
                  <a:pt x="195" y="214"/>
                  <a:pt x="195" y="214"/>
                </a:cubicBezTo>
                <a:cubicBezTo>
                  <a:pt x="195" y="214"/>
                  <a:pt x="195" y="214"/>
                  <a:pt x="195" y="214"/>
                </a:cubicBezTo>
                <a:cubicBezTo>
                  <a:pt x="195" y="214"/>
                  <a:pt x="195" y="214"/>
                  <a:pt x="195" y="214"/>
                </a:cubicBezTo>
                <a:close/>
                <a:moveTo>
                  <a:pt x="196" y="214"/>
                </a:moveTo>
                <a:cubicBezTo>
                  <a:pt x="196" y="214"/>
                  <a:pt x="196" y="214"/>
                  <a:pt x="196" y="214"/>
                </a:cubicBezTo>
                <a:cubicBezTo>
                  <a:pt x="196" y="214"/>
                  <a:pt x="196" y="214"/>
                  <a:pt x="196" y="214"/>
                </a:cubicBezTo>
                <a:cubicBezTo>
                  <a:pt x="196" y="214"/>
                  <a:pt x="196" y="214"/>
                  <a:pt x="196" y="214"/>
                </a:cubicBezTo>
                <a:close/>
                <a:moveTo>
                  <a:pt x="99" y="392"/>
                </a:moveTo>
                <a:cubicBezTo>
                  <a:pt x="99" y="392"/>
                  <a:pt x="99" y="392"/>
                  <a:pt x="99" y="393"/>
                </a:cubicBezTo>
                <a:cubicBezTo>
                  <a:pt x="99" y="392"/>
                  <a:pt x="99" y="392"/>
                  <a:pt x="99" y="392"/>
                </a:cubicBezTo>
                <a:cubicBezTo>
                  <a:pt x="99" y="392"/>
                  <a:pt x="99" y="392"/>
                  <a:pt x="99" y="392"/>
                </a:cubicBezTo>
                <a:close/>
                <a:moveTo>
                  <a:pt x="100" y="402"/>
                </a:moveTo>
                <a:cubicBezTo>
                  <a:pt x="100" y="402"/>
                  <a:pt x="100" y="403"/>
                  <a:pt x="100" y="403"/>
                </a:cubicBezTo>
                <a:cubicBezTo>
                  <a:pt x="100" y="403"/>
                  <a:pt x="100" y="402"/>
                  <a:pt x="100" y="402"/>
                </a:cubicBezTo>
                <a:cubicBezTo>
                  <a:pt x="100" y="402"/>
                  <a:pt x="100" y="402"/>
                  <a:pt x="100" y="402"/>
                </a:cubicBezTo>
                <a:close/>
                <a:moveTo>
                  <a:pt x="100" y="407"/>
                </a:moveTo>
                <a:cubicBezTo>
                  <a:pt x="100" y="407"/>
                  <a:pt x="100" y="407"/>
                  <a:pt x="100" y="408"/>
                </a:cubicBezTo>
                <a:cubicBezTo>
                  <a:pt x="100" y="407"/>
                  <a:pt x="100" y="407"/>
                  <a:pt x="100" y="407"/>
                </a:cubicBezTo>
                <a:cubicBezTo>
                  <a:pt x="100" y="407"/>
                  <a:pt x="100" y="407"/>
                  <a:pt x="100" y="407"/>
                </a:cubicBezTo>
                <a:close/>
                <a:moveTo>
                  <a:pt x="33" y="439"/>
                </a:move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lose/>
                <a:moveTo>
                  <a:pt x="33" y="439"/>
                </a:moveTo>
                <a:cubicBezTo>
                  <a:pt x="33" y="439"/>
                  <a:pt x="33" y="439"/>
                  <a:pt x="34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lose/>
                <a:moveTo>
                  <a:pt x="26" y="445"/>
                </a:moveTo>
                <a:cubicBezTo>
                  <a:pt x="25" y="445"/>
                  <a:pt x="25" y="445"/>
                  <a:pt x="25" y="446"/>
                </a:cubicBezTo>
                <a:cubicBezTo>
                  <a:pt x="25" y="445"/>
                  <a:pt x="25" y="445"/>
                  <a:pt x="26" y="445"/>
                </a:cubicBezTo>
                <a:cubicBezTo>
                  <a:pt x="26" y="445"/>
                  <a:pt x="26" y="445"/>
                  <a:pt x="26" y="445"/>
                </a:cubicBezTo>
                <a:close/>
                <a:moveTo>
                  <a:pt x="92" y="429"/>
                </a:moveTo>
                <a:cubicBezTo>
                  <a:pt x="92" y="429"/>
                  <a:pt x="92" y="429"/>
                  <a:pt x="92" y="429"/>
                </a:cubicBezTo>
                <a:cubicBezTo>
                  <a:pt x="92" y="429"/>
                  <a:pt x="92" y="429"/>
                  <a:pt x="92" y="429"/>
                </a:cubicBezTo>
                <a:cubicBezTo>
                  <a:pt x="92" y="429"/>
                  <a:pt x="92" y="429"/>
                  <a:pt x="92" y="429"/>
                </a:cubicBezTo>
                <a:close/>
                <a:moveTo>
                  <a:pt x="0" y="501"/>
                </a:moveTo>
                <a:cubicBezTo>
                  <a:pt x="0" y="501"/>
                  <a:pt x="0" y="501"/>
                  <a:pt x="1" y="502"/>
                </a:cubicBezTo>
                <a:cubicBezTo>
                  <a:pt x="0" y="501"/>
                  <a:pt x="0" y="501"/>
                  <a:pt x="0" y="501"/>
                </a:cubicBezTo>
                <a:cubicBezTo>
                  <a:pt x="0" y="501"/>
                  <a:pt x="0" y="501"/>
                  <a:pt x="0" y="501"/>
                </a:cubicBezTo>
                <a:close/>
                <a:moveTo>
                  <a:pt x="89" y="490"/>
                </a:moveTo>
                <a:cubicBezTo>
                  <a:pt x="89" y="490"/>
                  <a:pt x="89" y="490"/>
                  <a:pt x="89" y="490"/>
                </a:cubicBezTo>
                <a:cubicBezTo>
                  <a:pt x="89" y="490"/>
                  <a:pt x="89" y="490"/>
                  <a:pt x="89" y="490"/>
                </a:cubicBezTo>
                <a:cubicBezTo>
                  <a:pt x="89" y="490"/>
                  <a:pt x="89" y="490"/>
                  <a:pt x="89" y="490"/>
                </a:cubicBezTo>
                <a:close/>
                <a:moveTo>
                  <a:pt x="87" y="491"/>
                </a:move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lose/>
                <a:moveTo>
                  <a:pt x="87" y="491"/>
                </a:move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lose/>
                <a:moveTo>
                  <a:pt x="88" y="491"/>
                </a:moveTo>
                <a:cubicBezTo>
                  <a:pt x="88" y="491"/>
                  <a:pt x="88" y="491"/>
                  <a:pt x="89" y="491"/>
                </a:cubicBezTo>
                <a:cubicBezTo>
                  <a:pt x="88" y="491"/>
                  <a:pt x="88" y="491"/>
                  <a:pt x="88" y="491"/>
                </a:cubicBezTo>
                <a:cubicBezTo>
                  <a:pt x="88" y="491"/>
                  <a:pt x="88" y="491"/>
                  <a:pt x="88" y="491"/>
                </a:cubicBezTo>
                <a:close/>
                <a:moveTo>
                  <a:pt x="400" y="466"/>
                </a:moveTo>
                <a:cubicBezTo>
                  <a:pt x="400" y="466"/>
                  <a:pt x="400" y="467"/>
                  <a:pt x="399" y="467"/>
                </a:cubicBezTo>
                <a:cubicBezTo>
                  <a:pt x="400" y="467"/>
                  <a:pt x="400" y="466"/>
                  <a:pt x="400" y="466"/>
                </a:cubicBezTo>
                <a:cubicBezTo>
                  <a:pt x="400" y="466"/>
                  <a:pt x="400" y="466"/>
                  <a:pt x="400" y="466"/>
                </a:cubicBezTo>
                <a:close/>
                <a:moveTo>
                  <a:pt x="385" y="504"/>
                </a:moveTo>
                <a:cubicBezTo>
                  <a:pt x="385" y="504"/>
                  <a:pt x="385" y="504"/>
                  <a:pt x="385" y="504"/>
                </a:cubicBezTo>
                <a:cubicBezTo>
                  <a:pt x="385" y="504"/>
                  <a:pt x="385" y="504"/>
                  <a:pt x="385" y="504"/>
                </a:cubicBezTo>
                <a:cubicBezTo>
                  <a:pt x="385" y="504"/>
                  <a:pt x="385" y="504"/>
                  <a:pt x="385" y="504"/>
                </a:cubicBezTo>
                <a:close/>
                <a:moveTo>
                  <a:pt x="462" y="544"/>
                </a:moveTo>
                <a:cubicBezTo>
                  <a:pt x="462" y="544"/>
                  <a:pt x="462" y="544"/>
                  <a:pt x="462" y="544"/>
                </a:cubicBezTo>
                <a:cubicBezTo>
                  <a:pt x="462" y="544"/>
                  <a:pt x="462" y="544"/>
                  <a:pt x="462" y="544"/>
                </a:cubicBezTo>
                <a:cubicBezTo>
                  <a:pt x="462" y="544"/>
                  <a:pt x="462" y="544"/>
                  <a:pt x="462" y="544"/>
                </a:cubicBezTo>
                <a:close/>
                <a:moveTo>
                  <a:pt x="158" y="889"/>
                </a:moveTo>
                <a:cubicBezTo>
                  <a:pt x="158" y="889"/>
                  <a:pt x="158" y="888"/>
                  <a:pt x="158" y="888"/>
                </a:cubicBezTo>
                <a:cubicBezTo>
                  <a:pt x="158" y="888"/>
                  <a:pt x="158" y="889"/>
                  <a:pt x="158" y="889"/>
                </a:cubicBezTo>
                <a:cubicBezTo>
                  <a:pt x="158" y="889"/>
                  <a:pt x="158" y="889"/>
                  <a:pt x="158" y="889"/>
                </a:cubicBezTo>
                <a:close/>
                <a:moveTo>
                  <a:pt x="158" y="888"/>
                </a:move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158" y="888"/>
                </a:moveTo>
                <a:cubicBezTo>
                  <a:pt x="158" y="888"/>
                  <a:pt x="158" y="888"/>
                  <a:pt x="158" y="887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158" y="888"/>
                </a:moveTo>
                <a:cubicBezTo>
                  <a:pt x="158" y="888"/>
                  <a:pt x="158" y="887"/>
                  <a:pt x="158" y="887"/>
                </a:cubicBezTo>
                <a:cubicBezTo>
                  <a:pt x="158" y="887"/>
                  <a:pt x="157" y="887"/>
                  <a:pt x="157" y="887"/>
                </a:cubicBezTo>
                <a:cubicBezTo>
                  <a:pt x="157" y="887"/>
                  <a:pt x="158" y="887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387" y="532"/>
                </a:move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lose/>
                <a:moveTo>
                  <a:pt x="383" y="40"/>
                </a:moveTo>
                <a:cubicBezTo>
                  <a:pt x="383" y="40"/>
                  <a:pt x="383" y="40"/>
                  <a:pt x="383" y="40"/>
                </a:cubicBezTo>
                <a:cubicBezTo>
                  <a:pt x="382" y="39"/>
                  <a:pt x="382" y="39"/>
                  <a:pt x="382" y="39"/>
                </a:cubicBezTo>
                <a:cubicBezTo>
                  <a:pt x="382" y="39"/>
                  <a:pt x="383" y="39"/>
                  <a:pt x="383" y="40"/>
                </a:cubicBezTo>
                <a:cubicBezTo>
                  <a:pt x="383" y="40"/>
                  <a:pt x="383" y="40"/>
                  <a:pt x="383" y="40"/>
                </a:cubicBezTo>
                <a:close/>
                <a:moveTo>
                  <a:pt x="310" y="1"/>
                </a:moveTo>
                <a:cubicBezTo>
                  <a:pt x="310" y="1"/>
                  <a:pt x="310" y="1"/>
                  <a:pt x="310" y="1"/>
                </a:cubicBezTo>
                <a:cubicBezTo>
                  <a:pt x="310" y="1"/>
                  <a:pt x="310" y="0"/>
                  <a:pt x="310" y="0"/>
                </a:cubicBezTo>
                <a:cubicBezTo>
                  <a:pt x="310" y="0"/>
                  <a:pt x="310" y="1"/>
                  <a:pt x="310" y="1"/>
                </a:cubicBezTo>
                <a:cubicBezTo>
                  <a:pt x="310" y="1"/>
                  <a:pt x="310" y="1"/>
                  <a:pt x="310" y="1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6" name="稻壳儿设计师PPT@老油条PPT_79"/>
          <p:cNvSpPr/>
          <p:nvPr/>
        </p:nvSpPr>
        <p:spPr bwMode="auto">
          <a:xfrm>
            <a:off x="-903625" y="6399557"/>
            <a:ext cx="1109906" cy="1420866"/>
          </a:xfrm>
          <a:custGeom>
            <a:avLst/>
            <a:gdLst>
              <a:gd name="T0" fmla="*/ 4 w 239"/>
              <a:gd name="T1" fmla="*/ 304 h 306"/>
              <a:gd name="T2" fmla="*/ 88 w 239"/>
              <a:gd name="T3" fmla="*/ 159 h 306"/>
              <a:gd name="T4" fmla="*/ 174 w 239"/>
              <a:gd name="T5" fmla="*/ 48 h 306"/>
              <a:gd name="T6" fmla="*/ 207 w 239"/>
              <a:gd name="T7" fmla="*/ 31 h 306"/>
              <a:gd name="T8" fmla="*/ 215 w 239"/>
              <a:gd name="T9" fmla="*/ 29 h 306"/>
              <a:gd name="T10" fmla="*/ 227 w 239"/>
              <a:gd name="T11" fmla="*/ 50 h 306"/>
              <a:gd name="T12" fmla="*/ 216 w 239"/>
              <a:gd name="T13" fmla="*/ 66 h 306"/>
              <a:gd name="T14" fmla="*/ 165 w 239"/>
              <a:gd name="T15" fmla="*/ 128 h 306"/>
              <a:gd name="T16" fmla="*/ 51 w 239"/>
              <a:gd name="T17" fmla="*/ 229 h 306"/>
              <a:gd name="T18" fmla="*/ 57 w 239"/>
              <a:gd name="T19" fmla="*/ 232 h 306"/>
              <a:gd name="T20" fmla="*/ 192 w 239"/>
              <a:gd name="T21" fmla="*/ 61 h 306"/>
              <a:gd name="T22" fmla="*/ 186 w 239"/>
              <a:gd name="T23" fmla="*/ 58 h 306"/>
              <a:gd name="T24" fmla="*/ 131 w 239"/>
              <a:gd name="T25" fmla="*/ 126 h 306"/>
              <a:gd name="T26" fmla="*/ 136 w 239"/>
              <a:gd name="T27" fmla="*/ 130 h 306"/>
              <a:gd name="T28" fmla="*/ 193 w 239"/>
              <a:gd name="T29" fmla="*/ 58 h 306"/>
              <a:gd name="T30" fmla="*/ 187 w 239"/>
              <a:gd name="T31" fmla="*/ 56 h 306"/>
              <a:gd name="T32" fmla="*/ 50 w 239"/>
              <a:gd name="T33" fmla="*/ 230 h 306"/>
              <a:gd name="T34" fmla="*/ 56 w 239"/>
              <a:gd name="T35" fmla="*/ 234 h 306"/>
              <a:gd name="T36" fmla="*/ 164 w 239"/>
              <a:gd name="T37" fmla="*/ 138 h 306"/>
              <a:gd name="T38" fmla="*/ 208 w 239"/>
              <a:gd name="T39" fmla="*/ 88 h 306"/>
              <a:gd name="T40" fmla="*/ 238 w 239"/>
              <a:gd name="T41" fmla="*/ 37 h 306"/>
              <a:gd name="T42" fmla="*/ 164 w 239"/>
              <a:gd name="T43" fmla="*/ 46 h 306"/>
              <a:gd name="T44" fmla="*/ 87 w 239"/>
              <a:gd name="T45" fmla="*/ 148 h 306"/>
              <a:gd name="T46" fmla="*/ 1 w 239"/>
              <a:gd name="T47" fmla="*/ 303 h 306"/>
              <a:gd name="T48" fmla="*/ 4 w 239"/>
              <a:gd name="T49" fmla="*/ 304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9" h="306">
                <a:moveTo>
                  <a:pt x="4" y="304"/>
                </a:moveTo>
                <a:cubicBezTo>
                  <a:pt x="32" y="256"/>
                  <a:pt x="59" y="207"/>
                  <a:pt x="88" y="159"/>
                </a:cubicBezTo>
                <a:cubicBezTo>
                  <a:pt x="113" y="120"/>
                  <a:pt x="137" y="76"/>
                  <a:pt x="174" y="48"/>
                </a:cubicBezTo>
                <a:cubicBezTo>
                  <a:pt x="184" y="40"/>
                  <a:pt x="195" y="34"/>
                  <a:pt x="207" y="31"/>
                </a:cubicBezTo>
                <a:cubicBezTo>
                  <a:pt x="210" y="30"/>
                  <a:pt x="213" y="29"/>
                  <a:pt x="215" y="29"/>
                </a:cubicBezTo>
                <a:cubicBezTo>
                  <a:pt x="229" y="35"/>
                  <a:pt x="233" y="42"/>
                  <a:pt x="227" y="50"/>
                </a:cubicBezTo>
                <a:cubicBezTo>
                  <a:pt x="225" y="56"/>
                  <a:pt x="220" y="61"/>
                  <a:pt x="216" y="66"/>
                </a:cubicBezTo>
                <a:cubicBezTo>
                  <a:pt x="200" y="88"/>
                  <a:pt x="183" y="108"/>
                  <a:pt x="165" y="128"/>
                </a:cubicBezTo>
                <a:cubicBezTo>
                  <a:pt x="130" y="165"/>
                  <a:pt x="92" y="199"/>
                  <a:pt x="51" y="229"/>
                </a:cubicBezTo>
                <a:cubicBezTo>
                  <a:pt x="53" y="230"/>
                  <a:pt x="55" y="231"/>
                  <a:pt x="57" y="232"/>
                </a:cubicBezTo>
                <a:cubicBezTo>
                  <a:pt x="87" y="165"/>
                  <a:pt x="133" y="107"/>
                  <a:pt x="192" y="61"/>
                </a:cubicBezTo>
                <a:cubicBezTo>
                  <a:pt x="190" y="60"/>
                  <a:pt x="188" y="59"/>
                  <a:pt x="186" y="58"/>
                </a:cubicBezTo>
                <a:cubicBezTo>
                  <a:pt x="180" y="89"/>
                  <a:pt x="155" y="108"/>
                  <a:pt x="131" y="126"/>
                </a:cubicBezTo>
                <a:cubicBezTo>
                  <a:pt x="128" y="128"/>
                  <a:pt x="132" y="133"/>
                  <a:pt x="136" y="130"/>
                </a:cubicBezTo>
                <a:cubicBezTo>
                  <a:pt x="161" y="112"/>
                  <a:pt x="187" y="91"/>
                  <a:pt x="193" y="58"/>
                </a:cubicBezTo>
                <a:cubicBezTo>
                  <a:pt x="193" y="55"/>
                  <a:pt x="189" y="54"/>
                  <a:pt x="187" y="56"/>
                </a:cubicBezTo>
                <a:cubicBezTo>
                  <a:pt x="128" y="102"/>
                  <a:pt x="82" y="162"/>
                  <a:pt x="50" y="230"/>
                </a:cubicBezTo>
                <a:cubicBezTo>
                  <a:pt x="49" y="233"/>
                  <a:pt x="53" y="235"/>
                  <a:pt x="56" y="234"/>
                </a:cubicBezTo>
                <a:cubicBezTo>
                  <a:pt x="95" y="205"/>
                  <a:pt x="131" y="174"/>
                  <a:pt x="164" y="138"/>
                </a:cubicBezTo>
                <a:cubicBezTo>
                  <a:pt x="180" y="122"/>
                  <a:pt x="194" y="105"/>
                  <a:pt x="208" y="88"/>
                </a:cubicBezTo>
                <a:cubicBezTo>
                  <a:pt x="218" y="75"/>
                  <a:pt x="239" y="56"/>
                  <a:pt x="238" y="37"/>
                </a:cubicBezTo>
                <a:cubicBezTo>
                  <a:pt x="235" y="0"/>
                  <a:pt x="178" y="35"/>
                  <a:pt x="164" y="46"/>
                </a:cubicBezTo>
                <a:cubicBezTo>
                  <a:pt x="131" y="73"/>
                  <a:pt x="109" y="112"/>
                  <a:pt x="87" y="148"/>
                </a:cubicBezTo>
                <a:cubicBezTo>
                  <a:pt x="56" y="198"/>
                  <a:pt x="26" y="250"/>
                  <a:pt x="1" y="303"/>
                </a:cubicBezTo>
                <a:cubicBezTo>
                  <a:pt x="0" y="304"/>
                  <a:pt x="3" y="306"/>
                  <a:pt x="4" y="304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7" name="稻壳儿设计师PPT@老油条PPT_80"/>
          <p:cNvSpPr/>
          <p:nvPr/>
        </p:nvSpPr>
        <p:spPr bwMode="auto">
          <a:xfrm>
            <a:off x="-680013" y="5039252"/>
            <a:ext cx="1113400" cy="2288526"/>
          </a:xfrm>
          <a:custGeom>
            <a:avLst/>
            <a:gdLst>
              <a:gd name="T0" fmla="*/ 3 w 240"/>
              <a:gd name="T1" fmla="*/ 491 h 493"/>
              <a:gd name="T2" fmla="*/ 95 w 240"/>
              <a:gd name="T3" fmla="*/ 303 h 493"/>
              <a:gd name="T4" fmla="*/ 196 w 240"/>
              <a:gd name="T5" fmla="*/ 138 h 493"/>
              <a:gd name="T6" fmla="*/ 233 w 240"/>
              <a:gd name="T7" fmla="*/ 53 h 493"/>
              <a:gd name="T8" fmla="*/ 221 w 240"/>
              <a:gd name="T9" fmla="*/ 7 h 493"/>
              <a:gd name="T10" fmla="*/ 165 w 240"/>
              <a:gd name="T11" fmla="*/ 43 h 493"/>
              <a:gd name="T12" fmla="*/ 115 w 240"/>
              <a:gd name="T13" fmla="*/ 115 h 493"/>
              <a:gd name="T14" fmla="*/ 60 w 240"/>
              <a:gd name="T15" fmla="*/ 305 h 493"/>
              <a:gd name="T16" fmla="*/ 62 w 240"/>
              <a:gd name="T17" fmla="*/ 307 h 493"/>
              <a:gd name="T18" fmla="*/ 94 w 240"/>
              <a:gd name="T19" fmla="*/ 281 h 493"/>
              <a:gd name="T20" fmla="*/ 134 w 240"/>
              <a:gd name="T21" fmla="*/ 209 h 493"/>
              <a:gd name="T22" fmla="*/ 166 w 240"/>
              <a:gd name="T23" fmla="*/ 145 h 493"/>
              <a:gd name="T24" fmla="*/ 183 w 240"/>
              <a:gd name="T25" fmla="*/ 105 h 493"/>
              <a:gd name="T26" fmla="*/ 193 w 240"/>
              <a:gd name="T27" fmla="*/ 77 h 493"/>
              <a:gd name="T28" fmla="*/ 177 w 240"/>
              <a:gd name="T29" fmla="*/ 60 h 493"/>
              <a:gd name="T30" fmla="*/ 159 w 240"/>
              <a:gd name="T31" fmla="*/ 78 h 493"/>
              <a:gd name="T32" fmla="*/ 140 w 240"/>
              <a:gd name="T33" fmla="*/ 106 h 493"/>
              <a:gd name="T34" fmla="*/ 94 w 240"/>
              <a:gd name="T35" fmla="*/ 236 h 493"/>
              <a:gd name="T36" fmla="*/ 102 w 240"/>
              <a:gd name="T37" fmla="*/ 237 h 493"/>
              <a:gd name="T38" fmla="*/ 143 w 240"/>
              <a:gd name="T39" fmla="*/ 114 h 493"/>
              <a:gd name="T40" fmla="*/ 159 w 240"/>
              <a:gd name="T41" fmla="*/ 90 h 493"/>
              <a:gd name="T42" fmla="*/ 169 w 240"/>
              <a:gd name="T43" fmla="*/ 78 h 493"/>
              <a:gd name="T44" fmla="*/ 174 w 240"/>
              <a:gd name="T45" fmla="*/ 72 h 493"/>
              <a:gd name="T46" fmla="*/ 185 w 240"/>
              <a:gd name="T47" fmla="*/ 79 h 493"/>
              <a:gd name="T48" fmla="*/ 176 w 240"/>
              <a:gd name="T49" fmla="*/ 102 h 493"/>
              <a:gd name="T50" fmla="*/ 161 w 240"/>
              <a:gd name="T51" fmla="*/ 137 h 493"/>
              <a:gd name="T52" fmla="*/ 97 w 240"/>
              <a:gd name="T53" fmla="*/ 263 h 493"/>
              <a:gd name="T54" fmla="*/ 81 w 240"/>
              <a:gd name="T55" fmla="*/ 291 h 493"/>
              <a:gd name="T56" fmla="*/ 66 w 240"/>
              <a:gd name="T57" fmla="*/ 300 h 493"/>
              <a:gd name="T58" fmla="*/ 67 w 240"/>
              <a:gd name="T59" fmla="*/ 290 h 493"/>
              <a:gd name="T60" fmla="*/ 78 w 240"/>
              <a:gd name="T61" fmla="*/ 225 h 493"/>
              <a:gd name="T62" fmla="*/ 125 w 240"/>
              <a:gd name="T63" fmla="*/ 110 h 493"/>
              <a:gd name="T64" fmla="*/ 154 w 240"/>
              <a:gd name="T65" fmla="*/ 66 h 493"/>
              <a:gd name="T66" fmla="*/ 202 w 240"/>
              <a:gd name="T67" fmla="*/ 17 h 493"/>
              <a:gd name="T68" fmla="*/ 229 w 240"/>
              <a:gd name="T69" fmla="*/ 36 h 493"/>
              <a:gd name="T70" fmla="*/ 221 w 240"/>
              <a:gd name="T71" fmla="*/ 65 h 493"/>
              <a:gd name="T72" fmla="*/ 195 w 240"/>
              <a:gd name="T73" fmla="*/ 125 h 493"/>
              <a:gd name="T74" fmla="*/ 130 w 240"/>
              <a:gd name="T75" fmla="*/ 234 h 493"/>
              <a:gd name="T76" fmla="*/ 0 w 240"/>
              <a:gd name="T77" fmla="*/ 490 h 493"/>
              <a:gd name="T78" fmla="*/ 3 w 240"/>
              <a:gd name="T79" fmla="*/ 491 h 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40" h="493">
                <a:moveTo>
                  <a:pt x="3" y="491"/>
                </a:moveTo>
                <a:cubicBezTo>
                  <a:pt x="28" y="426"/>
                  <a:pt x="59" y="363"/>
                  <a:pt x="95" y="303"/>
                </a:cubicBezTo>
                <a:cubicBezTo>
                  <a:pt x="128" y="248"/>
                  <a:pt x="166" y="195"/>
                  <a:pt x="196" y="138"/>
                </a:cubicBezTo>
                <a:cubicBezTo>
                  <a:pt x="211" y="110"/>
                  <a:pt x="224" y="82"/>
                  <a:pt x="233" y="53"/>
                </a:cubicBezTo>
                <a:cubicBezTo>
                  <a:pt x="237" y="38"/>
                  <a:pt x="240" y="12"/>
                  <a:pt x="221" y="7"/>
                </a:cubicBezTo>
                <a:cubicBezTo>
                  <a:pt x="198" y="0"/>
                  <a:pt x="177" y="29"/>
                  <a:pt x="165" y="43"/>
                </a:cubicBezTo>
                <a:cubicBezTo>
                  <a:pt x="146" y="65"/>
                  <a:pt x="129" y="89"/>
                  <a:pt x="115" y="115"/>
                </a:cubicBezTo>
                <a:cubicBezTo>
                  <a:pt x="82" y="173"/>
                  <a:pt x="63" y="238"/>
                  <a:pt x="60" y="305"/>
                </a:cubicBezTo>
                <a:cubicBezTo>
                  <a:pt x="60" y="306"/>
                  <a:pt x="61" y="307"/>
                  <a:pt x="62" y="307"/>
                </a:cubicBezTo>
                <a:cubicBezTo>
                  <a:pt x="78" y="313"/>
                  <a:pt x="88" y="292"/>
                  <a:pt x="94" y="281"/>
                </a:cubicBezTo>
                <a:cubicBezTo>
                  <a:pt x="108" y="257"/>
                  <a:pt x="121" y="234"/>
                  <a:pt x="134" y="209"/>
                </a:cubicBezTo>
                <a:cubicBezTo>
                  <a:pt x="145" y="188"/>
                  <a:pt x="156" y="167"/>
                  <a:pt x="166" y="145"/>
                </a:cubicBezTo>
                <a:cubicBezTo>
                  <a:pt x="172" y="131"/>
                  <a:pt x="177" y="118"/>
                  <a:pt x="183" y="105"/>
                </a:cubicBezTo>
                <a:cubicBezTo>
                  <a:pt x="187" y="96"/>
                  <a:pt x="192" y="87"/>
                  <a:pt x="193" y="77"/>
                </a:cubicBezTo>
                <a:cubicBezTo>
                  <a:pt x="194" y="67"/>
                  <a:pt x="189" y="55"/>
                  <a:pt x="177" y="60"/>
                </a:cubicBezTo>
                <a:cubicBezTo>
                  <a:pt x="170" y="63"/>
                  <a:pt x="164" y="72"/>
                  <a:pt x="159" y="78"/>
                </a:cubicBezTo>
                <a:cubicBezTo>
                  <a:pt x="152" y="87"/>
                  <a:pt x="146" y="96"/>
                  <a:pt x="140" y="106"/>
                </a:cubicBezTo>
                <a:cubicBezTo>
                  <a:pt x="115" y="146"/>
                  <a:pt x="100" y="190"/>
                  <a:pt x="94" y="236"/>
                </a:cubicBezTo>
                <a:cubicBezTo>
                  <a:pt x="94" y="241"/>
                  <a:pt x="101" y="242"/>
                  <a:pt x="102" y="237"/>
                </a:cubicBezTo>
                <a:cubicBezTo>
                  <a:pt x="106" y="193"/>
                  <a:pt x="120" y="151"/>
                  <a:pt x="143" y="114"/>
                </a:cubicBezTo>
                <a:cubicBezTo>
                  <a:pt x="148" y="106"/>
                  <a:pt x="153" y="97"/>
                  <a:pt x="159" y="90"/>
                </a:cubicBezTo>
                <a:cubicBezTo>
                  <a:pt x="162" y="86"/>
                  <a:pt x="165" y="82"/>
                  <a:pt x="169" y="78"/>
                </a:cubicBezTo>
                <a:cubicBezTo>
                  <a:pt x="170" y="76"/>
                  <a:pt x="172" y="74"/>
                  <a:pt x="174" y="72"/>
                </a:cubicBezTo>
                <a:cubicBezTo>
                  <a:pt x="184" y="69"/>
                  <a:pt x="188" y="72"/>
                  <a:pt x="185" y="79"/>
                </a:cubicBezTo>
                <a:cubicBezTo>
                  <a:pt x="184" y="86"/>
                  <a:pt x="178" y="95"/>
                  <a:pt x="176" y="102"/>
                </a:cubicBezTo>
                <a:cubicBezTo>
                  <a:pt x="171" y="114"/>
                  <a:pt x="166" y="126"/>
                  <a:pt x="161" y="137"/>
                </a:cubicBezTo>
                <a:cubicBezTo>
                  <a:pt x="142" y="180"/>
                  <a:pt x="121" y="222"/>
                  <a:pt x="97" y="263"/>
                </a:cubicBezTo>
                <a:cubicBezTo>
                  <a:pt x="92" y="273"/>
                  <a:pt x="87" y="283"/>
                  <a:pt x="81" y="291"/>
                </a:cubicBezTo>
                <a:cubicBezTo>
                  <a:pt x="78" y="295"/>
                  <a:pt x="72" y="306"/>
                  <a:pt x="66" y="300"/>
                </a:cubicBezTo>
                <a:cubicBezTo>
                  <a:pt x="66" y="300"/>
                  <a:pt x="67" y="290"/>
                  <a:pt x="67" y="290"/>
                </a:cubicBezTo>
                <a:cubicBezTo>
                  <a:pt x="69" y="268"/>
                  <a:pt x="72" y="246"/>
                  <a:pt x="78" y="225"/>
                </a:cubicBezTo>
                <a:cubicBezTo>
                  <a:pt x="88" y="184"/>
                  <a:pt x="103" y="146"/>
                  <a:pt x="125" y="110"/>
                </a:cubicBezTo>
                <a:cubicBezTo>
                  <a:pt x="134" y="95"/>
                  <a:pt x="143" y="80"/>
                  <a:pt x="154" y="66"/>
                </a:cubicBezTo>
                <a:cubicBezTo>
                  <a:pt x="167" y="49"/>
                  <a:pt x="183" y="27"/>
                  <a:pt x="202" y="17"/>
                </a:cubicBezTo>
                <a:cubicBezTo>
                  <a:pt x="219" y="7"/>
                  <a:pt x="231" y="19"/>
                  <a:pt x="229" y="36"/>
                </a:cubicBezTo>
                <a:cubicBezTo>
                  <a:pt x="229" y="46"/>
                  <a:pt x="225" y="56"/>
                  <a:pt x="221" y="65"/>
                </a:cubicBezTo>
                <a:cubicBezTo>
                  <a:pt x="214" y="86"/>
                  <a:pt x="205" y="105"/>
                  <a:pt x="195" y="125"/>
                </a:cubicBezTo>
                <a:cubicBezTo>
                  <a:pt x="176" y="163"/>
                  <a:pt x="153" y="198"/>
                  <a:pt x="130" y="234"/>
                </a:cubicBezTo>
                <a:cubicBezTo>
                  <a:pt x="78" y="315"/>
                  <a:pt x="31" y="398"/>
                  <a:pt x="0" y="490"/>
                </a:cubicBezTo>
                <a:cubicBezTo>
                  <a:pt x="0" y="492"/>
                  <a:pt x="2" y="493"/>
                  <a:pt x="3" y="491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6" name="稻壳儿设计师PPT@老油条PPT_81"/>
          <p:cNvSpPr/>
          <p:nvPr/>
        </p:nvSpPr>
        <p:spPr bwMode="auto">
          <a:xfrm flipH="1">
            <a:off x="-427039" y="503237"/>
            <a:ext cx="1049338" cy="1925638"/>
          </a:xfrm>
          <a:custGeom>
            <a:avLst/>
            <a:gdLst>
              <a:gd name="T0" fmla="*/ 185 w 186"/>
              <a:gd name="T1" fmla="*/ 124 h 341"/>
              <a:gd name="T2" fmla="*/ 179 w 186"/>
              <a:gd name="T3" fmla="*/ 93 h 341"/>
              <a:gd name="T4" fmla="*/ 166 w 186"/>
              <a:gd name="T5" fmla="*/ 55 h 341"/>
              <a:gd name="T6" fmla="*/ 150 w 186"/>
              <a:gd name="T7" fmla="*/ 22 h 341"/>
              <a:gd name="T8" fmla="*/ 134 w 186"/>
              <a:gd name="T9" fmla="*/ 8 h 341"/>
              <a:gd name="T10" fmla="*/ 118 w 186"/>
              <a:gd name="T11" fmla="*/ 1 h 341"/>
              <a:gd name="T12" fmla="*/ 89 w 186"/>
              <a:gd name="T13" fmla="*/ 12 h 341"/>
              <a:gd name="T14" fmla="*/ 54 w 186"/>
              <a:gd name="T15" fmla="*/ 54 h 341"/>
              <a:gd name="T16" fmla="*/ 6 w 186"/>
              <a:gd name="T17" fmla="*/ 122 h 341"/>
              <a:gd name="T18" fmla="*/ 1 w 186"/>
              <a:gd name="T19" fmla="*/ 145 h 341"/>
              <a:gd name="T20" fmla="*/ 6 w 186"/>
              <a:gd name="T21" fmla="*/ 181 h 341"/>
              <a:gd name="T22" fmla="*/ 26 w 186"/>
              <a:gd name="T23" fmla="*/ 256 h 341"/>
              <a:gd name="T24" fmla="*/ 38 w 186"/>
              <a:gd name="T25" fmla="*/ 295 h 341"/>
              <a:gd name="T26" fmla="*/ 53 w 186"/>
              <a:gd name="T27" fmla="*/ 327 h 341"/>
              <a:gd name="T28" fmla="*/ 77 w 186"/>
              <a:gd name="T29" fmla="*/ 339 h 341"/>
              <a:gd name="T30" fmla="*/ 125 w 186"/>
              <a:gd name="T31" fmla="*/ 305 h 341"/>
              <a:gd name="T32" fmla="*/ 145 w 186"/>
              <a:gd name="T33" fmla="*/ 266 h 341"/>
              <a:gd name="T34" fmla="*/ 164 w 186"/>
              <a:gd name="T35" fmla="*/ 217 h 341"/>
              <a:gd name="T36" fmla="*/ 178 w 186"/>
              <a:gd name="T37" fmla="*/ 173 h 341"/>
              <a:gd name="T38" fmla="*/ 185 w 186"/>
              <a:gd name="T39" fmla="*/ 124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86" h="341">
                <a:moveTo>
                  <a:pt x="185" y="124"/>
                </a:moveTo>
                <a:cubicBezTo>
                  <a:pt x="184" y="113"/>
                  <a:pt x="182" y="103"/>
                  <a:pt x="179" y="93"/>
                </a:cubicBezTo>
                <a:cubicBezTo>
                  <a:pt x="175" y="80"/>
                  <a:pt x="170" y="68"/>
                  <a:pt x="166" y="55"/>
                </a:cubicBezTo>
                <a:cubicBezTo>
                  <a:pt x="162" y="43"/>
                  <a:pt x="157" y="32"/>
                  <a:pt x="150" y="22"/>
                </a:cubicBezTo>
                <a:cubicBezTo>
                  <a:pt x="146" y="15"/>
                  <a:pt x="141" y="10"/>
                  <a:pt x="134" y="8"/>
                </a:cubicBezTo>
                <a:cubicBezTo>
                  <a:pt x="129" y="4"/>
                  <a:pt x="124" y="1"/>
                  <a:pt x="118" y="1"/>
                </a:cubicBezTo>
                <a:cubicBezTo>
                  <a:pt x="106" y="0"/>
                  <a:pt x="97" y="4"/>
                  <a:pt x="89" y="12"/>
                </a:cubicBezTo>
                <a:cubicBezTo>
                  <a:pt x="77" y="25"/>
                  <a:pt x="65" y="39"/>
                  <a:pt x="54" y="54"/>
                </a:cubicBezTo>
                <a:cubicBezTo>
                  <a:pt x="37" y="76"/>
                  <a:pt x="20" y="98"/>
                  <a:pt x="6" y="122"/>
                </a:cubicBezTo>
                <a:cubicBezTo>
                  <a:pt x="2" y="129"/>
                  <a:pt x="0" y="137"/>
                  <a:pt x="1" y="145"/>
                </a:cubicBezTo>
                <a:cubicBezTo>
                  <a:pt x="2" y="157"/>
                  <a:pt x="3" y="169"/>
                  <a:pt x="6" y="181"/>
                </a:cubicBezTo>
                <a:cubicBezTo>
                  <a:pt x="12" y="206"/>
                  <a:pt x="18" y="231"/>
                  <a:pt x="26" y="256"/>
                </a:cubicBezTo>
                <a:cubicBezTo>
                  <a:pt x="30" y="269"/>
                  <a:pt x="35" y="282"/>
                  <a:pt x="38" y="295"/>
                </a:cubicBezTo>
                <a:cubicBezTo>
                  <a:pt x="42" y="306"/>
                  <a:pt x="47" y="317"/>
                  <a:pt x="53" y="327"/>
                </a:cubicBezTo>
                <a:cubicBezTo>
                  <a:pt x="58" y="336"/>
                  <a:pt x="67" y="341"/>
                  <a:pt x="77" y="339"/>
                </a:cubicBezTo>
                <a:cubicBezTo>
                  <a:pt x="99" y="336"/>
                  <a:pt x="116" y="327"/>
                  <a:pt x="125" y="305"/>
                </a:cubicBezTo>
                <a:cubicBezTo>
                  <a:pt x="133" y="292"/>
                  <a:pt x="139" y="279"/>
                  <a:pt x="145" y="266"/>
                </a:cubicBezTo>
                <a:cubicBezTo>
                  <a:pt x="153" y="250"/>
                  <a:pt x="159" y="234"/>
                  <a:pt x="164" y="217"/>
                </a:cubicBezTo>
                <a:cubicBezTo>
                  <a:pt x="168" y="203"/>
                  <a:pt x="171" y="187"/>
                  <a:pt x="178" y="173"/>
                </a:cubicBezTo>
                <a:cubicBezTo>
                  <a:pt x="184" y="157"/>
                  <a:pt x="186" y="141"/>
                  <a:pt x="185" y="124"/>
                </a:cubicBezTo>
                <a:close/>
              </a:path>
            </a:pathLst>
          </a:custGeom>
          <a:solidFill>
            <a:srgbClr val="5F6F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7" name="稻壳儿设计师PPT@老油条PPT_82"/>
          <p:cNvSpPr/>
          <p:nvPr/>
        </p:nvSpPr>
        <p:spPr bwMode="auto">
          <a:xfrm flipH="1">
            <a:off x="646112" y="-276226"/>
            <a:ext cx="1303338" cy="920750"/>
          </a:xfrm>
          <a:custGeom>
            <a:avLst/>
            <a:gdLst>
              <a:gd name="T0" fmla="*/ 225 w 231"/>
              <a:gd name="T1" fmla="*/ 127 h 163"/>
              <a:gd name="T2" fmla="*/ 210 w 231"/>
              <a:gd name="T3" fmla="*/ 97 h 163"/>
              <a:gd name="T4" fmla="*/ 179 w 231"/>
              <a:gd name="T5" fmla="*/ 49 h 163"/>
              <a:gd name="T6" fmla="*/ 166 w 231"/>
              <a:gd name="T7" fmla="*/ 30 h 163"/>
              <a:gd name="T8" fmla="*/ 148 w 231"/>
              <a:gd name="T9" fmla="*/ 17 h 163"/>
              <a:gd name="T10" fmla="*/ 108 w 231"/>
              <a:gd name="T11" fmla="*/ 7 h 163"/>
              <a:gd name="T12" fmla="*/ 27 w 231"/>
              <a:gd name="T13" fmla="*/ 1 h 163"/>
              <a:gd name="T14" fmla="*/ 4 w 231"/>
              <a:gd name="T15" fmla="*/ 16 h 163"/>
              <a:gd name="T16" fmla="*/ 3 w 231"/>
              <a:gd name="T17" fmla="*/ 44 h 163"/>
              <a:gd name="T18" fmla="*/ 6 w 231"/>
              <a:gd name="T19" fmla="*/ 62 h 163"/>
              <a:gd name="T20" fmla="*/ 10 w 231"/>
              <a:gd name="T21" fmla="*/ 90 h 163"/>
              <a:gd name="T22" fmla="*/ 19 w 231"/>
              <a:gd name="T23" fmla="*/ 145 h 163"/>
              <a:gd name="T24" fmla="*/ 20 w 231"/>
              <a:gd name="T25" fmla="*/ 150 h 163"/>
              <a:gd name="T26" fmla="*/ 40 w 231"/>
              <a:gd name="T27" fmla="*/ 163 h 163"/>
              <a:gd name="T28" fmla="*/ 55 w 231"/>
              <a:gd name="T29" fmla="*/ 158 h 163"/>
              <a:gd name="T30" fmla="*/ 92 w 231"/>
              <a:gd name="T31" fmla="*/ 150 h 163"/>
              <a:gd name="T32" fmla="*/ 143 w 231"/>
              <a:gd name="T33" fmla="*/ 155 h 163"/>
              <a:gd name="T34" fmla="*/ 209 w 231"/>
              <a:gd name="T35" fmla="*/ 160 h 163"/>
              <a:gd name="T36" fmla="*/ 218 w 231"/>
              <a:gd name="T37" fmla="*/ 159 h 163"/>
              <a:gd name="T38" fmla="*/ 221 w 231"/>
              <a:gd name="T39" fmla="*/ 157 h 163"/>
              <a:gd name="T40" fmla="*/ 225 w 231"/>
              <a:gd name="T41" fmla="*/ 12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31" h="163">
                <a:moveTo>
                  <a:pt x="225" y="127"/>
                </a:moveTo>
                <a:cubicBezTo>
                  <a:pt x="222" y="117"/>
                  <a:pt x="216" y="107"/>
                  <a:pt x="210" y="97"/>
                </a:cubicBezTo>
                <a:cubicBezTo>
                  <a:pt x="200" y="81"/>
                  <a:pt x="189" y="66"/>
                  <a:pt x="179" y="49"/>
                </a:cubicBezTo>
                <a:cubicBezTo>
                  <a:pt x="175" y="43"/>
                  <a:pt x="171" y="36"/>
                  <a:pt x="166" y="30"/>
                </a:cubicBezTo>
                <a:cubicBezTo>
                  <a:pt x="161" y="24"/>
                  <a:pt x="155" y="19"/>
                  <a:pt x="148" y="17"/>
                </a:cubicBezTo>
                <a:cubicBezTo>
                  <a:pt x="135" y="13"/>
                  <a:pt x="121" y="9"/>
                  <a:pt x="108" y="7"/>
                </a:cubicBezTo>
                <a:cubicBezTo>
                  <a:pt x="81" y="4"/>
                  <a:pt x="54" y="3"/>
                  <a:pt x="27" y="1"/>
                </a:cubicBezTo>
                <a:cubicBezTo>
                  <a:pt x="17" y="0"/>
                  <a:pt x="8" y="6"/>
                  <a:pt x="4" y="16"/>
                </a:cubicBezTo>
                <a:cubicBezTo>
                  <a:pt x="0" y="26"/>
                  <a:pt x="1" y="35"/>
                  <a:pt x="3" y="44"/>
                </a:cubicBezTo>
                <a:cubicBezTo>
                  <a:pt x="3" y="50"/>
                  <a:pt x="5" y="56"/>
                  <a:pt x="6" y="62"/>
                </a:cubicBezTo>
                <a:cubicBezTo>
                  <a:pt x="8" y="72"/>
                  <a:pt x="10" y="81"/>
                  <a:pt x="10" y="90"/>
                </a:cubicBezTo>
                <a:cubicBezTo>
                  <a:pt x="11" y="109"/>
                  <a:pt x="16" y="127"/>
                  <a:pt x="19" y="145"/>
                </a:cubicBezTo>
                <a:cubicBezTo>
                  <a:pt x="19" y="147"/>
                  <a:pt x="20" y="149"/>
                  <a:pt x="20" y="150"/>
                </a:cubicBezTo>
                <a:cubicBezTo>
                  <a:pt x="24" y="159"/>
                  <a:pt x="30" y="163"/>
                  <a:pt x="40" y="163"/>
                </a:cubicBezTo>
                <a:cubicBezTo>
                  <a:pt x="45" y="162"/>
                  <a:pt x="50" y="161"/>
                  <a:pt x="55" y="158"/>
                </a:cubicBezTo>
                <a:cubicBezTo>
                  <a:pt x="67" y="152"/>
                  <a:pt x="79" y="149"/>
                  <a:pt x="92" y="150"/>
                </a:cubicBezTo>
                <a:cubicBezTo>
                  <a:pt x="109" y="152"/>
                  <a:pt x="126" y="153"/>
                  <a:pt x="143" y="155"/>
                </a:cubicBezTo>
                <a:cubicBezTo>
                  <a:pt x="165" y="158"/>
                  <a:pt x="187" y="160"/>
                  <a:pt x="209" y="160"/>
                </a:cubicBezTo>
                <a:cubicBezTo>
                  <a:pt x="212" y="160"/>
                  <a:pt x="215" y="161"/>
                  <a:pt x="218" y="159"/>
                </a:cubicBezTo>
                <a:cubicBezTo>
                  <a:pt x="219" y="158"/>
                  <a:pt x="221" y="158"/>
                  <a:pt x="221" y="157"/>
                </a:cubicBezTo>
                <a:cubicBezTo>
                  <a:pt x="231" y="148"/>
                  <a:pt x="229" y="137"/>
                  <a:pt x="225" y="127"/>
                </a:cubicBezTo>
                <a:close/>
              </a:path>
            </a:pathLst>
          </a:custGeom>
          <a:solidFill>
            <a:srgbClr val="BB99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8" name="稻壳儿设计师PPT@老油条PPT_83"/>
          <p:cNvSpPr/>
          <p:nvPr/>
        </p:nvSpPr>
        <p:spPr bwMode="auto">
          <a:xfrm flipH="1">
            <a:off x="-523876" y="-508001"/>
            <a:ext cx="1570038" cy="1943101"/>
          </a:xfrm>
          <a:custGeom>
            <a:avLst/>
            <a:gdLst>
              <a:gd name="T0" fmla="*/ 39 w 278"/>
              <a:gd name="T1" fmla="*/ 29 h 344"/>
              <a:gd name="T2" fmla="*/ 58 w 278"/>
              <a:gd name="T3" fmla="*/ 13 h 344"/>
              <a:gd name="T4" fmla="*/ 110 w 278"/>
              <a:gd name="T5" fmla="*/ 20 h 344"/>
              <a:gd name="T6" fmla="*/ 134 w 278"/>
              <a:gd name="T7" fmla="*/ 54 h 344"/>
              <a:gd name="T8" fmla="*/ 174 w 278"/>
              <a:gd name="T9" fmla="*/ 97 h 344"/>
              <a:gd name="T10" fmla="*/ 264 w 278"/>
              <a:gd name="T11" fmla="*/ 183 h 344"/>
              <a:gd name="T12" fmla="*/ 278 w 278"/>
              <a:gd name="T13" fmla="*/ 208 h 344"/>
              <a:gd name="T14" fmla="*/ 274 w 278"/>
              <a:gd name="T15" fmla="*/ 222 h 344"/>
              <a:gd name="T16" fmla="*/ 246 w 278"/>
              <a:gd name="T17" fmla="*/ 254 h 344"/>
              <a:gd name="T18" fmla="*/ 198 w 278"/>
              <a:gd name="T19" fmla="*/ 306 h 344"/>
              <a:gd name="T20" fmla="*/ 163 w 278"/>
              <a:gd name="T21" fmla="*/ 340 h 344"/>
              <a:gd name="T22" fmla="*/ 148 w 278"/>
              <a:gd name="T23" fmla="*/ 342 h 344"/>
              <a:gd name="T24" fmla="*/ 120 w 278"/>
              <a:gd name="T25" fmla="*/ 314 h 344"/>
              <a:gd name="T26" fmla="*/ 89 w 278"/>
              <a:gd name="T27" fmla="*/ 273 h 344"/>
              <a:gd name="T28" fmla="*/ 70 w 278"/>
              <a:gd name="T29" fmla="*/ 256 h 344"/>
              <a:gd name="T30" fmla="*/ 52 w 278"/>
              <a:gd name="T31" fmla="*/ 231 h 344"/>
              <a:gd name="T32" fmla="*/ 18 w 278"/>
              <a:gd name="T33" fmla="*/ 143 h 344"/>
              <a:gd name="T34" fmla="*/ 7 w 278"/>
              <a:gd name="T35" fmla="*/ 115 h 344"/>
              <a:gd name="T36" fmla="*/ 1 w 278"/>
              <a:gd name="T37" fmla="*/ 71 h 344"/>
              <a:gd name="T38" fmla="*/ 7 w 278"/>
              <a:gd name="T39" fmla="*/ 57 h 344"/>
              <a:gd name="T40" fmla="*/ 39 w 278"/>
              <a:gd name="T41" fmla="*/ 29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78" h="344">
                <a:moveTo>
                  <a:pt x="39" y="29"/>
                </a:moveTo>
                <a:cubicBezTo>
                  <a:pt x="44" y="25"/>
                  <a:pt x="51" y="20"/>
                  <a:pt x="58" y="13"/>
                </a:cubicBezTo>
                <a:cubicBezTo>
                  <a:pt x="72" y="0"/>
                  <a:pt x="101" y="5"/>
                  <a:pt x="110" y="20"/>
                </a:cubicBezTo>
                <a:cubicBezTo>
                  <a:pt x="118" y="31"/>
                  <a:pt x="126" y="42"/>
                  <a:pt x="134" y="54"/>
                </a:cubicBezTo>
                <a:cubicBezTo>
                  <a:pt x="146" y="70"/>
                  <a:pt x="160" y="84"/>
                  <a:pt x="174" y="97"/>
                </a:cubicBezTo>
                <a:cubicBezTo>
                  <a:pt x="205" y="125"/>
                  <a:pt x="235" y="153"/>
                  <a:pt x="264" y="183"/>
                </a:cubicBezTo>
                <a:cubicBezTo>
                  <a:pt x="271" y="190"/>
                  <a:pt x="277" y="198"/>
                  <a:pt x="278" y="208"/>
                </a:cubicBezTo>
                <a:cubicBezTo>
                  <a:pt x="278" y="214"/>
                  <a:pt x="277" y="218"/>
                  <a:pt x="274" y="222"/>
                </a:cubicBezTo>
                <a:cubicBezTo>
                  <a:pt x="265" y="233"/>
                  <a:pt x="256" y="244"/>
                  <a:pt x="246" y="254"/>
                </a:cubicBezTo>
                <a:cubicBezTo>
                  <a:pt x="230" y="272"/>
                  <a:pt x="214" y="289"/>
                  <a:pt x="198" y="306"/>
                </a:cubicBezTo>
                <a:cubicBezTo>
                  <a:pt x="187" y="318"/>
                  <a:pt x="175" y="329"/>
                  <a:pt x="163" y="340"/>
                </a:cubicBezTo>
                <a:cubicBezTo>
                  <a:pt x="158" y="344"/>
                  <a:pt x="153" y="344"/>
                  <a:pt x="148" y="342"/>
                </a:cubicBezTo>
                <a:cubicBezTo>
                  <a:pt x="135" y="336"/>
                  <a:pt x="125" y="326"/>
                  <a:pt x="120" y="314"/>
                </a:cubicBezTo>
                <a:cubicBezTo>
                  <a:pt x="113" y="297"/>
                  <a:pt x="103" y="284"/>
                  <a:pt x="89" y="273"/>
                </a:cubicBezTo>
                <a:cubicBezTo>
                  <a:pt x="82" y="267"/>
                  <a:pt x="76" y="262"/>
                  <a:pt x="70" y="256"/>
                </a:cubicBezTo>
                <a:cubicBezTo>
                  <a:pt x="62" y="249"/>
                  <a:pt x="56" y="241"/>
                  <a:pt x="52" y="231"/>
                </a:cubicBezTo>
                <a:cubicBezTo>
                  <a:pt x="39" y="203"/>
                  <a:pt x="28" y="173"/>
                  <a:pt x="18" y="143"/>
                </a:cubicBezTo>
                <a:cubicBezTo>
                  <a:pt x="15" y="134"/>
                  <a:pt x="12" y="124"/>
                  <a:pt x="7" y="115"/>
                </a:cubicBezTo>
                <a:cubicBezTo>
                  <a:pt x="1" y="101"/>
                  <a:pt x="1" y="86"/>
                  <a:pt x="1" y="71"/>
                </a:cubicBezTo>
                <a:cubicBezTo>
                  <a:pt x="0" y="66"/>
                  <a:pt x="3" y="61"/>
                  <a:pt x="7" y="57"/>
                </a:cubicBezTo>
                <a:cubicBezTo>
                  <a:pt x="16" y="47"/>
                  <a:pt x="27" y="40"/>
                  <a:pt x="39" y="29"/>
                </a:cubicBezTo>
                <a:close/>
              </a:path>
            </a:pathLst>
          </a:custGeom>
          <a:solidFill>
            <a:srgbClr val="4A3D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9" name="稻壳儿设计师PPT@老油条PPT_84"/>
          <p:cNvSpPr/>
          <p:nvPr/>
        </p:nvSpPr>
        <p:spPr bwMode="auto">
          <a:xfrm flipH="1">
            <a:off x="741362" y="-581026"/>
            <a:ext cx="2309813" cy="998538"/>
          </a:xfrm>
          <a:custGeom>
            <a:avLst/>
            <a:gdLst>
              <a:gd name="T0" fmla="*/ 2 w 409"/>
              <a:gd name="T1" fmla="*/ 73 h 177"/>
              <a:gd name="T2" fmla="*/ 106 w 409"/>
              <a:gd name="T3" fmla="*/ 126 h 177"/>
              <a:gd name="T4" fmla="*/ 159 w 409"/>
              <a:gd name="T5" fmla="*/ 153 h 177"/>
              <a:gd name="T6" fmla="*/ 205 w 409"/>
              <a:gd name="T7" fmla="*/ 171 h 177"/>
              <a:gd name="T8" fmla="*/ 270 w 409"/>
              <a:gd name="T9" fmla="*/ 143 h 177"/>
              <a:gd name="T10" fmla="*/ 319 w 409"/>
              <a:gd name="T11" fmla="*/ 65 h 177"/>
              <a:gd name="T12" fmla="*/ 407 w 409"/>
              <a:gd name="T13" fmla="*/ 5 h 177"/>
              <a:gd name="T14" fmla="*/ 406 w 409"/>
              <a:gd name="T15" fmla="*/ 1 h 177"/>
              <a:gd name="T16" fmla="*/ 282 w 409"/>
              <a:gd name="T17" fmla="*/ 108 h 177"/>
              <a:gd name="T18" fmla="*/ 263 w 409"/>
              <a:gd name="T19" fmla="*/ 147 h 177"/>
              <a:gd name="T20" fmla="*/ 221 w 409"/>
              <a:gd name="T21" fmla="*/ 169 h 177"/>
              <a:gd name="T22" fmla="*/ 167 w 409"/>
              <a:gd name="T23" fmla="*/ 153 h 177"/>
              <a:gd name="T24" fmla="*/ 118 w 409"/>
              <a:gd name="T25" fmla="*/ 128 h 177"/>
              <a:gd name="T26" fmla="*/ 4 w 409"/>
              <a:gd name="T27" fmla="*/ 69 h 177"/>
              <a:gd name="T28" fmla="*/ 2 w 409"/>
              <a:gd name="T29" fmla="*/ 73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09" h="177">
                <a:moveTo>
                  <a:pt x="2" y="73"/>
                </a:moveTo>
                <a:cubicBezTo>
                  <a:pt x="37" y="91"/>
                  <a:pt x="71" y="108"/>
                  <a:pt x="106" y="126"/>
                </a:cubicBezTo>
                <a:cubicBezTo>
                  <a:pt x="123" y="135"/>
                  <a:pt x="141" y="144"/>
                  <a:pt x="159" y="153"/>
                </a:cubicBezTo>
                <a:cubicBezTo>
                  <a:pt x="173" y="160"/>
                  <a:pt x="188" y="168"/>
                  <a:pt x="205" y="171"/>
                </a:cubicBezTo>
                <a:cubicBezTo>
                  <a:pt x="231" y="177"/>
                  <a:pt x="258" y="169"/>
                  <a:pt x="270" y="143"/>
                </a:cubicBezTo>
                <a:cubicBezTo>
                  <a:pt x="283" y="114"/>
                  <a:pt x="297" y="88"/>
                  <a:pt x="319" y="65"/>
                </a:cubicBezTo>
                <a:cubicBezTo>
                  <a:pt x="343" y="39"/>
                  <a:pt x="374" y="18"/>
                  <a:pt x="407" y="5"/>
                </a:cubicBezTo>
                <a:cubicBezTo>
                  <a:pt x="409" y="4"/>
                  <a:pt x="408" y="0"/>
                  <a:pt x="406" y="1"/>
                </a:cubicBezTo>
                <a:cubicBezTo>
                  <a:pt x="354" y="22"/>
                  <a:pt x="310" y="59"/>
                  <a:pt x="282" y="108"/>
                </a:cubicBezTo>
                <a:cubicBezTo>
                  <a:pt x="275" y="120"/>
                  <a:pt x="270" y="134"/>
                  <a:pt x="263" y="147"/>
                </a:cubicBezTo>
                <a:cubicBezTo>
                  <a:pt x="255" y="162"/>
                  <a:pt x="238" y="169"/>
                  <a:pt x="221" y="169"/>
                </a:cubicBezTo>
                <a:cubicBezTo>
                  <a:pt x="202" y="169"/>
                  <a:pt x="184" y="161"/>
                  <a:pt x="167" y="153"/>
                </a:cubicBezTo>
                <a:cubicBezTo>
                  <a:pt x="151" y="144"/>
                  <a:pt x="135" y="136"/>
                  <a:pt x="118" y="128"/>
                </a:cubicBezTo>
                <a:cubicBezTo>
                  <a:pt x="80" y="108"/>
                  <a:pt x="42" y="89"/>
                  <a:pt x="4" y="69"/>
                </a:cubicBezTo>
                <a:cubicBezTo>
                  <a:pt x="2" y="68"/>
                  <a:pt x="0" y="72"/>
                  <a:pt x="2" y="73"/>
                </a:cubicBezTo>
                <a:close/>
              </a:path>
            </a:pathLst>
          </a:custGeom>
          <a:solidFill>
            <a:srgbClr val="4A3D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1" name="稻壳儿设计师PPT@老油条PPT_85"/>
          <p:cNvSpPr txBox="1"/>
          <p:nvPr/>
        </p:nvSpPr>
        <p:spPr>
          <a:xfrm>
            <a:off x="1188242" y="1839734"/>
            <a:ext cx="974725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TW" sz="7200" spc="3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EBM</a:t>
            </a:r>
            <a:r>
              <a:rPr lang="zh-TW" altLang="en-US" sz="7200" spc="3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競賽 口頭報告</a:t>
            </a:r>
            <a:endParaRPr lang="zh-CN" altLang="en-US" sz="7200" spc="300" dirty="0">
              <a:solidFill>
                <a:srgbClr val="44342B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115" name="稻壳儿设计师PPT@老油条PPT_88"/>
          <p:cNvSpPr/>
          <p:nvPr/>
        </p:nvSpPr>
        <p:spPr>
          <a:xfrm>
            <a:off x="4051575" y="3782579"/>
            <a:ext cx="3605475" cy="147732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b="1" dirty="0" smtClean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蕭旭宏</a:t>
            </a:r>
            <a:r>
              <a:rPr lang="en-US" altLang="zh-TW" b="1" dirty="0" smtClean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1</a:t>
            </a:r>
            <a:r>
              <a:rPr lang="zh-TW" altLang="en-US" b="1" dirty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、江家貞</a:t>
            </a:r>
            <a:r>
              <a:rPr lang="en-US" altLang="zh-TW" b="1" dirty="0" smtClean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2</a:t>
            </a:r>
            <a:r>
              <a:rPr lang="zh-TW" altLang="en-US" b="1" dirty="0" smtClean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、田海寧</a:t>
            </a:r>
            <a:r>
              <a:rPr lang="en-US" altLang="zh-TW" b="1" dirty="0" smtClean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3</a:t>
            </a:r>
            <a:endParaRPr lang="en-US" altLang="zh-TW" b="1" dirty="0">
              <a:solidFill>
                <a:srgbClr val="5F6F7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</a:endParaRPr>
          </a:p>
          <a:p>
            <a:pPr algn="ctr"/>
            <a:endParaRPr lang="en-US" altLang="zh-TW" b="1" dirty="0">
              <a:solidFill>
                <a:srgbClr val="5F6F7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</a:endParaRPr>
          </a:p>
          <a:p>
            <a:pPr algn="ctr"/>
            <a:r>
              <a:rPr lang="zh-TW" altLang="en-US" b="1" dirty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嘉義基督教</a:t>
            </a:r>
            <a:r>
              <a:rPr lang="zh-TW" altLang="en-US" b="1" dirty="0" smtClean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醫院 影像</a:t>
            </a:r>
            <a:r>
              <a:rPr lang="zh-TW" altLang="en-US" b="1" dirty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醫學</a:t>
            </a:r>
            <a:r>
              <a:rPr lang="zh-TW" altLang="en-US" b="1" dirty="0" smtClean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科</a:t>
            </a:r>
            <a:r>
              <a:rPr lang="en-US" altLang="zh-TW" b="1" dirty="0" smtClean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1</a:t>
            </a:r>
            <a:endParaRPr lang="en-US" altLang="zh-TW" b="1" dirty="0">
              <a:solidFill>
                <a:srgbClr val="5F6F7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</a:endParaRPr>
          </a:p>
          <a:p>
            <a:pPr algn="ctr"/>
            <a:r>
              <a:rPr lang="zh-TW" altLang="en-US" b="1" dirty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嘉義基督教</a:t>
            </a:r>
            <a:r>
              <a:rPr lang="zh-TW" altLang="en-US" b="1" dirty="0" smtClean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醫院 外</a:t>
            </a:r>
            <a:r>
              <a:rPr lang="zh-TW" altLang="en-US" b="1" dirty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科專師護理組</a:t>
            </a:r>
            <a:r>
              <a:rPr lang="en-US" altLang="zh-TW" b="1" dirty="0" smtClean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2</a:t>
            </a:r>
            <a:endParaRPr lang="en-US" altLang="zh-TW" b="1" dirty="0">
              <a:solidFill>
                <a:srgbClr val="5F6F7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</a:endParaRPr>
          </a:p>
          <a:p>
            <a:pPr algn="ctr"/>
            <a:r>
              <a:rPr lang="zh-TW" altLang="en-US" b="1" dirty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嘉義基督教</a:t>
            </a:r>
            <a:r>
              <a:rPr lang="zh-TW" altLang="en-US" b="1" dirty="0" smtClean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醫院 兒童醫學部</a:t>
            </a:r>
            <a:r>
              <a:rPr lang="en-US" altLang="zh-TW" b="1" dirty="0" smtClean="0">
                <a:solidFill>
                  <a:srgbClr val="5F6F7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</a:rPr>
              <a:t>3</a:t>
            </a:r>
            <a:endParaRPr lang="en-US" altLang="zh-TW" b="1" dirty="0">
              <a:solidFill>
                <a:srgbClr val="5F6F7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</a:endParaRPr>
          </a:p>
        </p:txBody>
      </p:sp>
      <p:sp>
        <p:nvSpPr>
          <p:cNvPr id="1025" name="矩形 1024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097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C647D11A-EF3D-435A-99DC-0452DEE19A24}"/>
              </a:ext>
            </a:extLst>
          </p:cNvPr>
          <p:cNvSpPr txBox="1"/>
          <p:nvPr/>
        </p:nvSpPr>
        <p:spPr>
          <a:xfrm>
            <a:off x="1357312" y="5177984"/>
            <a:ext cx="93060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問題設計：</a:t>
            </a:r>
            <a:r>
              <a:rPr lang="zh-TW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anose="05000000000000000000" pitchFamily="2" charset="2"/>
              </a:rPr>
              <a:t> 治療型 傷害型 診斷型 篩檢型 預後型</a:t>
            </a:r>
            <a:endParaRPr lang="zh-TW" altLang="en-US" sz="26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31ADE775-958F-4F7E-A6EC-2E91FFB1F45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52013" y="97123"/>
          <a:ext cx="9662978" cy="479957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283784">
                  <a:extLst>
                    <a:ext uri="{9D8B030D-6E8A-4147-A177-3AD203B41FA5}">
                      <a16:colId xmlns:a16="http://schemas.microsoft.com/office/drawing/2014/main" val="1407667573"/>
                    </a:ext>
                  </a:extLst>
                </a:gridCol>
                <a:gridCol w="2594559">
                  <a:extLst>
                    <a:ext uri="{9D8B030D-6E8A-4147-A177-3AD203B41FA5}">
                      <a16:colId xmlns:a16="http://schemas.microsoft.com/office/drawing/2014/main" val="4138949841"/>
                    </a:ext>
                  </a:extLst>
                </a:gridCol>
                <a:gridCol w="2861014">
                  <a:extLst>
                    <a:ext uri="{9D8B030D-6E8A-4147-A177-3AD203B41FA5}">
                      <a16:colId xmlns:a16="http://schemas.microsoft.com/office/drawing/2014/main" val="147559570"/>
                    </a:ext>
                  </a:extLst>
                </a:gridCol>
                <a:gridCol w="2923621">
                  <a:extLst>
                    <a:ext uri="{9D8B030D-6E8A-4147-A177-3AD203B41FA5}">
                      <a16:colId xmlns:a16="http://schemas.microsoft.com/office/drawing/2014/main" val="14121183"/>
                    </a:ext>
                  </a:extLst>
                </a:gridCol>
              </a:tblGrid>
              <a:tr h="696121">
                <a:tc>
                  <a:txBody>
                    <a:bodyPr/>
                    <a:lstStyle/>
                    <a:p>
                      <a:r>
                        <a:rPr lang="en-US" sz="13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 </a:t>
                      </a:r>
                      <a:endParaRPr lang="zh-TW" sz="13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51938" marR="51938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0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Free-Text</a:t>
                      </a:r>
                      <a:endParaRPr lang="zh-TW" sz="30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51938" marR="5193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0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Free-Text</a:t>
                      </a:r>
                      <a:endParaRPr lang="zh-TW" altLang="zh-TW" sz="30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51938" marR="5193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Synonyms</a:t>
                      </a:r>
                      <a:endParaRPr lang="zh-TW" sz="30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51938" marR="51938" marT="0" marB="0" anchor="ctr"/>
                </a:tc>
                <a:extLst>
                  <a:ext uri="{0D108BD9-81ED-4DB2-BD59-A6C34878D82A}">
                    <a16:rowId xmlns:a16="http://schemas.microsoft.com/office/drawing/2014/main" val="1932238136"/>
                  </a:ext>
                </a:extLst>
              </a:tr>
              <a:tr h="1002059">
                <a:tc>
                  <a:txBody>
                    <a:bodyPr/>
                    <a:lstStyle/>
                    <a:p>
                      <a:pPr algn="ctr"/>
                      <a:r>
                        <a:rPr lang="en-US" sz="55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</a:t>
                      </a:r>
                      <a:endParaRPr lang="zh-TW" sz="55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51938" marR="5193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Chronic kidney disease</a:t>
                      </a:r>
                    </a:p>
                    <a:p>
                      <a:pPr algn="ctr"/>
                      <a:r>
                        <a:rPr lang="en-US" altLang="zh-TW" sz="18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With Peritoneal dialysis </a:t>
                      </a:r>
                    </a:p>
                  </a:txBody>
                  <a:tcPr marL="51938" marR="5193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Chronic kidney disease</a:t>
                      </a:r>
                      <a:endParaRPr lang="en-US" altLang="zh-TW" sz="18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51938" marR="5193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"renal insufficiency, chronic"[</a:t>
                      </a:r>
                      <a:r>
                        <a:rPr lang="en-US" altLang="zh-TW" sz="1800" kern="10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MeSH</a:t>
                      </a:r>
                      <a:r>
                        <a:rPr lang="en-US" altLang="zh-TW" sz="18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Terms] </a:t>
                      </a:r>
                    </a:p>
                    <a:p>
                      <a:pPr algn="ctr"/>
                      <a:r>
                        <a:rPr lang="en-US" altLang="zh-TW" sz="18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OR "chronic kidney disease"[All Fields]</a:t>
                      </a:r>
                      <a:endParaRPr lang="zh-TW" sz="18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51938" marR="51938" marT="0" marB="0" anchor="ctr"/>
                </a:tc>
                <a:extLst>
                  <a:ext uri="{0D108BD9-81ED-4DB2-BD59-A6C34878D82A}">
                    <a16:rowId xmlns:a16="http://schemas.microsoft.com/office/drawing/2014/main" val="1797516774"/>
                  </a:ext>
                </a:extLst>
              </a:tr>
              <a:tr h="1002059">
                <a:tc>
                  <a:txBody>
                    <a:bodyPr/>
                    <a:lstStyle/>
                    <a:p>
                      <a:pPr algn="ctr"/>
                      <a:r>
                        <a:rPr lang="en-US" sz="55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</a:t>
                      </a:r>
                      <a:endParaRPr lang="zh-TW" sz="55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51938" marR="5193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u="none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Prophylactic antibiotics</a:t>
                      </a:r>
                      <a:endParaRPr lang="zh-TW" altLang="zh-TW" sz="1800" u="none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51938" marR="5193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u="none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Peritoneal dialysis</a:t>
                      </a:r>
                      <a:endParaRPr lang="zh-TW" sz="1800" u="none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51938" marR="5193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u="none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"peritoneal dialysis</a:t>
                      </a:r>
                    </a:p>
                    <a:p>
                      <a:pPr algn="ctr"/>
                      <a:r>
                        <a:rPr lang="en-US" altLang="zh-TW" sz="1800" u="none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"[All Fields]</a:t>
                      </a:r>
                    </a:p>
                  </a:txBody>
                  <a:tcPr marL="51938" marR="51938" marT="0" marB="0" anchor="ctr"/>
                </a:tc>
                <a:extLst>
                  <a:ext uri="{0D108BD9-81ED-4DB2-BD59-A6C34878D82A}">
                    <a16:rowId xmlns:a16="http://schemas.microsoft.com/office/drawing/2014/main" val="3715886808"/>
                  </a:ext>
                </a:extLst>
              </a:tr>
              <a:tr h="1002059">
                <a:tc>
                  <a:txBody>
                    <a:bodyPr/>
                    <a:lstStyle/>
                    <a:p>
                      <a:pPr algn="ctr"/>
                      <a:r>
                        <a:rPr lang="en-US" sz="55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</a:t>
                      </a:r>
                      <a:endParaRPr lang="zh-TW" sz="55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51938" marR="5193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u="none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No Antibiotic</a:t>
                      </a:r>
                      <a:endParaRPr lang="zh-TW" altLang="zh-TW" sz="1800" u="none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51938" marR="5193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u="none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Haemodialysis</a:t>
                      </a:r>
                      <a:endParaRPr lang="zh-TW" sz="1800" u="none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51938" marR="5193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u="none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"haemodialysis"[All Fields] OR "renal dialysis"[</a:t>
                      </a:r>
                      <a:r>
                        <a:rPr lang="en-US" altLang="zh-TW" sz="1800" u="none" kern="100" dirty="0" err="1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MeSH</a:t>
                      </a:r>
                      <a:r>
                        <a:rPr lang="en-US" altLang="zh-TW" sz="1800" u="none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Terms]</a:t>
                      </a:r>
                      <a:endParaRPr lang="zh-TW" sz="1800" u="none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51938" marR="51938" marT="0" marB="0" anchor="ctr"/>
                </a:tc>
                <a:extLst>
                  <a:ext uri="{0D108BD9-81ED-4DB2-BD59-A6C34878D82A}">
                    <a16:rowId xmlns:a16="http://schemas.microsoft.com/office/drawing/2014/main" val="3211575817"/>
                  </a:ext>
                </a:extLst>
              </a:tr>
              <a:tr h="1002059">
                <a:tc>
                  <a:txBody>
                    <a:bodyPr/>
                    <a:lstStyle/>
                    <a:p>
                      <a:pPr algn="ctr"/>
                      <a:r>
                        <a:rPr lang="en-US" sz="55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O</a:t>
                      </a:r>
                      <a:endParaRPr lang="zh-TW" sz="55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51938" marR="5193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Peritonitis</a:t>
                      </a:r>
                    </a:p>
                  </a:txBody>
                  <a:tcPr marL="51938" marR="5193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Infection</a:t>
                      </a:r>
                    </a:p>
                  </a:txBody>
                  <a:tcPr marL="51938" marR="5193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u="none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"</a:t>
                      </a:r>
                      <a:r>
                        <a:rPr lang="en-US" altLang="zh-TW" sz="18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Infection</a:t>
                      </a:r>
                      <a:r>
                        <a:rPr lang="en-US" altLang="zh-TW" sz="1800" u="none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"</a:t>
                      </a:r>
                      <a:r>
                        <a:rPr lang="en-US" altLang="zh-TW" sz="1800" kern="100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[All Fields]</a:t>
                      </a:r>
                      <a:endParaRPr lang="zh-TW" sz="1800" kern="100" dirty="0"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51938" marR="51938" marT="0" marB="0" anchor="ctr"/>
                </a:tc>
                <a:extLst>
                  <a:ext uri="{0D108BD9-81ED-4DB2-BD59-A6C34878D82A}">
                    <a16:rowId xmlns:a16="http://schemas.microsoft.com/office/drawing/2014/main" val="950174558"/>
                  </a:ext>
                </a:extLst>
              </a:tr>
            </a:tbl>
          </a:graphicData>
        </a:graphic>
      </p:graphicFrame>
      <p:sp>
        <p:nvSpPr>
          <p:cNvPr id="29" name="文字方塊 28">
            <a:extLst>
              <a:ext uri="{FF2B5EF4-FFF2-40B4-BE49-F238E27FC236}">
                <a16:creationId xmlns:a16="http://schemas.microsoft.com/office/drawing/2014/main" id="{EF3E2589-8002-4AE1-A11C-933C823AF73E}"/>
              </a:ext>
            </a:extLst>
          </p:cNvPr>
          <p:cNvSpPr txBox="1"/>
          <p:nvPr/>
        </p:nvSpPr>
        <p:spPr>
          <a:xfrm>
            <a:off x="1618974" y="5670073"/>
            <a:ext cx="9306016" cy="1011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治療型問題，建議選讀之最佳證據等級</a:t>
            </a:r>
            <a:r>
              <a:rPr lang="en-US" altLang="zh-TW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Level I</a:t>
            </a:r>
            <a:r>
              <a:rPr lang="zh-TW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的文獻為：</a:t>
            </a:r>
            <a:endParaRPr lang="en-US" altLang="zh-TW" sz="26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TW" sz="2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Systematic review of RCT</a:t>
            </a:r>
            <a:endParaRPr lang="zh-TW" altLang="en-US" sz="2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5BB315E-4E5E-478F-9B20-09F3DEA693E9}"/>
              </a:ext>
            </a:extLst>
          </p:cNvPr>
          <p:cNvSpPr/>
          <p:nvPr/>
        </p:nvSpPr>
        <p:spPr>
          <a:xfrm>
            <a:off x="4861655" y="76094"/>
            <a:ext cx="5753336" cy="47995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直角三角形 15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7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10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67398B6-C21B-4CFE-BD72-2E219F86FFD3}"/>
              </a:ext>
            </a:extLst>
          </p:cNvPr>
          <p:cNvSpPr/>
          <p:nvPr/>
        </p:nvSpPr>
        <p:spPr>
          <a:xfrm>
            <a:off x="3538330" y="5310335"/>
            <a:ext cx="193104" cy="19878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733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097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314AB75-57AB-40A3-8E2B-9C14E695C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058" y="462343"/>
            <a:ext cx="9294690" cy="593331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75D5D82-5864-411D-BA44-C7B001E4C17A}"/>
              </a:ext>
            </a:extLst>
          </p:cNvPr>
          <p:cNvSpPr/>
          <p:nvPr/>
        </p:nvSpPr>
        <p:spPr>
          <a:xfrm>
            <a:off x="2601212" y="745749"/>
            <a:ext cx="1806082" cy="40931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B7B73AC-A2EB-4F49-B006-70C9C93362D9}"/>
              </a:ext>
            </a:extLst>
          </p:cNvPr>
          <p:cNvSpPr/>
          <p:nvPr/>
        </p:nvSpPr>
        <p:spPr>
          <a:xfrm>
            <a:off x="1442594" y="2300199"/>
            <a:ext cx="9144000" cy="3464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11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0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稻壳儿设计师PPT@老油条PPT_1"/>
          <p:cNvGrpSpPr/>
          <p:nvPr/>
        </p:nvGrpSpPr>
        <p:grpSpPr>
          <a:xfrm>
            <a:off x="-931765" y="1317842"/>
            <a:ext cx="3307306" cy="6030970"/>
            <a:chOff x="-931765" y="1317842"/>
            <a:chExt cx="3307306" cy="6030970"/>
          </a:xfrm>
          <a:solidFill>
            <a:srgbClr val="A26E58"/>
          </a:solidFill>
        </p:grpSpPr>
        <p:sp>
          <p:nvSpPr>
            <p:cNvPr id="6" name="任意多边形: 形状 5"/>
            <p:cNvSpPr/>
            <p:nvPr/>
          </p:nvSpPr>
          <p:spPr>
            <a:xfrm>
              <a:off x="-931765" y="4408579"/>
              <a:ext cx="1111699" cy="2946004"/>
            </a:xfrm>
            <a:custGeom>
              <a:avLst/>
              <a:gdLst>
                <a:gd name="connsiteX0" fmla="*/ 1129770 w 1111699"/>
                <a:gd name="connsiteY0" fmla="*/ 2941892 h 2946003"/>
                <a:gd name="connsiteX1" fmla="*/ 1003870 w 1111699"/>
                <a:gd name="connsiteY1" fmla="*/ 1614245 h 2946003"/>
                <a:gd name="connsiteX2" fmla="*/ 817938 w 1111699"/>
                <a:gd name="connsiteY2" fmla="*/ 1010870 h 2946003"/>
                <a:gd name="connsiteX3" fmla="*/ 479148 w 1111699"/>
                <a:gd name="connsiteY3" fmla="*/ 525613 h 2946003"/>
                <a:gd name="connsiteX4" fmla="*/ 290159 w 1111699"/>
                <a:gd name="connsiteY4" fmla="*/ 254081 h 2946003"/>
                <a:gd name="connsiteX5" fmla="*/ 150919 w 1111699"/>
                <a:gd name="connsiteY5" fmla="*/ 27016 h 2946003"/>
                <a:gd name="connsiteX6" fmla="*/ 1117 w 1111699"/>
                <a:gd name="connsiteY6" fmla="*/ 199885 h 2946003"/>
                <a:gd name="connsiteX7" fmla="*/ 144249 w 1111699"/>
                <a:gd name="connsiteY7" fmla="*/ 788252 h 2946003"/>
                <a:gd name="connsiteX8" fmla="*/ 419950 w 1111699"/>
                <a:gd name="connsiteY8" fmla="*/ 1446379 h 2946003"/>
                <a:gd name="connsiteX9" fmla="*/ 734839 w 1111699"/>
                <a:gd name="connsiteY9" fmla="*/ 2192607 h 2946003"/>
                <a:gd name="connsiteX10" fmla="*/ 900482 w 1111699"/>
                <a:gd name="connsiteY10" fmla="*/ 2584203 h 2946003"/>
                <a:gd name="connsiteX11" fmla="*/ 1036387 w 1111699"/>
                <a:gd name="connsiteY11" fmla="*/ 2805153 h 2946003"/>
                <a:gd name="connsiteX12" fmla="*/ 1072518 w 1111699"/>
                <a:gd name="connsiteY12" fmla="*/ 2780418 h 2946003"/>
                <a:gd name="connsiteX13" fmla="*/ 792091 w 1111699"/>
                <a:gd name="connsiteY13" fmla="*/ 1453048 h 2946003"/>
                <a:gd name="connsiteX14" fmla="*/ 597822 w 1111699"/>
                <a:gd name="connsiteY14" fmla="*/ 886082 h 2946003"/>
                <a:gd name="connsiteX15" fmla="*/ 302388 w 1111699"/>
                <a:gd name="connsiteY15" fmla="*/ 545624 h 2946003"/>
                <a:gd name="connsiteX16" fmla="*/ 272372 w 1111699"/>
                <a:gd name="connsiteY16" fmla="*/ 565912 h 2946003"/>
                <a:gd name="connsiteX17" fmla="*/ 552242 w 1111699"/>
                <a:gd name="connsiteY17" fmla="*/ 1446656 h 2946003"/>
                <a:gd name="connsiteX18" fmla="*/ 966350 w 1111699"/>
                <a:gd name="connsiteY18" fmla="*/ 2438014 h 2946003"/>
                <a:gd name="connsiteX19" fmla="*/ 1011930 w 1111699"/>
                <a:gd name="connsiteY19" fmla="*/ 2414669 h 2946003"/>
                <a:gd name="connsiteX20" fmla="*/ 628116 w 1111699"/>
                <a:gd name="connsiteY20" fmla="*/ 1493903 h 2946003"/>
                <a:gd name="connsiteX21" fmla="*/ 317952 w 1111699"/>
                <a:gd name="connsiteY21" fmla="*/ 568414 h 2946003"/>
                <a:gd name="connsiteX22" fmla="*/ 287936 w 1111699"/>
                <a:gd name="connsiteY22" fmla="*/ 588702 h 2946003"/>
                <a:gd name="connsiteX23" fmla="*/ 592819 w 1111699"/>
                <a:gd name="connsiteY23" fmla="*/ 1003366 h 2946003"/>
                <a:gd name="connsiteX24" fmla="*/ 785977 w 1111699"/>
                <a:gd name="connsiteY24" fmla="*/ 1608131 h 2946003"/>
                <a:gd name="connsiteX25" fmla="*/ 1026104 w 1111699"/>
                <a:gd name="connsiteY25" fmla="*/ 2790145 h 2946003"/>
                <a:gd name="connsiteX26" fmla="*/ 1062234 w 1111699"/>
                <a:gd name="connsiteY26" fmla="*/ 2765410 h 2946003"/>
                <a:gd name="connsiteX27" fmla="*/ 926329 w 1111699"/>
                <a:gd name="connsiteY27" fmla="*/ 2525283 h 2946003"/>
                <a:gd name="connsiteX28" fmla="*/ 800429 w 1111699"/>
                <a:gd name="connsiteY28" fmla="*/ 2226791 h 2946003"/>
                <a:gd name="connsiteX29" fmla="*/ 563915 w 1111699"/>
                <a:gd name="connsiteY29" fmla="*/ 1667329 h 2946003"/>
                <a:gd name="connsiteX30" fmla="*/ 98113 w 1111699"/>
                <a:gd name="connsiteY30" fmla="*/ 522834 h 2946003"/>
                <a:gd name="connsiteX31" fmla="*/ 46697 w 1111699"/>
                <a:gd name="connsiteY31" fmla="*/ 220730 h 2946003"/>
                <a:gd name="connsiteX32" fmla="*/ 74767 w 1111699"/>
                <a:gd name="connsiteY32" fmla="*/ 67315 h 2946003"/>
                <a:gd name="connsiteX33" fmla="*/ 196221 w 1111699"/>
                <a:gd name="connsiteY33" fmla="*/ 172927 h 2946003"/>
                <a:gd name="connsiteX34" fmla="*/ 468865 w 1111699"/>
                <a:gd name="connsiteY34" fmla="*/ 580364 h 2946003"/>
                <a:gd name="connsiteX35" fmla="*/ 777361 w 1111699"/>
                <a:gd name="connsiteY35" fmla="*/ 1031436 h 2946003"/>
                <a:gd name="connsiteX36" fmla="*/ 948007 w 1111699"/>
                <a:gd name="connsiteY36" fmla="*/ 1587564 h 2946003"/>
                <a:gd name="connsiteX37" fmla="*/ 1103645 w 1111699"/>
                <a:gd name="connsiteY37" fmla="*/ 2940780 h 2946003"/>
                <a:gd name="connsiteX38" fmla="*/ 1129770 w 1111699"/>
                <a:gd name="connsiteY38" fmla="*/ 2941892 h 2946003"/>
                <a:gd name="connsiteX39" fmla="*/ 1129770 w 1111699"/>
                <a:gd name="connsiteY39" fmla="*/ 2941892 h 2946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1699" h="2946003">
                  <a:moveTo>
                    <a:pt x="1129770" y="2941892"/>
                  </a:moveTo>
                  <a:cubicBezTo>
                    <a:pt x="1148113" y="2495823"/>
                    <a:pt x="1105869" y="2049197"/>
                    <a:pt x="1003870" y="1614245"/>
                  </a:cubicBezTo>
                  <a:cubicBezTo>
                    <a:pt x="956067" y="1410248"/>
                    <a:pt x="901316" y="1203472"/>
                    <a:pt x="817938" y="1010870"/>
                  </a:cubicBezTo>
                  <a:cubicBezTo>
                    <a:pt x="736506" y="822715"/>
                    <a:pt x="611718" y="678750"/>
                    <a:pt x="479148" y="525613"/>
                  </a:cubicBezTo>
                  <a:cubicBezTo>
                    <a:pt x="405776" y="441124"/>
                    <a:pt x="342409" y="353022"/>
                    <a:pt x="290159" y="254081"/>
                  </a:cubicBezTo>
                  <a:cubicBezTo>
                    <a:pt x="251806" y="181542"/>
                    <a:pt x="214008" y="82601"/>
                    <a:pt x="150919" y="27016"/>
                  </a:cubicBezTo>
                  <a:cubicBezTo>
                    <a:pt x="40861" y="-69980"/>
                    <a:pt x="5564" y="119287"/>
                    <a:pt x="1117" y="199885"/>
                  </a:cubicBezTo>
                  <a:cubicBezTo>
                    <a:pt x="-10556" y="400825"/>
                    <a:pt x="71432" y="604544"/>
                    <a:pt x="144249" y="788252"/>
                  </a:cubicBezTo>
                  <a:cubicBezTo>
                    <a:pt x="231795" y="1009202"/>
                    <a:pt x="327679" y="1227374"/>
                    <a:pt x="419950" y="1446379"/>
                  </a:cubicBezTo>
                  <a:cubicBezTo>
                    <a:pt x="524728" y="1695121"/>
                    <a:pt x="629505" y="1943864"/>
                    <a:pt x="734839" y="2192607"/>
                  </a:cubicBezTo>
                  <a:cubicBezTo>
                    <a:pt x="790146" y="2323231"/>
                    <a:pt x="845175" y="2453578"/>
                    <a:pt x="900482" y="2584203"/>
                  </a:cubicBezTo>
                  <a:cubicBezTo>
                    <a:pt x="934389" y="2664245"/>
                    <a:pt x="958846" y="2756794"/>
                    <a:pt x="1036387" y="2805153"/>
                  </a:cubicBezTo>
                  <a:cubicBezTo>
                    <a:pt x="1055008" y="2816548"/>
                    <a:pt x="1075297" y="2800706"/>
                    <a:pt x="1072518" y="2780418"/>
                  </a:cubicBezTo>
                  <a:cubicBezTo>
                    <a:pt x="1014153" y="2331291"/>
                    <a:pt x="921327" y="1887167"/>
                    <a:pt x="792091" y="1453048"/>
                  </a:cubicBezTo>
                  <a:cubicBezTo>
                    <a:pt x="735395" y="1262392"/>
                    <a:pt x="675919" y="1069234"/>
                    <a:pt x="597822" y="886082"/>
                  </a:cubicBezTo>
                  <a:cubicBezTo>
                    <a:pt x="536123" y="741561"/>
                    <a:pt x="451078" y="609824"/>
                    <a:pt x="302388" y="545624"/>
                  </a:cubicBezTo>
                  <a:cubicBezTo>
                    <a:pt x="289047" y="539787"/>
                    <a:pt x="272372" y="552016"/>
                    <a:pt x="272372" y="565912"/>
                  </a:cubicBezTo>
                  <a:cubicBezTo>
                    <a:pt x="271538" y="883858"/>
                    <a:pt x="421896" y="1165396"/>
                    <a:pt x="552242" y="1446656"/>
                  </a:cubicBezTo>
                  <a:cubicBezTo>
                    <a:pt x="703156" y="1771551"/>
                    <a:pt x="841006" y="2102281"/>
                    <a:pt x="966350" y="2438014"/>
                  </a:cubicBezTo>
                  <a:cubicBezTo>
                    <a:pt x="977745" y="2468586"/>
                    <a:pt x="1023325" y="2445240"/>
                    <a:pt x="1011930" y="2414669"/>
                  </a:cubicBezTo>
                  <a:cubicBezTo>
                    <a:pt x="895480" y="2103115"/>
                    <a:pt x="768190" y="1795730"/>
                    <a:pt x="628116" y="1493903"/>
                  </a:cubicBezTo>
                  <a:cubicBezTo>
                    <a:pt x="491377" y="1199025"/>
                    <a:pt x="317396" y="903035"/>
                    <a:pt x="317952" y="568414"/>
                  </a:cubicBezTo>
                  <a:cubicBezTo>
                    <a:pt x="307946" y="575084"/>
                    <a:pt x="297941" y="582032"/>
                    <a:pt x="287936" y="588702"/>
                  </a:cubicBezTo>
                  <a:cubicBezTo>
                    <a:pt x="458026" y="662352"/>
                    <a:pt x="533065" y="839946"/>
                    <a:pt x="592819" y="1003366"/>
                  </a:cubicBezTo>
                  <a:cubicBezTo>
                    <a:pt x="665358" y="1202082"/>
                    <a:pt x="729003" y="1404412"/>
                    <a:pt x="785977" y="1608131"/>
                  </a:cubicBezTo>
                  <a:cubicBezTo>
                    <a:pt x="894368" y="1995836"/>
                    <a:pt x="973576" y="2391045"/>
                    <a:pt x="1026104" y="2790145"/>
                  </a:cubicBezTo>
                  <a:cubicBezTo>
                    <a:pt x="1038055" y="2781807"/>
                    <a:pt x="1050284" y="2773748"/>
                    <a:pt x="1062234" y="2765410"/>
                  </a:cubicBezTo>
                  <a:cubicBezTo>
                    <a:pt x="986083" y="2718163"/>
                    <a:pt x="959124" y="2602824"/>
                    <a:pt x="926329" y="2525283"/>
                  </a:cubicBezTo>
                  <a:cubicBezTo>
                    <a:pt x="884362" y="2425786"/>
                    <a:pt x="842396" y="2326288"/>
                    <a:pt x="800429" y="2226791"/>
                  </a:cubicBezTo>
                  <a:cubicBezTo>
                    <a:pt x="721776" y="2040304"/>
                    <a:pt x="642846" y="1853816"/>
                    <a:pt x="563915" y="1667329"/>
                  </a:cubicBezTo>
                  <a:cubicBezTo>
                    <a:pt x="404386" y="1291018"/>
                    <a:pt x="215675" y="914708"/>
                    <a:pt x="98113" y="522834"/>
                  </a:cubicBezTo>
                  <a:cubicBezTo>
                    <a:pt x="68653" y="424726"/>
                    <a:pt x="45029" y="323840"/>
                    <a:pt x="46697" y="220730"/>
                  </a:cubicBezTo>
                  <a:cubicBezTo>
                    <a:pt x="47253" y="188768"/>
                    <a:pt x="46975" y="90383"/>
                    <a:pt x="74767" y="67315"/>
                  </a:cubicBezTo>
                  <a:cubicBezTo>
                    <a:pt x="127851" y="23125"/>
                    <a:pt x="177322" y="139576"/>
                    <a:pt x="196221" y="172927"/>
                  </a:cubicBezTo>
                  <a:cubicBezTo>
                    <a:pt x="279876" y="319671"/>
                    <a:pt x="356583" y="452519"/>
                    <a:pt x="468865" y="580364"/>
                  </a:cubicBezTo>
                  <a:cubicBezTo>
                    <a:pt x="591430" y="720438"/>
                    <a:pt x="703433" y="858289"/>
                    <a:pt x="777361" y="1031436"/>
                  </a:cubicBezTo>
                  <a:cubicBezTo>
                    <a:pt x="853235" y="1209308"/>
                    <a:pt x="903261" y="1399687"/>
                    <a:pt x="948007" y="1587564"/>
                  </a:cubicBezTo>
                  <a:cubicBezTo>
                    <a:pt x="1053063" y="2030854"/>
                    <a:pt x="1102534" y="2485261"/>
                    <a:pt x="1103645" y="2940780"/>
                  </a:cubicBezTo>
                  <a:cubicBezTo>
                    <a:pt x="1104201" y="2956900"/>
                    <a:pt x="1129214" y="2958567"/>
                    <a:pt x="1129770" y="2941892"/>
                  </a:cubicBezTo>
                  <a:lnTo>
                    <a:pt x="1129770" y="2941892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-317775" y="2475121"/>
              <a:ext cx="917152" cy="4835893"/>
            </a:xfrm>
            <a:custGeom>
              <a:avLst/>
              <a:gdLst>
                <a:gd name="connsiteX0" fmla="*/ 542738 w 917151"/>
                <a:gd name="connsiteY0" fmla="*/ 4848669 h 4835892"/>
                <a:gd name="connsiteX1" fmla="*/ 905430 w 917151"/>
                <a:gd name="connsiteY1" fmla="*/ 2833436 h 4835892"/>
                <a:gd name="connsiteX2" fmla="*/ 767023 w 917151"/>
                <a:gd name="connsiteY2" fmla="*/ 858502 h 4835892"/>
                <a:gd name="connsiteX3" fmla="*/ 433792 w 917151"/>
                <a:gd name="connsiteY3" fmla="*/ 131173 h 4835892"/>
                <a:gd name="connsiteX4" fmla="*/ 233686 w 917151"/>
                <a:gd name="connsiteY4" fmla="*/ 14444 h 4835892"/>
                <a:gd name="connsiteX5" fmla="*/ 63596 w 917151"/>
                <a:gd name="connsiteY5" fmla="*/ 362128 h 4835892"/>
                <a:gd name="connsiteX6" fmla="*/ 175877 w 917151"/>
                <a:gd name="connsiteY6" fmla="*/ 2262023 h 4835892"/>
                <a:gd name="connsiteX7" fmla="*/ 267037 w 917151"/>
                <a:gd name="connsiteY7" fmla="*/ 3388452 h 4835892"/>
                <a:gd name="connsiteX8" fmla="*/ 583037 w 917151"/>
                <a:gd name="connsiteY8" fmla="*/ 4494037 h 4835892"/>
                <a:gd name="connsiteX9" fmla="*/ 629173 w 917151"/>
                <a:gd name="connsiteY9" fmla="*/ 4490424 h 4835892"/>
                <a:gd name="connsiteX10" fmla="*/ 775639 w 917151"/>
                <a:gd name="connsiteY10" fmla="*/ 2225059 h 4835892"/>
                <a:gd name="connsiteX11" fmla="*/ 682812 w 917151"/>
                <a:gd name="connsiteY11" fmla="*/ 1134204 h 4835892"/>
                <a:gd name="connsiteX12" fmla="*/ 375149 w 917151"/>
                <a:gd name="connsiteY12" fmla="*/ 438002 h 4835892"/>
                <a:gd name="connsiteX13" fmla="*/ 344856 w 917151"/>
                <a:gd name="connsiteY13" fmla="*/ 440225 h 4835892"/>
                <a:gd name="connsiteX14" fmla="*/ 283156 w 917151"/>
                <a:gd name="connsiteY14" fmla="*/ 754836 h 4835892"/>
                <a:gd name="connsiteX15" fmla="*/ 304834 w 917151"/>
                <a:gd name="connsiteY15" fmla="*/ 1241205 h 4835892"/>
                <a:gd name="connsiteX16" fmla="*/ 347635 w 917151"/>
                <a:gd name="connsiteY16" fmla="*/ 2254519 h 4835892"/>
                <a:gd name="connsiteX17" fmla="*/ 390991 w 917151"/>
                <a:gd name="connsiteY17" fmla="*/ 3267833 h 4835892"/>
                <a:gd name="connsiteX18" fmla="*/ 555801 w 917151"/>
                <a:gd name="connsiteY18" fmla="*/ 3891774 h 4835892"/>
                <a:gd name="connsiteX19" fmla="*/ 584427 w 917151"/>
                <a:gd name="connsiteY19" fmla="*/ 3889829 h 4835892"/>
                <a:gd name="connsiteX20" fmla="*/ 636955 w 917151"/>
                <a:gd name="connsiteY20" fmla="*/ 3660540 h 4835892"/>
                <a:gd name="connsiteX21" fmla="*/ 637510 w 917151"/>
                <a:gd name="connsiteY21" fmla="*/ 3241430 h 4835892"/>
                <a:gd name="connsiteX22" fmla="*/ 630562 w 917151"/>
                <a:gd name="connsiteY22" fmla="*/ 2403209 h 4835892"/>
                <a:gd name="connsiteX23" fmla="*/ 613053 w 917151"/>
                <a:gd name="connsiteY23" fmla="*/ 1584998 h 4835892"/>
                <a:gd name="connsiteX24" fmla="*/ 600269 w 917151"/>
                <a:gd name="connsiteY24" fmla="*/ 1213412 h 4835892"/>
                <a:gd name="connsiteX25" fmla="*/ 511888 w 917151"/>
                <a:gd name="connsiteY25" fmla="*/ 1019698 h 4835892"/>
                <a:gd name="connsiteX26" fmla="*/ 477982 w 917151"/>
                <a:gd name="connsiteY26" fmla="*/ 1031371 h 4835892"/>
                <a:gd name="connsiteX27" fmla="*/ 484096 w 917151"/>
                <a:gd name="connsiteY27" fmla="*/ 1576382 h 4835892"/>
                <a:gd name="connsiteX28" fmla="*/ 530509 w 917151"/>
                <a:gd name="connsiteY28" fmla="*/ 2262301 h 4835892"/>
                <a:gd name="connsiteX29" fmla="*/ 523005 w 917151"/>
                <a:gd name="connsiteY29" fmla="*/ 2879294 h 4835892"/>
                <a:gd name="connsiteX30" fmla="*/ 603881 w 917151"/>
                <a:gd name="connsiteY30" fmla="*/ 3383449 h 4835892"/>
                <a:gd name="connsiteX31" fmla="*/ 648350 w 917151"/>
                <a:gd name="connsiteY31" fmla="*/ 3360660 h 4835892"/>
                <a:gd name="connsiteX32" fmla="*/ 576645 w 917151"/>
                <a:gd name="connsiteY32" fmla="*/ 2814259 h 4835892"/>
                <a:gd name="connsiteX33" fmla="*/ 579702 w 917151"/>
                <a:gd name="connsiteY33" fmla="*/ 2225337 h 4835892"/>
                <a:gd name="connsiteX34" fmla="*/ 539681 w 917151"/>
                <a:gd name="connsiteY34" fmla="*/ 1665318 h 4835892"/>
                <a:gd name="connsiteX35" fmla="*/ 521060 w 917151"/>
                <a:gd name="connsiteY35" fmla="*/ 1046101 h 4835892"/>
                <a:gd name="connsiteX36" fmla="*/ 487153 w 917151"/>
                <a:gd name="connsiteY36" fmla="*/ 1057774 h 4835892"/>
                <a:gd name="connsiteX37" fmla="*/ 555523 w 917151"/>
                <a:gd name="connsiteY37" fmla="*/ 1283449 h 4835892"/>
                <a:gd name="connsiteX38" fmla="*/ 563582 w 917151"/>
                <a:gd name="connsiteY38" fmla="*/ 1562764 h 4835892"/>
                <a:gd name="connsiteX39" fmla="*/ 575533 w 917151"/>
                <a:gd name="connsiteY39" fmla="*/ 2061639 h 4835892"/>
                <a:gd name="connsiteX40" fmla="*/ 589429 w 917151"/>
                <a:gd name="connsiteY40" fmla="*/ 3079678 h 4835892"/>
                <a:gd name="connsiteX41" fmla="*/ 590541 w 917151"/>
                <a:gd name="connsiteY41" fmla="*/ 3598841 h 4835892"/>
                <a:gd name="connsiteX42" fmla="*/ 559136 w 917151"/>
                <a:gd name="connsiteY42" fmla="*/ 3841748 h 4835892"/>
                <a:gd name="connsiteX43" fmla="*/ 460472 w 917151"/>
                <a:gd name="connsiteY43" fmla="*/ 3643865 h 4835892"/>
                <a:gd name="connsiteX44" fmla="*/ 435459 w 917151"/>
                <a:gd name="connsiteY44" fmla="*/ 3129704 h 4835892"/>
                <a:gd name="connsiteX45" fmla="*/ 413225 w 917151"/>
                <a:gd name="connsiteY45" fmla="*/ 2623047 h 4835892"/>
                <a:gd name="connsiteX46" fmla="*/ 367645 w 917151"/>
                <a:gd name="connsiteY46" fmla="*/ 1589444 h 4835892"/>
                <a:gd name="connsiteX47" fmla="*/ 344578 w 917151"/>
                <a:gd name="connsiteY47" fmla="*/ 1062499 h 4835892"/>
                <a:gd name="connsiteX48" fmla="*/ 330126 w 917151"/>
                <a:gd name="connsiteY48" fmla="*/ 588081 h 4835892"/>
                <a:gd name="connsiteX49" fmla="*/ 416560 w 917151"/>
                <a:gd name="connsiteY49" fmla="*/ 545837 h 4835892"/>
                <a:gd name="connsiteX50" fmla="*/ 480205 w 917151"/>
                <a:gd name="connsiteY50" fmla="*/ 632549 h 4835892"/>
                <a:gd name="connsiteX51" fmla="*/ 565250 w 917151"/>
                <a:gd name="connsiteY51" fmla="*/ 825429 h 4835892"/>
                <a:gd name="connsiteX52" fmla="*/ 639734 w 917151"/>
                <a:gd name="connsiteY52" fmla="*/ 1214802 h 4835892"/>
                <a:gd name="connsiteX53" fmla="*/ 721722 w 917151"/>
                <a:gd name="connsiteY53" fmla="*/ 2242846 h 4835892"/>
                <a:gd name="connsiteX54" fmla="*/ 583037 w 917151"/>
                <a:gd name="connsiteY54" fmla="*/ 4489313 h 4835892"/>
                <a:gd name="connsiteX55" fmla="*/ 629173 w 917151"/>
                <a:gd name="connsiteY55" fmla="*/ 4485700 h 4835892"/>
                <a:gd name="connsiteX56" fmla="*/ 235631 w 917151"/>
                <a:gd name="connsiteY56" fmla="*/ 2652507 h 4835892"/>
                <a:gd name="connsiteX57" fmla="*/ 165594 w 917151"/>
                <a:gd name="connsiteY57" fmla="*/ 1732020 h 4835892"/>
                <a:gd name="connsiteX58" fmla="*/ 52201 w 917151"/>
                <a:gd name="connsiteY58" fmla="*/ 828486 h 4835892"/>
                <a:gd name="connsiteX59" fmla="*/ 107786 w 917151"/>
                <a:gd name="connsiteY59" fmla="*/ 396035 h 4835892"/>
                <a:gd name="connsiteX60" fmla="*/ 176711 w 917151"/>
                <a:gd name="connsiteY60" fmla="*/ 206212 h 4835892"/>
                <a:gd name="connsiteX61" fmla="*/ 237577 w 917151"/>
                <a:gd name="connsiteY61" fmla="*/ 93097 h 4835892"/>
                <a:gd name="connsiteX62" fmla="*/ 325679 w 917151"/>
                <a:gd name="connsiteY62" fmla="*/ 81702 h 4835892"/>
                <a:gd name="connsiteX63" fmla="*/ 369313 w 917151"/>
                <a:gd name="connsiteY63" fmla="*/ 127282 h 4835892"/>
                <a:gd name="connsiteX64" fmla="*/ 713940 w 917151"/>
                <a:gd name="connsiteY64" fmla="*/ 854889 h 4835892"/>
                <a:gd name="connsiteX65" fmla="*/ 856793 w 917151"/>
                <a:gd name="connsiteY65" fmla="*/ 2716430 h 4835892"/>
                <a:gd name="connsiteX66" fmla="*/ 513834 w 917151"/>
                <a:gd name="connsiteY66" fmla="*/ 4840054 h 4835892"/>
                <a:gd name="connsiteX67" fmla="*/ 542738 w 917151"/>
                <a:gd name="connsiteY67" fmla="*/ 4848669 h 4835892"/>
                <a:gd name="connsiteX68" fmla="*/ 542738 w 917151"/>
                <a:gd name="connsiteY68" fmla="*/ 4848669 h 483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917151" h="4835892">
                  <a:moveTo>
                    <a:pt x="542738" y="4848669"/>
                  </a:moveTo>
                  <a:cubicBezTo>
                    <a:pt x="733672" y="4193322"/>
                    <a:pt x="859016" y="3514630"/>
                    <a:pt x="905430" y="2833436"/>
                  </a:cubicBezTo>
                  <a:cubicBezTo>
                    <a:pt x="950176" y="2176978"/>
                    <a:pt x="924607" y="1499675"/>
                    <a:pt x="767023" y="858502"/>
                  </a:cubicBezTo>
                  <a:cubicBezTo>
                    <a:pt x="703379" y="598920"/>
                    <a:pt x="607495" y="338505"/>
                    <a:pt x="433792" y="131173"/>
                  </a:cubicBezTo>
                  <a:cubicBezTo>
                    <a:pt x="392381" y="81702"/>
                    <a:pt x="310115" y="-41975"/>
                    <a:pt x="233686" y="14444"/>
                  </a:cubicBezTo>
                  <a:cubicBezTo>
                    <a:pt x="147529" y="78089"/>
                    <a:pt x="91666" y="265688"/>
                    <a:pt x="63596" y="362128"/>
                  </a:cubicBezTo>
                  <a:cubicBezTo>
                    <a:pt x="-119279" y="990238"/>
                    <a:pt x="147529" y="1631967"/>
                    <a:pt x="175877" y="2262023"/>
                  </a:cubicBezTo>
                  <a:cubicBezTo>
                    <a:pt x="192831" y="2642224"/>
                    <a:pt x="190885" y="3013531"/>
                    <a:pt x="267037" y="3388452"/>
                  </a:cubicBezTo>
                  <a:cubicBezTo>
                    <a:pt x="343188" y="3764762"/>
                    <a:pt x="463252" y="4129956"/>
                    <a:pt x="583037" y="4494037"/>
                  </a:cubicBezTo>
                  <a:cubicBezTo>
                    <a:pt x="591375" y="4519606"/>
                    <a:pt x="625004" y="4517105"/>
                    <a:pt x="629173" y="4490424"/>
                  </a:cubicBezTo>
                  <a:cubicBezTo>
                    <a:pt x="749792" y="3741139"/>
                    <a:pt x="803987" y="2983794"/>
                    <a:pt x="775639" y="2225059"/>
                  </a:cubicBezTo>
                  <a:cubicBezTo>
                    <a:pt x="762021" y="1860699"/>
                    <a:pt x="733394" y="1495506"/>
                    <a:pt x="682812" y="1134204"/>
                  </a:cubicBezTo>
                  <a:cubicBezTo>
                    <a:pt x="646682" y="877401"/>
                    <a:pt x="584427" y="610315"/>
                    <a:pt x="375149" y="438002"/>
                  </a:cubicBezTo>
                  <a:cubicBezTo>
                    <a:pt x="367367" y="431609"/>
                    <a:pt x="351804" y="432999"/>
                    <a:pt x="344856" y="440225"/>
                  </a:cubicBezTo>
                  <a:cubicBezTo>
                    <a:pt x="261756" y="526660"/>
                    <a:pt x="278154" y="643666"/>
                    <a:pt x="283156" y="754836"/>
                  </a:cubicBezTo>
                  <a:cubicBezTo>
                    <a:pt x="290660" y="916866"/>
                    <a:pt x="297886" y="1079174"/>
                    <a:pt x="304834" y="1241205"/>
                  </a:cubicBezTo>
                  <a:cubicBezTo>
                    <a:pt x="319009" y="1578883"/>
                    <a:pt x="333461" y="1916840"/>
                    <a:pt x="347635" y="2254519"/>
                  </a:cubicBezTo>
                  <a:cubicBezTo>
                    <a:pt x="361809" y="2592197"/>
                    <a:pt x="375705" y="2930154"/>
                    <a:pt x="390991" y="3267833"/>
                  </a:cubicBezTo>
                  <a:cubicBezTo>
                    <a:pt x="399329" y="3451541"/>
                    <a:pt x="354027" y="3788942"/>
                    <a:pt x="555801" y="3891774"/>
                  </a:cubicBezTo>
                  <a:cubicBezTo>
                    <a:pt x="565806" y="3897055"/>
                    <a:pt x="575255" y="3896777"/>
                    <a:pt x="584427" y="3889829"/>
                  </a:cubicBezTo>
                  <a:cubicBezTo>
                    <a:pt x="653908" y="3836745"/>
                    <a:pt x="636677" y="3738082"/>
                    <a:pt x="636955" y="3660540"/>
                  </a:cubicBezTo>
                  <a:cubicBezTo>
                    <a:pt x="637510" y="3520744"/>
                    <a:pt x="637788" y="3380948"/>
                    <a:pt x="637510" y="3241430"/>
                  </a:cubicBezTo>
                  <a:cubicBezTo>
                    <a:pt x="636955" y="2962115"/>
                    <a:pt x="634731" y="2682523"/>
                    <a:pt x="630562" y="2403209"/>
                  </a:cubicBezTo>
                  <a:cubicBezTo>
                    <a:pt x="626671" y="2130286"/>
                    <a:pt x="620835" y="1857642"/>
                    <a:pt x="613053" y="1584998"/>
                  </a:cubicBezTo>
                  <a:cubicBezTo>
                    <a:pt x="609718" y="1461321"/>
                    <a:pt x="610274" y="1336533"/>
                    <a:pt x="600269" y="1213412"/>
                  </a:cubicBezTo>
                  <a:cubicBezTo>
                    <a:pt x="593876" y="1135871"/>
                    <a:pt x="576923" y="1067224"/>
                    <a:pt x="511888" y="1019698"/>
                  </a:cubicBezTo>
                  <a:cubicBezTo>
                    <a:pt x="499382" y="1010527"/>
                    <a:pt x="482984" y="1018309"/>
                    <a:pt x="477982" y="1031371"/>
                  </a:cubicBezTo>
                  <a:cubicBezTo>
                    <a:pt x="409334" y="1204796"/>
                    <a:pt x="464085" y="1397954"/>
                    <a:pt x="484096" y="1576382"/>
                  </a:cubicBezTo>
                  <a:cubicBezTo>
                    <a:pt x="509387" y="1804280"/>
                    <a:pt x="524673" y="2033290"/>
                    <a:pt x="530509" y="2262301"/>
                  </a:cubicBezTo>
                  <a:cubicBezTo>
                    <a:pt x="535790" y="2468243"/>
                    <a:pt x="529120" y="2673351"/>
                    <a:pt x="523005" y="2879294"/>
                  </a:cubicBezTo>
                  <a:cubicBezTo>
                    <a:pt x="517725" y="3052997"/>
                    <a:pt x="525229" y="3225310"/>
                    <a:pt x="603881" y="3383449"/>
                  </a:cubicBezTo>
                  <a:cubicBezTo>
                    <a:pt x="618334" y="3412354"/>
                    <a:pt x="662524" y="3389564"/>
                    <a:pt x="648350" y="3360660"/>
                  </a:cubicBezTo>
                  <a:cubicBezTo>
                    <a:pt x="563582" y="3188902"/>
                    <a:pt x="569419" y="3000747"/>
                    <a:pt x="576645" y="2814259"/>
                  </a:cubicBezTo>
                  <a:cubicBezTo>
                    <a:pt x="584427" y="2618044"/>
                    <a:pt x="586094" y="2421830"/>
                    <a:pt x="579702" y="2225337"/>
                  </a:cubicBezTo>
                  <a:cubicBezTo>
                    <a:pt x="573588" y="2038293"/>
                    <a:pt x="559969" y="1851250"/>
                    <a:pt x="539681" y="1665318"/>
                  </a:cubicBezTo>
                  <a:cubicBezTo>
                    <a:pt x="518003" y="1467713"/>
                    <a:pt x="443797" y="1236480"/>
                    <a:pt x="521060" y="1046101"/>
                  </a:cubicBezTo>
                  <a:cubicBezTo>
                    <a:pt x="509665" y="1049992"/>
                    <a:pt x="498270" y="1053883"/>
                    <a:pt x="487153" y="1057774"/>
                  </a:cubicBezTo>
                  <a:cubicBezTo>
                    <a:pt x="557468" y="1110302"/>
                    <a:pt x="553299" y="1204796"/>
                    <a:pt x="555523" y="1283449"/>
                  </a:cubicBezTo>
                  <a:cubicBezTo>
                    <a:pt x="558024" y="1376554"/>
                    <a:pt x="560803" y="1469659"/>
                    <a:pt x="563582" y="1562764"/>
                  </a:cubicBezTo>
                  <a:cubicBezTo>
                    <a:pt x="568307" y="1728963"/>
                    <a:pt x="572198" y="1895440"/>
                    <a:pt x="575533" y="2061639"/>
                  </a:cubicBezTo>
                  <a:cubicBezTo>
                    <a:pt x="582759" y="2400985"/>
                    <a:pt x="587484" y="2740331"/>
                    <a:pt x="589429" y="3079678"/>
                  </a:cubicBezTo>
                  <a:cubicBezTo>
                    <a:pt x="590541" y="3252825"/>
                    <a:pt x="590819" y="3425694"/>
                    <a:pt x="590541" y="3598841"/>
                  </a:cubicBezTo>
                  <a:cubicBezTo>
                    <a:pt x="590541" y="3628023"/>
                    <a:pt x="608050" y="3839246"/>
                    <a:pt x="559136" y="3841748"/>
                  </a:cubicBezTo>
                  <a:cubicBezTo>
                    <a:pt x="497992" y="3845083"/>
                    <a:pt x="466309" y="3684720"/>
                    <a:pt x="460472" y="3643865"/>
                  </a:cubicBezTo>
                  <a:cubicBezTo>
                    <a:pt x="436293" y="3475442"/>
                    <a:pt x="442407" y="3299516"/>
                    <a:pt x="435459" y="3129704"/>
                  </a:cubicBezTo>
                  <a:cubicBezTo>
                    <a:pt x="428511" y="2960726"/>
                    <a:pt x="420729" y="2792025"/>
                    <a:pt x="413225" y="2623047"/>
                  </a:cubicBezTo>
                  <a:cubicBezTo>
                    <a:pt x="397939" y="2278420"/>
                    <a:pt x="382931" y="1933793"/>
                    <a:pt x="367645" y="1589444"/>
                  </a:cubicBezTo>
                  <a:cubicBezTo>
                    <a:pt x="359863" y="1413796"/>
                    <a:pt x="351804" y="1238147"/>
                    <a:pt x="344578" y="1062499"/>
                  </a:cubicBezTo>
                  <a:cubicBezTo>
                    <a:pt x="338185" y="908806"/>
                    <a:pt x="312060" y="741218"/>
                    <a:pt x="330126" y="588081"/>
                  </a:cubicBezTo>
                  <a:cubicBezTo>
                    <a:pt x="337352" y="528049"/>
                    <a:pt x="373204" y="496922"/>
                    <a:pt x="416560" y="545837"/>
                  </a:cubicBezTo>
                  <a:cubicBezTo>
                    <a:pt x="440462" y="572795"/>
                    <a:pt x="461584" y="601977"/>
                    <a:pt x="480205" y="632549"/>
                  </a:cubicBezTo>
                  <a:cubicBezTo>
                    <a:pt x="516891" y="692581"/>
                    <a:pt x="544128" y="758449"/>
                    <a:pt x="565250" y="825429"/>
                  </a:cubicBezTo>
                  <a:cubicBezTo>
                    <a:pt x="604993" y="951607"/>
                    <a:pt x="623336" y="1083899"/>
                    <a:pt x="639734" y="1214802"/>
                  </a:cubicBezTo>
                  <a:cubicBezTo>
                    <a:pt x="682256" y="1556093"/>
                    <a:pt x="710049" y="1899053"/>
                    <a:pt x="721722" y="2242846"/>
                  </a:cubicBezTo>
                  <a:cubicBezTo>
                    <a:pt x="747569" y="2993243"/>
                    <a:pt x="703934" y="3747809"/>
                    <a:pt x="583037" y="4489313"/>
                  </a:cubicBezTo>
                  <a:cubicBezTo>
                    <a:pt x="598323" y="4488201"/>
                    <a:pt x="613887" y="4486811"/>
                    <a:pt x="629173" y="4485700"/>
                  </a:cubicBezTo>
                  <a:cubicBezTo>
                    <a:pt x="432958" y="3885938"/>
                    <a:pt x="251751" y="3288121"/>
                    <a:pt x="235631" y="2652507"/>
                  </a:cubicBezTo>
                  <a:cubicBezTo>
                    <a:pt x="227571" y="2342065"/>
                    <a:pt x="217288" y="2039127"/>
                    <a:pt x="165594" y="1732020"/>
                  </a:cubicBezTo>
                  <a:cubicBezTo>
                    <a:pt x="115290" y="1432973"/>
                    <a:pt x="49699" y="1133370"/>
                    <a:pt x="52201" y="828486"/>
                  </a:cubicBezTo>
                  <a:cubicBezTo>
                    <a:pt x="53312" y="682853"/>
                    <a:pt x="68598" y="536665"/>
                    <a:pt x="107786" y="396035"/>
                  </a:cubicBezTo>
                  <a:cubicBezTo>
                    <a:pt x="125851" y="331279"/>
                    <a:pt x="148363" y="267356"/>
                    <a:pt x="176711" y="206212"/>
                  </a:cubicBezTo>
                  <a:cubicBezTo>
                    <a:pt x="189218" y="179532"/>
                    <a:pt x="213675" y="116165"/>
                    <a:pt x="237577" y="93097"/>
                  </a:cubicBezTo>
                  <a:cubicBezTo>
                    <a:pt x="251751" y="51130"/>
                    <a:pt x="280933" y="47239"/>
                    <a:pt x="325679" y="81702"/>
                  </a:cubicBezTo>
                  <a:cubicBezTo>
                    <a:pt x="340687" y="96432"/>
                    <a:pt x="355139" y="111718"/>
                    <a:pt x="369313" y="127282"/>
                  </a:cubicBezTo>
                  <a:cubicBezTo>
                    <a:pt x="552743" y="329889"/>
                    <a:pt x="650295" y="593084"/>
                    <a:pt x="713940" y="854889"/>
                  </a:cubicBezTo>
                  <a:cubicBezTo>
                    <a:pt x="860684" y="1459654"/>
                    <a:pt x="890422" y="2096935"/>
                    <a:pt x="856793" y="2716430"/>
                  </a:cubicBezTo>
                  <a:cubicBezTo>
                    <a:pt x="817606" y="3435422"/>
                    <a:pt x="678365" y="4140517"/>
                    <a:pt x="513834" y="4840054"/>
                  </a:cubicBezTo>
                  <a:cubicBezTo>
                    <a:pt x="508275" y="4858119"/>
                    <a:pt x="536902" y="4868402"/>
                    <a:pt x="542738" y="4848669"/>
                  </a:cubicBezTo>
                  <a:lnTo>
                    <a:pt x="542738" y="4848669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343467" y="1317842"/>
              <a:ext cx="1250662" cy="5697460"/>
            </a:xfrm>
            <a:custGeom>
              <a:avLst/>
              <a:gdLst>
                <a:gd name="connsiteX0" fmla="*/ 274760 w 1250661"/>
                <a:gd name="connsiteY0" fmla="*/ 4046301 h 5697459"/>
                <a:gd name="connsiteX1" fmla="*/ 691370 w 1250661"/>
                <a:gd name="connsiteY1" fmla="*/ 229002 h 5697459"/>
                <a:gd name="connsiteX2" fmla="*/ 832277 w 1250661"/>
                <a:gd name="connsiteY2" fmla="*/ 72253 h 5697459"/>
                <a:gd name="connsiteX3" fmla="*/ 1091303 w 1250661"/>
                <a:gd name="connsiteY3" fmla="*/ 168415 h 5697459"/>
                <a:gd name="connsiteX4" fmla="*/ 1209699 w 1250661"/>
                <a:gd name="connsiteY4" fmla="*/ 618097 h 5697459"/>
                <a:gd name="connsiteX5" fmla="*/ 1134660 w 1250661"/>
                <a:gd name="connsiteY5" fmla="*/ 1621684 h 5697459"/>
                <a:gd name="connsiteX6" fmla="*/ 730557 w 1250661"/>
                <a:gd name="connsiteY6" fmla="*/ 3630247 h 5697459"/>
                <a:gd name="connsiteX7" fmla="*/ 421782 w 1250661"/>
                <a:gd name="connsiteY7" fmla="*/ 4703593 h 5697459"/>
                <a:gd name="connsiteX8" fmla="*/ 4061 w 1250661"/>
                <a:gd name="connsiteY8" fmla="*/ 5682444 h 5697459"/>
                <a:gd name="connsiteX9" fmla="*/ 46306 w 1250661"/>
                <a:gd name="connsiteY9" fmla="*/ 5696341 h 5697459"/>
                <a:gd name="connsiteX10" fmla="*/ 450131 w 1250661"/>
                <a:gd name="connsiteY10" fmla="*/ 2023008 h 5697459"/>
                <a:gd name="connsiteX11" fmla="*/ 579088 w 1250661"/>
                <a:gd name="connsiteY11" fmla="*/ 1139207 h 5697459"/>
                <a:gd name="connsiteX12" fmla="*/ 681086 w 1250661"/>
                <a:gd name="connsiteY12" fmla="*/ 704810 h 5697459"/>
                <a:gd name="connsiteX13" fmla="*/ 753347 w 1250661"/>
                <a:gd name="connsiteY13" fmla="*/ 490808 h 5697459"/>
                <a:gd name="connsiteX14" fmla="*/ 841171 w 1250661"/>
                <a:gd name="connsiteY14" fmla="*/ 412711 h 5697459"/>
                <a:gd name="connsiteX15" fmla="*/ 907317 w 1250661"/>
                <a:gd name="connsiteY15" fmla="*/ 441893 h 5697459"/>
                <a:gd name="connsiteX16" fmla="*/ 942058 w 1250661"/>
                <a:gd name="connsiteY16" fmla="*/ 529161 h 5697459"/>
                <a:gd name="connsiteX17" fmla="*/ 945949 w 1250661"/>
                <a:gd name="connsiteY17" fmla="*/ 1325972 h 5697459"/>
                <a:gd name="connsiteX18" fmla="*/ 800038 w 1250661"/>
                <a:gd name="connsiteY18" fmla="*/ 2230062 h 5697459"/>
                <a:gd name="connsiteX19" fmla="*/ 634117 w 1250661"/>
                <a:gd name="connsiteY19" fmla="*/ 3258940 h 5697459"/>
                <a:gd name="connsiteX20" fmla="*/ 391766 w 1250661"/>
                <a:gd name="connsiteY20" fmla="*/ 4216391 h 5697459"/>
                <a:gd name="connsiteX21" fmla="*/ 439847 w 1250661"/>
                <a:gd name="connsiteY21" fmla="*/ 4225562 h 5697459"/>
                <a:gd name="connsiteX22" fmla="*/ 622722 w 1250661"/>
                <a:gd name="connsiteY22" fmla="*/ 1792886 h 5697459"/>
                <a:gd name="connsiteX23" fmla="*/ 750012 w 1250661"/>
                <a:gd name="connsiteY23" fmla="*/ 1223418 h 5697459"/>
                <a:gd name="connsiteX24" fmla="*/ 789199 w 1250661"/>
                <a:gd name="connsiteY24" fmla="*/ 1072782 h 5697459"/>
                <a:gd name="connsiteX25" fmla="*/ 826163 w 1250661"/>
                <a:gd name="connsiteY25" fmla="*/ 1071393 h 5697459"/>
                <a:gd name="connsiteX26" fmla="*/ 821994 w 1250661"/>
                <a:gd name="connsiteY26" fmla="*/ 1148378 h 5697459"/>
                <a:gd name="connsiteX27" fmla="*/ 796147 w 1250661"/>
                <a:gd name="connsiteY27" fmla="*/ 1456041 h 5697459"/>
                <a:gd name="connsiteX28" fmla="*/ 550739 w 1250661"/>
                <a:gd name="connsiteY28" fmla="*/ 2657788 h 5697459"/>
                <a:gd name="connsiteX29" fmla="*/ 595763 w 1250661"/>
                <a:gd name="connsiteY29" fmla="*/ 2673074 h 5697459"/>
                <a:gd name="connsiteX30" fmla="*/ 818381 w 1250661"/>
                <a:gd name="connsiteY30" fmla="*/ 1650310 h 5697459"/>
                <a:gd name="connsiteX31" fmla="*/ 869797 w 1250661"/>
                <a:gd name="connsiteY31" fmla="*/ 1112804 h 5697459"/>
                <a:gd name="connsiteX32" fmla="*/ 783085 w 1250661"/>
                <a:gd name="connsiteY32" fmla="*/ 968283 h 5697459"/>
                <a:gd name="connsiteX33" fmla="*/ 766131 w 1250661"/>
                <a:gd name="connsiteY33" fmla="*/ 983291 h 5697459"/>
                <a:gd name="connsiteX34" fmla="*/ 390377 w 1250661"/>
                <a:gd name="connsiteY34" fmla="*/ 4222783 h 5697459"/>
                <a:gd name="connsiteX35" fmla="*/ 438458 w 1250661"/>
                <a:gd name="connsiteY35" fmla="*/ 4231954 h 5697459"/>
                <a:gd name="connsiteX36" fmla="*/ 668857 w 1250661"/>
                <a:gd name="connsiteY36" fmla="*/ 3352878 h 5697459"/>
                <a:gd name="connsiteX37" fmla="*/ 825051 w 1250661"/>
                <a:gd name="connsiteY37" fmla="*/ 2370969 h 5697459"/>
                <a:gd name="connsiteX38" fmla="*/ 985692 w 1250661"/>
                <a:gd name="connsiteY38" fmla="*/ 1361546 h 5697459"/>
                <a:gd name="connsiteX39" fmla="*/ 989305 w 1250661"/>
                <a:gd name="connsiteY39" fmla="*/ 535276 h 5697459"/>
                <a:gd name="connsiteX40" fmla="*/ 850898 w 1250661"/>
                <a:gd name="connsiteY40" fmla="*/ 325998 h 5697459"/>
                <a:gd name="connsiteX41" fmla="*/ 703876 w 1250661"/>
                <a:gd name="connsiteY41" fmla="*/ 493587 h 5697459"/>
                <a:gd name="connsiteX42" fmla="*/ 492653 w 1250661"/>
                <a:gd name="connsiteY42" fmla="*/ 1397677 h 5697459"/>
                <a:gd name="connsiteX43" fmla="*/ 241131 w 1250661"/>
                <a:gd name="connsiteY43" fmla="*/ 3395956 h 5697459"/>
                <a:gd name="connsiteX44" fmla="*/ 170 w 1250661"/>
                <a:gd name="connsiteY44" fmla="*/ 5693283 h 5697459"/>
                <a:gd name="connsiteX45" fmla="*/ 42415 w 1250661"/>
                <a:gd name="connsiteY45" fmla="*/ 5707458 h 5697459"/>
                <a:gd name="connsiteX46" fmla="*/ 442349 w 1250661"/>
                <a:gd name="connsiteY46" fmla="*/ 4813651 h 5697459"/>
                <a:gd name="connsiteX47" fmla="*/ 755292 w 1250661"/>
                <a:gd name="connsiteY47" fmla="*/ 3761984 h 5697459"/>
                <a:gd name="connsiteX48" fmla="*/ 1191912 w 1250661"/>
                <a:gd name="connsiteY48" fmla="*/ 1624463 h 5697459"/>
                <a:gd name="connsiteX49" fmla="*/ 1256391 w 1250661"/>
                <a:gd name="connsiteY49" fmla="*/ 556398 h 5697459"/>
                <a:gd name="connsiteX50" fmla="*/ 898979 w 1250661"/>
                <a:gd name="connsiteY50" fmla="*/ 1660 h 5697459"/>
                <a:gd name="connsiteX51" fmla="*/ 657463 w 1250661"/>
                <a:gd name="connsiteY51" fmla="*/ 206213 h 5697459"/>
                <a:gd name="connsiteX52" fmla="*/ 457635 w 1250661"/>
                <a:gd name="connsiteY52" fmla="*/ 623934 h 5697459"/>
                <a:gd name="connsiteX53" fmla="*/ 248635 w 1250661"/>
                <a:gd name="connsiteY53" fmla="*/ 1561096 h 5697459"/>
                <a:gd name="connsiteX54" fmla="*/ 248079 w 1250661"/>
                <a:gd name="connsiteY54" fmla="*/ 4044355 h 5697459"/>
                <a:gd name="connsiteX55" fmla="*/ 274760 w 1250661"/>
                <a:gd name="connsiteY55" fmla="*/ 4046301 h 5697459"/>
                <a:gd name="connsiteX56" fmla="*/ 274760 w 1250661"/>
                <a:gd name="connsiteY56" fmla="*/ 4046301 h 569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250661" h="5697459">
                  <a:moveTo>
                    <a:pt x="274760" y="4046301"/>
                  </a:moveTo>
                  <a:cubicBezTo>
                    <a:pt x="370644" y="2792026"/>
                    <a:pt x="-1219" y="1372941"/>
                    <a:pt x="691370" y="229002"/>
                  </a:cubicBezTo>
                  <a:cubicBezTo>
                    <a:pt x="727500" y="169249"/>
                    <a:pt x="770578" y="107549"/>
                    <a:pt x="832277" y="72253"/>
                  </a:cubicBezTo>
                  <a:cubicBezTo>
                    <a:pt x="938167" y="11387"/>
                    <a:pt x="1034885" y="74198"/>
                    <a:pt x="1091303" y="168415"/>
                  </a:cubicBezTo>
                  <a:cubicBezTo>
                    <a:pt x="1171624" y="302097"/>
                    <a:pt x="1198582" y="464961"/>
                    <a:pt x="1209699" y="618097"/>
                  </a:cubicBezTo>
                  <a:cubicBezTo>
                    <a:pt x="1234157" y="953553"/>
                    <a:pt x="1182741" y="1290398"/>
                    <a:pt x="1134660" y="1621684"/>
                  </a:cubicBezTo>
                  <a:cubicBezTo>
                    <a:pt x="1036274" y="2298153"/>
                    <a:pt x="900091" y="2968230"/>
                    <a:pt x="730557" y="3630247"/>
                  </a:cubicBezTo>
                  <a:cubicBezTo>
                    <a:pt x="638286" y="3990994"/>
                    <a:pt x="535176" y="4348961"/>
                    <a:pt x="421782" y="4703593"/>
                  </a:cubicBezTo>
                  <a:cubicBezTo>
                    <a:pt x="315059" y="5037103"/>
                    <a:pt x="221954" y="5401462"/>
                    <a:pt x="4061" y="5682444"/>
                  </a:cubicBezTo>
                  <a:cubicBezTo>
                    <a:pt x="18236" y="5687169"/>
                    <a:pt x="32132" y="5691894"/>
                    <a:pt x="46306" y="5696341"/>
                  </a:cubicBezTo>
                  <a:cubicBezTo>
                    <a:pt x="148304" y="4469303"/>
                    <a:pt x="288378" y="3243654"/>
                    <a:pt x="450131" y="2023008"/>
                  </a:cubicBezTo>
                  <a:cubicBezTo>
                    <a:pt x="489040" y="1728129"/>
                    <a:pt x="525170" y="1431861"/>
                    <a:pt x="579088" y="1139207"/>
                  </a:cubicBezTo>
                  <a:cubicBezTo>
                    <a:pt x="606047" y="993018"/>
                    <a:pt x="638564" y="847385"/>
                    <a:pt x="681086" y="704810"/>
                  </a:cubicBezTo>
                  <a:cubicBezTo>
                    <a:pt x="702487" y="633105"/>
                    <a:pt x="724720" y="560289"/>
                    <a:pt x="753347" y="490808"/>
                  </a:cubicBezTo>
                  <a:cubicBezTo>
                    <a:pt x="777804" y="431888"/>
                    <a:pt x="771690" y="413545"/>
                    <a:pt x="841171" y="412711"/>
                  </a:cubicBezTo>
                  <a:cubicBezTo>
                    <a:pt x="878969" y="396591"/>
                    <a:pt x="900925" y="406596"/>
                    <a:pt x="907317" y="441893"/>
                  </a:cubicBezTo>
                  <a:cubicBezTo>
                    <a:pt x="920658" y="470241"/>
                    <a:pt x="932052" y="499423"/>
                    <a:pt x="942058" y="529161"/>
                  </a:cubicBezTo>
                  <a:cubicBezTo>
                    <a:pt x="1026825" y="785964"/>
                    <a:pt x="987082" y="1065001"/>
                    <a:pt x="945949" y="1325972"/>
                  </a:cubicBezTo>
                  <a:cubicBezTo>
                    <a:pt x="898423" y="1627520"/>
                    <a:pt x="848675" y="1928791"/>
                    <a:pt x="800038" y="2230062"/>
                  </a:cubicBezTo>
                  <a:cubicBezTo>
                    <a:pt x="744731" y="2573021"/>
                    <a:pt x="689424" y="2915980"/>
                    <a:pt x="634117" y="3258940"/>
                  </a:cubicBezTo>
                  <a:cubicBezTo>
                    <a:pt x="581311" y="3585223"/>
                    <a:pt x="525726" y="3911785"/>
                    <a:pt x="391766" y="4216391"/>
                  </a:cubicBezTo>
                  <a:cubicBezTo>
                    <a:pt x="407886" y="4219448"/>
                    <a:pt x="423728" y="4222505"/>
                    <a:pt x="439847" y="4225562"/>
                  </a:cubicBezTo>
                  <a:cubicBezTo>
                    <a:pt x="408720" y="3409853"/>
                    <a:pt x="466806" y="2594421"/>
                    <a:pt x="622722" y="1792886"/>
                  </a:cubicBezTo>
                  <a:cubicBezTo>
                    <a:pt x="659964" y="1601951"/>
                    <a:pt x="702209" y="1412129"/>
                    <a:pt x="750012" y="1223418"/>
                  </a:cubicBezTo>
                  <a:cubicBezTo>
                    <a:pt x="760573" y="1181729"/>
                    <a:pt x="765575" y="1108357"/>
                    <a:pt x="789199" y="1072782"/>
                  </a:cubicBezTo>
                  <a:cubicBezTo>
                    <a:pt x="792256" y="1022756"/>
                    <a:pt x="804485" y="1022478"/>
                    <a:pt x="826163" y="1071393"/>
                  </a:cubicBezTo>
                  <a:cubicBezTo>
                    <a:pt x="825051" y="1096962"/>
                    <a:pt x="823662" y="1122809"/>
                    <a:pt x="821994" y="1148378"/>
                  </a:cubicBezTo>
                  <a:cubicBezTo>
                    <a:pt x="815880" y="1251210"/>
                    <a:pt x="807264" y="1353487"/>
                    <a:pt x="796147" y="1456041"/>
                  </a:cubicBezTo>
                  <a:cubicBezTo>
                    <a:pt x="752235" y="1863479"/>
                    <a:pt x="667746" y="2265080"/>
                    <a:pt x="550739" y="2657788"/>
                  </a:cubicBezTo>
                  <a:cubicBezTo>
                    <a:pt x="542124" y="2686970"/>
                    <a:pt x="586870" y="2702256"/>
                    <a:pt x="595763" y="2673074"/>
                  </a:cubicBezTo>
                  <a:cubicBezTo>
                    <a:pt x="696650" y="2338452"/>
                    <a:pt x="771134" y="1996605"/>
                    <a:pt x="818381" y="1650310"/>
                  </a:cubicBezTo>
                  <a:cubicBezTo>
                    <a:pt x="842838" y="1472438"/>
                    <a:pt x="862571" y="1292343"/>
                    <a:pt x="869797" y="1112804"/>
                  </a:cubicBezTo>
                  <a:cubicBezTo>
                    <a:pt x="872021" y="1055829"/>
                    <a:pt x="867296" y="948272"/>
                    <a:pt x="783085" y="968283"/>
                  </a:cubicBezTo>
                  <a:cubicBezTo>
                    <a:pt x="775581" y="969950"/>
                    <a:pt x="768355" y="975509"/>
                    <a:pt x="766131" y="983291"/>
                  </a:cubicBezTo>
                  <a:cubicBezTo>
                    <a:pt x="479313" y="2036348"/>
                    <a:pt x="350356" y="3131928"/>
                    <a:pt x="390377" y="4222783"/>
                  </a:cubicBezTo>
                  <a:cubicBezTo>
                    <a:pt x="391489" y="4250854"/>
                    <a:pt x="427063" y="4258079"/>
                    <a:pt x="438458" y="4231954"/>
                  </a:cubicBezTo>
                  <a:cubicBezTo>
                    <a:pt x="562134" y="3952362"/>
                    <a:pt x="620221" y="3653037"/>
                    <a:pt x="668857" y="3352878"/>
                  </a:cubicBezTo>
                  <a:cubicBezTo>
                    <a:pt x="721941" y="3025761"/>
                    <a:pt x="773079" y="2698365"/>
                    <a:pt x="825051" y="2370969"/>
                  </a:cubicBezTo>
                  <a:cubicBezTo>
                    <a:pt x="878691" y="2034403"/>
                    <a:pt x="932608" y="1698113"/>
                    <a:pt x="985692" y="1361546"/>
                  </a:cubicBezTo>
                  <a:cubicBezTo>
                    <a:pt x="1028492" y="1091126"/>
                    <a:pt x="1072126" y="802917"/>
                    <a:pt x="989305" y="535276"/>
                  </a:cubicBezTo>
                  <a:cubicBezTo>
                    <a:pt x="969016" y="469963"/>
                    <a:pt x="936499" y="331279"/>
                    <a:pt x="850898" y="325998"/>
                  </a:cubicBezTo>
                  <a:cubicBezTo>
                    <a:pt x="766409" y="320440"/>
                    <a:pt x="726666" y="432721"/>
                    <a:pt x="703876" y="493587"/>
                  </a:cubicBezTo>
                  <a:cubicBezTo>
                    <a:pt x="595485" y="784574"/>
                    <a:pt x="538233" y="1091403"/>
                    <a:pt x="492653" y="1397677"/>
                  </a:cubicBezTo>
                  <a:cubicBezTo>
                    <a:pt x="394268" y="2061639"/>
                    <a:pt x="316449" y="2729215"/>
                    <a:pt x="241131" y="3395956"/>
                  </a:cubicBezTo>
                  <a:cubicBezTo>
                    <a:pt x="154697" y="4161083"/>
                    <a:pt x="81602" y="4927600"/>
                    <a:pt x="170" y="5693283"/>
                  </a:cubicBezTo>
                  <a:cubicBezTo>
                    <a:pt x="-2609" y="5718019"/>
                    <a:pt x="29353" y="5723577"/>
                    <a:pt x="42415" y="5707458"/>
                  </a:cubicBezTo>
                  <a:cubicBezTo>
                    <a:pt x="250025" y="5452600"/>
                    <a:pt x="341184" y="5120480"/>
                    <a:pt x="442349" y="4813651"/>
                  </a:cubicBezTo>
                  <a:cubicBezTo>
                    <a:pt x="556854" y="4466245"/>
                    <a:pt x="661076" y="4115504"/>
                    <a:pt x="755292" y="3761984"/>
                  </a:cubicBezTo>
                  <a:cubicBezTo>
                    <a:pt x="942614" y="3059111"/>
                    <a:pt x="1087412" y="2344289"/>
                    <a:pt x="1191912" y="1624463"/>
                  </a:cubicBezTo>
                  <a:cubicBezTo>
                    <a:pt x="1243050" y="1272333"/>
                    <a:pt x="1296968" y="912420"/>
                    <a:pt x="1256391" y="556398"/>
                  </a:cubicBezTo>
                  <a:cubicBezTo>
                    <a:pt x="1236102" y="377970"/>
                    <a:pt x="1156060" y="-29190"/>
                    <a:pt x="898979" y="1660"/>
                  </a:cubicBezTo>
                  <a:cubicBezTo>
                    <a:pt x="787531" y="15000"/>
                    <a:pt x="711380" y="116999"/>
                    <a:pt x="657463" y="206213"/>
                  </a:cubicBezTo>
                  <a:cubicBezTo>
                    <a:pt x="577420" y="337949"/>
                    <a:pt x="511830" y="479969"/>
                    <a:pt x="457635" y="623934"/>
                  </a:cubicBezTo>
                  <a:cubicBezTo>
                    <a:pt x="344241" y="924371"/>
                    <a:pt x="281152" y="1242317"/>
                    <a:pt x="248635" y="1561096"/>
                  </a:cubicBezTo>
                  <a:cubicBezTo>
                    <a:pt x="164702" y="2386811"/>
                    <a:pt x="280041" y="3216973"/>
                    <a:pt x="248079" y="4044355"/>
                  </a:cubicBezTo>
                  <a:cubicBezTo>
                    <a:pt x="247246" y="4061864"/>
                    <a:pt x="273371" y="4063532"/>
                    <a:pt x="274760" y="4046301"/>
                  </a:cubicBezTo>
                  <a:lnTo>
                    <a:pt x="274760" y="4046301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407184" y="4990300"/>
              <a:ext cx="1639757" cy="1945474"/>
            </a:xfrm>
            <a:custGeom>
              <a:avLst/>
              <a:gdLst>
                <a:gd name="connsiteX0" fmla="*/ 20386 w 1639756"/>
                <a:gd name="connsiteY0" fmla="*/ 1967741 h 1945474"/>
                <a:gd name="connsiteX1" fmla="*/ 609031 w 1639756"/>
                <a:gd name="connsiteY1" fmla="*/ 962487 h 1945474"/>
                <a:gd name="connsiteX2" fmla="*/ 1205458 w 1639756"/>
                <a:gd name="connsiteY2" fmla="*/ 185965 h 1945474"/>
                <a:gd name="connsiteX3" fmla="*/ 1435302 w 1639756"/>
                <a:gd name="connsiteY3" fmla="*/ 68125 h 1945474"/>
                <a:gd name="connsiteX4" fmla="*/ 1491998 w 1639756"/>
                <a:gd name="connsiteY4" fmla="*/ 54506 h 1945474"/>
                <a:gd name="connsiteX5" fmla="*/ 1572875 w 1639756"/>
                <a:gd name="connsiteY5" fmla="*/ 200973 h 1945474"/>
                <a:gd name="connsiteX6" fmla="*/ 1496723 w 1639756"/>
                <a:gd name="connsiteY6" fmla="*/ 313810 h 1945474"/>
                <a:gd name="connsiteX7" fmla="*/ 1140701 w 1639756"/>
                <a:gd name="connsiteY7" fmla="*/ 743482 h 1945474"/>
                <a:gd name="connsiteX8" fmla="*/ 350839 w 1639756"/>
                <a:gd name="connsiteY8" fmla="*/ 1444965 h 1945474"/>
                <a:gd name="connsiteX9" fmla="*/ 387803 w 1639756"/>
                <a:gd name="connsiteY9" fmla="*/ 1469422 h 1945474"/>
                <a:gd name="connsiteX10" fmla="*/ 1325521 w 1639756"/>
                <a:gd name="connsiteY10" fmla="*/ 277680 h 1945474"/>
                <a:gd name="connsiteX11" fmla="*/ 1287168 w 1639756"/>
                <a:gd name="connsiteY11" fmla="*/ 259337 h 1945474"/>
                <a:gd name="connsiteX12" fmla="*/ 907244 w 1639756"/>
                <a:gd name="connsiteY12" fmla="*/ 729030 h 1945474"/>
                <a:gd name="connsiteX13" fmla="*/ 936427 w 1639756"/>
                <a:gd name="connsiteY13" fmla="*/ 761825 h 1945474"/>
                <a:gd name="connsiteX14" fmla="*/ 1333025 w 1639756"/>
                <a:gd name="connsiteY14" fmla="*/ 261839 h 1945474"/>
                <a:gd name="connsiteX15" fmla="*/ 1294672 w 1639756"/>
                <a:gd name="connsiteY15" fmla="*/ 243495 h 1945474"/>
                <a:gd name="connsiteX16" fmla="*/ 344447 w 1639756"/>
                <a:gd name="connsiteY16" fmla="*/ 1454692 h 1945474"/>
                <a:gd name="connsiteX17" fmla="*/ 381411 w 1639756"/>
                <a:gd name="connsiteY17" fmla="*/ 1479150 h 1945474"/>
                <a:gd name="connsiteX18" fmla="*/ 1136532 w 1639756"/>
                <a:gd name="connsiteY18" fmla="*/ 817688 h 1945474"/>
                <a:gd name="connsiteX19" fmla="*/ 1440026 w 1639756"/>
                <a:gd name="connsiteY19" fmla="*/ 466113 h 1945474"/>
                <a:gd name="connsiteX20" fmla="*/ 1645691 w 1639756"/>
                <a:gd name="connsiteY20" fmla="*/ 115928 h 1945474"/>
                <a:gd name="connsiteX21" fmla="*/ 1136810 w 1639756"/>
                <a:gd name="connsiteY21" fmla="*/ 174292 h 1945474"/>
                <a:gd name="connsiteX22" fmla="*/ 598470 w 1639756"/>
                <a:gd name="connsiteY22" fmla="*/ 885780 h 1945474"/>
                <a:gd name="connsiteX23" fmla="*/ 932 w 1639756"/>
                <a:gd name="connsiteY23" fmla="*/ 1958292 h 1945474"/>
                <a:gd name="connsiteX24" fmla="*/ 20386 w 1639756"/>
                <a:gd name="connsiteY24" fmla="*/ 1967741 h 1945474"/>
                <a:gd name="connsiteX25" fmla="*/ 20386 w 1639756"/>
                <a:gd name="connsiteY25" fmla="*/ 1967741 h 194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39756" h="1945474">
                  <a:moveTo>
                    <a:pt x="20386" y="1967741"/>
                  </a:moveTo>
                  <a:cubicBezTo>
                    <a:pt x="214100" y="1630896"/>
                    <a:pt x="402811" y="1292106"/>
                    <a:pt x="609031" y="962487"/>
                  </a:cubicBezTo>
                  <a:cubicBezTo>
                    <a:pt x="778565" y="691788"/>
                    <a:pt x="944764" y="380790"/>
                    <a:pt x="1205458" y="185965"/>
                  </a:cubicBezTo>
                  <a:cubicBezTo>
                    <a:pt x="1274939" y="134271"/>
                    <a:pt x="1351924" y="92304"/>
                    <a:pt x="1435302" y="68125"/>
                  </a:cubicBezTo>
                  <a:cubicBezTo>
                    <a:pt x="1453923" y="62844"/>
                    <a:pt x="1473099" y="58120"/>
                    <a:pt x="1491998" y="54506"/>
                  </a:cubicBezTo>
                  <a:cubicBezTo>
                    <a:pt x="1586493" y="97029"/>
                    <a:pt x="1613729" y="145944"/>
                    <a:pt x="1572875" y="200973"/>
                  </a:cubicBezTo>
                  <a:cubicBezTo>
                    <a:pt x="1557867" y="241828"/>
                    <a:pt x="1522292" y="279348"/>
                    <a:pt x="1496723" y="313810"/>
                  </a:cubicBezTo>
                  <a:cubicBezTo>
                    <a:pt x="1386109" y="463612"/>
                    <a:pt x="1267157" y="606743"/>
                    <a:pt x="1140701" y="743482"/>
                  </a:cubicBezTo>
                  <a:cubicBezTo>
                    <a:pt x="900574" y="1002508"/>
                    <a:pt x="635990" y="1236799"/>
                    <a:pt x="350839" y="1444965"/>
                  </a:cubicBezTo>
                  <a:cubicBezTo>
                    <a:pt x="363068" y="1453025"/>
                    <a:pt x="375574" y="1461084"/>
                    <a:pt x="387803" y="1469422"/>
                  </a:cubicBezTo>
                  <a:cubicBezTo>
                    <a:pt x="602083" y="1001119"/>
                    <a:pt x="922252" y="597850"/>
                    <a:pt x="1325521" y="277680"/>
                  </a:cubicBezTo>
                  <a:cubicBezTo>
                    <a:pt x="1312737" y="271566"/>
                    <a:pt x="1299952" y="265451"/>
                    <a:pt x="1287168" y="259337"/>
                  </a:cubicBezTo>
                  <a:cubicBezTo>
                    <a:pt x="1247702" y="471116"/>
                    <a:pt x="1069553" y="607021"/>
                    <a:pt x="907244" y="729030"/>
                  </a:cubicBezTo>
                  <a:cubicBezTo>
                    <a:pt x="884455" y="746261"/>
                    <a:pt x="913915" y="778223"/>
                    <a:pt x="936427" y="761825"/>
                  </a:cubicBezTo>
                  <a:cubicBezTo>
                    <a:pt x="1112909" y="633424"/>
                    <a:pt x="1290503" y="486957"/>
                    <a:pt x="1333025" y="261839"/>
                  </a:cubicBezTo>
                  <a:cubicBezTo>
                    <a:pt x="1336916" y="240438"/>
                    <a:pt x="1308568" y="232379"/>
                    <a:pt x="1294672" y="243495"/>
                  </a:cubicBezTo>
                  <a:cubicBezTo>
                    <a:pt x="887512" y="565610"/>
                    <a:pt x="562340" y="983887"/>
                    <a:pt x="344447" y="1454692"/>
                  </a:cubicBezTo>
                  <a:cubicBezTo>
                    <a:pt x="333886" y="1477760"/>
                    <a:pt x="365291" y="1490822"/>
                    <a:pt x="381411" y="1479150"/>
                  </a:cubicBezTo>
                  <a:cubicBezTo>
                    <a:pt x="652943" y="1282379"/>
                    <a:pt x="906689" y="1062262"/>
                    <a:pt x="1136532" y="817688"/>
                  </a:cubicBezTo>
                  <a:cubicBezTo>
                    <a:pt x="1242700" y="704851"/>
                    <a:pt x="1343587" y="587288"/>
                    <a:pt x="1440026" y="466113"/>
                  </a:cubicBezTo>
                  <a:cubicBezTo>
                    <a:pt x="1511731" y="375788"/>
                    <a:pt x="1655974" y="242384"/>
                    <a:pt x="1645691" y="115928"/>
                  </a:cubicBezTo>
                  <a:cubicBezTo>
                    <a:pt x="1624846" y="-141431"/>
                    <a:pt x="1229360" y="99252"/>
                    <a:pt x="1136810" y="174292"/>
                  </a:cubicBezTo>
                  <a:cubicBezTo>
                    <a:pt x="906411" y="361614"/>
                    <a:pt x="751607" y="636481"/>
                    <a:pt x="598470" y="885780"/>
                  </a:cubicBezTo>
                  <a:cubicBezTo>
                    <a:pt x="384746" y="1234297"/>
                    <a:pt x="177970" y="1589764"/>
                    <a:pt x="932" y="1958292"/>
                  </a:cubicBezTo>
                  <a:cubicBezTo>
                    <a:pt x="-4349" y="1969409"/>
                    <a:pt x="14272" y="1978302"/>
                    <a:pt x="20386" y="1967741"/>
                  </a:cubicBezTo>
                  <a:lnTo>
                    <a:pt x="20386" y="1967741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737313" y="2849595"/>
              <a:ext cx="1611964" cy="3362891"/>
            </a:xfrm>
            <a:custGeom>
              <a:avLst/>
              <a:gdLst>
                <a:gd name="connsiteX0" fmla="*/ 20155 w 1611964"/>
                <a:gd name="connsiteY0" fmla="*/ 3371667 h 3362890"/>
                <a:gd name="connsiteX1" fmla="*/ 657992 w 1611964"/>
                <a:gd name="connsiteY1" fmla="*/ 2066810 h 3362890"/>
                <a:gd name="connsiteX2" fmla="*/ 1362532 w 1611964"/>
                <a:gd name="connsiteY2" fmla="*/ 915645 h 3362890"/>
                <a:gd name="connsiteX3" fmla="*/ 1615999 w 1611964"/>
                <a:gd name="connsiteY3" fmla="*/ 327556 h 3362890"/>
                <a:gd name="connsiteX4" fmla="*/ 1530676 w 1611964"/>
                <a:gd name="connsiteY4" fmla="*/ 6553 h 3362890"/>
                <a:gd name="connsiteX5" fmla="*/ 1143527 w 1611964"/>
                <a:gd name="connsiteY5" fmla="*/ 260299 h 3362890"/>
                <a:gd name="connsiteX6" fmla="*/ 794731 w 1611964"/>
                <a:gd name="connsiteY6" fmla="*/ 757784 h 3362890"/>
                <a:gd name="connsiteX7" fmla="*/ 415364 w 1611964"/>
                <a:gd name="connsiteY7" fmla="*/ 2076537 h 3362890"/>
                <a:gd name="connsiteX8" fmla="*/ 428982 w 1611964"/>
                <a:gd name="connsiteY8" fmla="*/ 2096548 h 3362890"/>
                <a:gd name="connsiteX9" fmla="*/ 652712 w 1611964"/>
                <a:gd name="connsiteY9" fmla="*/ 1911172 h 3362890"/>
                <a:gd name="connsiteX10" fmla="*/ 929803 w 1611964"/>
                <a:gd name="connsiteY10" fmla="*/ 1414799 h 3362890"/>
                <a:gd name="connsiteX11" fmla="*/ 1148529 w 1611964"/>
                <a:gd name="connsiteY11" fmla="*/ 965950 h 3362890"/>
                <a:gd name="connsiteX12" fmla="*/ 1269149 w 1611964"/>
                <a:gd name="connsiteY12" fmla="*/ 687747 h 3362890"/>
                <a:gd name="connsiteX13" fmla="*/ 1339186 w 1611964"/>
                <a:gd name="connsiteY13" fmla="*/ 496535 h 3362890"/>
                <a:gd name="connsiteX14" fmla="*/ 1228850 w 1611964"/>
                <a:gd name="connsiteY14" fmla="*/ 375637 h 3362890"/>
                <a:gd name="connsiteX15" fmla="*/ 1105451 w 1611964"/>
                <a:gd name="connsiteY15" fmla="*/ 501815 h 3362890"/>
                <a:gd name="connsiteX16" fmla="*/ 968156 w 1611964"/>
                <a:gd name="connsiteY16" fmla="*/ 696641 h 3362890"/>
                <a:gd name="connsiteX17" fmla="*/ 654657 w 1611964"/>
                <a:gd name="connsiteY17" fmla="*/ 1603232 h 3362890"/>
                <a:gd name="connsiteX18" fmla="*/ 705239 w 1611964"/>
                <a:gd name="connsiteY18" fmla="*/ 1606011 h 3362890"/>
                <a:gd name="connsiteX19" fmla="*/ 990112 w 1611964"/>
                <a:gd name="connsiteY19" fmla="*/ 752225 h 3362890"/>
                <a:gd name="connsiteX20" fmla="*/ 1105729 w 1611964"/>
                <a:gd name="connsiteY20" fmla="*/ 583525 h 3362890"/>
                <a:gd name="connsiteX21" fmla="*/ 1169652 w 1611964"/>
                <a:gd name="connsiteY21" fmla="*/ 503761 h 3362890"/>
                <a:gd name="connsiteX22" fmla="*/ 1210229 w 1611964"/>
                <a:gd name="connsiteY22" fmla="*/ 457347 h 3362890"/>
                <a:gd name="connsiteX23" fmla="*/ 1281378 w 1611964"/>
                <a:gd name="connsiteY23" fmla="*/ 509041 h 3362890"/>
                <a:gd name="connsiteX24" fmla="*/ 1218289 w 1611964"/>
                <a:gd name="connsiteY24" fmla="*/ 670793 h 3362890"/>
                <a:gd name="connsiteX25" fmla="*/ 1114345 w 1611964"/>
                <a:gd name="connsiteY25" fmla="*/ 914811 h 3362890"/>
                <a:gd name="connsiteX26" fmla="*/ 674390 w 1611964"/>
                <a:gd name="connsiteY26" fmla="*/ 1789441 h 3362890"/>
                <a:gd name="connsiteX27" fmla="*/ 559329 w 1611964"/>
                <a:gd name="connsiteY27" fmla="*/ 1985656 h 3362890"/>
                <a:gd name="connsiteX28" fmla="*/ 457608 w 1611964"/>
                <a:gd name="connsiteY28" fmla="*/ 2045410 h 3362890"/>
                <a:gd name="connsiteX29" fmla="*/ 462889 w 1611964"/>
                <a:gd name="connsiteY29" fmla="*/ 1978708 h 3362890"/>
                <a:gd name="connsiteX30" fmla="*/ 537651 w 1611964"/>
                <a:gd name="connsiteY30" fmla="*/ 1522077 h 3362890"/>
                <a:gd name="connsiteX31" fmla="*/ 864212 w 1611964"/>
                <a:gd name="connsiteY31" fmla="*/ 723599 h 3362890"/>
                <a:gd name="connsiteX32" fmla="*/ 1071266 w 1611964"/>
                <a:gd name="connsiteY32" fmla="*/ 418994 h 3362890"/>
                <a:gd name="connsiteX33" fmla="*/ 1401163 w 1611964"/>
                <a:gd name="connsiteY33" fmla="*/ 75756 h 3362890"/>
                <a:gd name="connsiteX34" fmla="*/ 1593487 w 1611964"/>
                <a:gd name="connsiteY34" fmla="*/ 213885 h 3362890"/>
                <a:gd name="connsiteX35" fmla="*/ 1537068 w 1611964"/>
                <a:gd name="connsiteY35" fmla="*/ 413157 h 3362890"/>
                <a:gd name="connsiteX36" fmla="*/ 1355306 w 1611964"/>
                <a:gd name="connsiteY36" fmla="*/ 826709 h 3362890"/>
                <a:gd name="connsiteX37" fmla="*/ 902010 w 1611964"/>
                <a:gd name="connsiteY37" fmla="*/ 1588224 h 3362890"/>
                <a:gd name="connsiteX38" fmla="*/ 978 w 1611964"/>
                <a:gd name="connsiteY38" fmla="*/ 3365275 h 3362890"/>
                <a:gd name="connsiteX39" fmla="*/ 20155 w 1611964"/>
                <a:gd name="connsiteY39" fmla="*/ 3371667 h 3362890"/>
                <a:gd name="connsiteX40" fmla="*/ 20155 w 1611964"/>
                <a:gd name="connsiteY40" fmla="*/ 3371667 h 33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611964" h="3362890">
                  <a:moveTo>
                    <a:pt x="20155" y="3371667"/>
                  </a:moveTo>
                  <a:cubicBezTo>
                    <a:pt x="195247" y="2919206"/>
                    <a:pt x="406470" y="2481752"/>
                    <a:pt x="657992" y="2066810"/>
                  </a:cubicBezTo>
                  <a:cubicBezTo>
                    <a:pt x="890893" y="1681884"/>
                    <a:pt x="1152143" y="1314190"/>
                    <a:pt x="1362532" y="915645"/>
                  </a:cubicBezTo>
                  <a:cubicBezTo>
                    <a:pt x="1461751" y="727768"/>
                    <a:pt x="1554578" y="531275"/>
                    <a:pt x="1615999" y="327556"/>
                  </a:cubicBezTo>
                  <a:cubicBezTo>
                    <a:pt x="1647960" y="221667"/>
                    <a:pt x="1669361" y="46852"/>
                    <a:pt x="1530676" y="6553"/>
                  </a:cubicBezTo>
                  <a:cubicBezTo>
                    <a:pt x="1374482" y="-38749"/>
                    <a:pt x="1228572" y="162191"/>
                    <a:pt x="1143527" y="260299"/>
                  </a:cubicBezTo>
                  <a:cubicBezTo>
                    <a:pt x="1010401" y="413435"/>
                    <a:pt x="893672" y="580468"/>
                    <a:pt x="794731" y="757784"/>
                  </a:cubicBezTo>
                  <a:cubicBezTo>
                    <a:pt x="570168" y="1159941"/>
                    <a:pt x="433985" y="1615460"/>
                    <a:pt x="415364" y="2076537"/>
                  </a:cubicBezTo>
                  <a:cubicBezTo>
                    <a:pt x="415086" y="2085431"/>
                    <a:pt x="420644" y="2093769"/>
                    <a:pt x="428982" y="2096548"/>
                  </a:cubicBezTo>
                  <a:cubicBezTo>
                    <a:pt x="542653" y="2134624"/>
                    <a:pt x="606576" y="1988157"/>
                    <a:pt x="652712" y="1911172"/>
                  </a:cubicBezTo>
                  <a:cubicBezTo>
                    <a:pt x="749985" y="1748586"/>
                    <a:pt x="842534" y="1582943"/>
                    <a:pt x="929803" y="1414799"/>
                  </a:cubicBezTo>
                  <a:cubicBezTo>
                    <a:pt x="1006510" y="1267220"/>
                    <a:pt x="1079604" y="1117419"/>
                    <a:pt x="1148529" y="965950"/>
                  </a:cubicBezTo>
                  <a:cubicBezTo>
                    <a:pt x="1190218" y="873957"/>
                    <a:pt x="1230517" y="781130"/>
                    <a:pt x="1269149" y="687747"/>
                  </a:cubicBezTo>
                  <a:cubicBezTo>
                    <a:pt x="1294440" y="626881"/>
                    <a:pt x="1330292" y="562403"/>
                    <a:pt x="1339186" y="496535"/>
                  </a:cubicBezTo>
                  <a:cubicBezTo>
                    <a:pt x="1348357" y="427887"/>
                    <a:pt x="1313617" y="342842"/>
                    <a:pt x="1228850" y="375637"/>
                  </a:cubicBezTo>
                  <a:cubicBezTo>
                    <a:pt x="1177712" y="395370"/>
                    <a:pt x="1137968" y="460960"/>
                    <a:pt x="1105451" y="501815"/>
                  </a:cubicBezTo>
                  <a:cubicBezTo>
                    <a:pt x="1055981" y="564070"/>
                    <a:pt x="1010123" y="629105"/>
                    <a:pt x="968156" y="696641"/>
                  </a:cubicBezTo>
                  <a:cubicBezTo>
                    <a:pt x="796955" y="972064"/>
                    <a:pt x="690787" y="1281117"/>
                    <a:pt x="654657" y="1603232"/>
                  </a:cubicBezTo>
                  <a:cubicBezTo>
                    <a:pt x="651044" y="1635749"/>
                    <a:pt x="701904" y="1638528"/>
                    <a:pt x="705239" y="1606011"/>
                  </a:cubicBezTo>
                  <a:cubicBezTo>
                    <a:pt x="736645" y="1304462"/>
                    <a:pt x="831139" y="1011251"/>
                    <a:pt x="990112" y="752225"/>
                  </a:cubicBezTo>
                  <a:cubicBezTo>
                    <a:pt x="1025687" y="694139"/>
                    <a:pt x="1064318" y="637720"/>
                    <a:pt x="1105729" y="583525"/>
                  </a:cubicBezTo>
                  <a:cubicBezTo>
                    <a:pt x="1126296" y="556288"/>
                    <a:pt x="1147696" y="529608"/>
                    <a:pt x="1169652" y="503761"/>
                  </a:cubicBezTo>
                  <a:cubicBezTo>
                    <a:pt x="1183270" y="488197"/>
                    <a:pt x="1196611" y="472911"/>
                    <a:pt x="1210229" y="457347"/>
                  </a:cubicBezTo>
                  <a:cubicBezTo>
                    <a:pt x="1278598" y="442895"/>
                    <a:pt x="1302222" y="459849"/>
                    <a:pt x="1281378" y="509041"/>
                  </a:cubicBezTo>
                  <a:cubicBezTo>
                    <a:pt x="1277765" y="560735"/>
                    <a:pt x="1238021" y="622435"/>
                    <a:pt x="1218289" y="670793"/>
                  </a:cubicBezTo>
                  <a:cubicBezTo>
                    <a:pt x="1184660" y="752781"/>
                    <a:pt x="1150197" y="833935"/>
                    <a:pt x="1114345" y="914811"/>
                  </a:cubicBezTo>
                  <a:cubicBezTo>
                    <a:pt x="982330" y="1213581"/>
                    <a:pt x="835864" y="1505680"/>
                    <a:pt x="674390" y="1789441"/>
                  </a:cubicBezTo>
                  <a:cubicBezTo>
                    <a:pt x="637148" y="1854476"/>
                    <a:pt x="602407" y="1924513"/>
                    <a:pt x="559329" y="1985656"/>
                  </a:cubicBezTo>
                  <a:cubicBezTo>
                    <a:pt x="542653" y="2009558"/>
                    <a:pt x="500965" y="2084597"/>
                    <a:pt x="457608" y="2045410"/>
                  </a:cubicBezTo>
                  <a:cubicBezTo>
                    <a:pt x="454273" y="2042353"/>
                    <a:pt x="462889" y="1976485"/>
                    <a:pt x="462889" y="1978708"/>
                  </a:cubicBezTo>
                  <a:cubicBezTo>
                    <a:pt x="475951" y="1824738"/>
                    <a:pt x="500409" y="1672157"/>
                    <a:pt x="537651" y="1522077"/>
                  </a:cubicBezTo>
                  <a:cubicBezTo>
                    <a:pt x="606854" y="1241929"/>
                    <a:pt x="716912" y="972064"/>
                    <a:pt x="864212" y="723599"/>
                  </a:cubicBezTo>
                  <a:cubicBezTo>
                    <a:pt x="926745" y="617988"/>
                    <a:pt x="995949" y="515989"/>
                    <a:pt x="1071266" y="418994"/>
                  </a:cubicBezTo>
                  <a:cubicBezTo>
                    <a:pt x="1160758" y="303377"/>
                    <a:pt x="1269705" y="147461"/>
                    <a:pt x="1401163" y="75756"/>
                  </a:cubicBezTo>
                  <a:cubicBezTo>
                    <a:pt x="1520671" y="10444"/>
                    <a:pt x="1603770" y="93821"/>
                    <a:pt x="1593487" y="213885"/>
                  </a:cubicBezTo>
                  <a:cubicBezTo>
                    <a:pt x="1587651" y="282532"/>
                    <a:pt x="1560414" y="349234"/>
                    <a:pt x="1537068" y="413157"/>
                  </a:cubicBezTo>
                  <a:cubicBezTo>
                    <a:pt x="1485374" y="554621"/>
                    <a:pt x="1423675" y="692472"/>
                    <a:pt x="1355306" y="826709"/>
                  </a:cubicBezTo>
                  <a:cubicBezTo>
                    <a:pt x="1220790" y="1090182"/>
                    <a:pt x="1061539" y="1339759"/>
                    <a:pt x="902010" y="1588224"/>
                  </a:cubicBezTo>
                  <a:cubicBezTo>
                    <a:pt x="539596" y="2152689"/>
                    <a:pt x="217203" y="2727716"/>
                    <a:pt x="978" y="3365275"/>
                  </a:cubicBezTo>
                  <a:cubicBezTo>
                    <a:pt x="-4581" y="3378060"/>
                    <a:pt x="15152" y="3384452"/>
                    <a:pt x="20155" y="3371667"/>
                  </a:cubicBezTo>
                  <a:lnTo>
                    <a:pt x="20155" y="3371667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88" name="稻壳儿设计师PPT@老油条PPT_2"/>
          <p:cNvGrpSpPr/>
          <p:nvPr/>
        </p:nvGrpSpPr>
        <p:grpSpPr>
          <a:xfrm rot="5400000">
            <a:off x="1954212" y="5740991"/>
            <a:ext cx="2805113" cy="3998913"/>
            <a:chOff x="11518900" y="771525"/>
            <a:chExt cx="2805113" cy="3998913"/>
          </a:xfrm>
        </p:grpSpPr>
        <p:sp>
          <p:nvSpPr>
            <p:cNvPr id="111" name="Freeform 7"/>
            <p:cNvSpPr/>
            <p:nvPr/>
          </p:nvSpPr>
          <p:spPr bwMode="auto">
            <a:xfrm>
              <a:off x="11884025" y="3700463"/>
              <a:ext cx="131763" cy="263525"/>
            </a:xfrm>
            <a:custGeom>
              <a:avLst/>
              <a:gdLst>
                <a:gd name="T0" fmla="*/ 12 w 22"/>
                <a:gd name="T1" fmla="*/ 2 h 44"/>
                <a:gd name="T2" fmla="*/ 7 w 22"/>
                <a:gd name="T3" fmla="*/ 2 h 44"/>
                <a:gd name="T4" fmla="*/ 4 w 22"/>
                <a:gd name="T5" fmla="*/ 3 h 44"/>
                <a:gd name="T6" fmla="*/ 2 w 22"/>
                <a:gd name="T7" fmla="*/ 28 h 44"/>
                <a:gd name="T8" fmla="*/ 2 w 22"/>
                <a:gd name="T9" fmla="*/ 29 h 44"/>
                <a:gd name="T10" fmla="*/ 2 w 22"/>
                <a:gd name="T11" fmla="*/ 31 h 44"/>
                <a:gd name="T12" fmla="*/ 10 w 22"/>
                <a:gd name="T13" fmla="*/ 44 h 44"/>
                <a:gd name="T14" fmla="*/ 14 w 22"/>
                <a:gd name="T15" fmla="*/ 43 h 44"/>
                <a:gd name="T16" fmla="*/ 15 w 22"/>
                <a:gd name="T17" fmla="*/ 42 h 44"/>
                <a:gd name="T18" fmla="*/ 17 w 22"/>
                <a:gd name="T19" fmla="*/ 16 h 44"/>
                <a:gd name="T20" fmla="*/ 12 w 22"/>
                <a:gd name="T21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12" y="2"/>
                  </a:moveTo>
                  <a:cubicBezTo>
                    <a:pt x="10" y="0"/>
                    <a:pt x="8" y="0"/>
                    <a:pt x="7" y="2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0" y="11"/>
                    <a:pt x="0" y="20"/>
                    <a:pt x="2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2" y="30"/>
                    <a:pt x="2" y="31"/>
                  </a:cubicBezTo>
                  <a:cubicBezTo>
                    <a:pt x="3" y="36"/>
                    <a:pt x="4" y="43"/>
                    <a:pt x="10" y="44"/>
                  </a:cubicBezTo>
                  <a:cubicBezTo>
                    <a:pt x="12" y="44"/>
                    <a:pt x="13" y="44"/>
                    <a:pt x="14" y="43"/>
                  </a:cubicBezTo>
                  <a:cubicBezTo>
                    <a:pt x="14" y="42"/>
                    <a:pt x="15" y="42"/>
                    <a:pt x="15" y="42"/>
                  </a:cubicBezTo>
                  <a:cubicBezTo>
                    <a:pt x="21" y="34"/>
                    <a:pt x="22" y="24"/>
                    <a:pt x="17" y="16"/>
                  </a:cubicBezTo>
                  <a:cubicBezTo>
                    <a:pt x="16" y="11"/>
                    <a:pt x="14" y="6"/>
                    <a:pt x="12" y="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2" name="Freeform 8"/>
            <p:cNvSpPr/>
            <p:nvPr/>
          </p:nvSpPr>
          <p:spPr bwMode="auto">
            <a:xfrm>
              <a:off x="11614150" y="3598863"/>
              <a:ext cx="131763" cy="263525"/>
            </a:xfrm>
            <a:custGeom>
              <a:avLst/>
              <a:gdLst>
                <a:gd name="T0" fmla="*/ 12 w 22"/>
                <a:gd name="T1" fmla="*/ 2 h 44"/>
                <a:gd name="T2" fmla="*/ 7 w 22"/>
                <a:gd name="T3" fmla="*/ 1 h 44"/>
                <a:gd name="T4" fmla="*/ 4 w 22"/>
                <a:gd name="T5" fmla="*/ 3 h 44"/>
                <a:gd name="T6" fmla="*/ 2 w 22"/>
                <a:gd name="T7" fmla="*/ 28 h 44"/>
                <a:gd name="T8" fmla="*/ 2 w 22"/>
                <a:gd name="T9" fmla="*/ 29 h 44"/>
                <a:gd name="T10" fmla="*/ 3 w 22"/>
                <a:gd name="T11" fmla="*/ 31 h 44"/>
                <a:gd name="T12" fmla="*/ 11 w 22"/>
                <a:gd name="T13" fmla="*/ 44 h 44"/>
                <a:gd name="T14" fmla="*/ 14 w 22"/>
                <a:gd name="T15" fmla="*/ 42 h 44"/>
                <a:gd name="T16" fmla="*/ 15 w 22"/>
                <a:gd name="T17" fmla="*/ 41 h 44"/>
                <a:gd name="T18" fmla="*/ 17 w 22"/>
                <a:gd name="T19" fmla="*/ 15 h 44"/>
                <a:gd name="T20" fmla="*/ 12 w 22"/>
                <a:gd name="T21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12" y="2"/>
                  </a:moveTo>
                  <a:cubicBezTo>
                    <a:pt x="11" y="0"/>
                    <a:pt x="8" y="0"/>
                    <a:pt x="7" y="1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0" y="11"/>
                    <a:pt x="0" y="19"/>
                    <a:pt x="2" y="28"/>
                  </a:cubicBezTo>
                  <a:cubicBezTo>
                    <a:pt x="2" y="28"/>
                    <a:pt x="2" y="28"/>
                    <a:pt x="2" y="29"/>
                  </a:cubicBezTo>
                  <a:cubicBezTo>
                    <a:pt x="2" y="29"/>
                    <a:pt x="2" y="30"/>
                    <a:pt x="3" y="31"/>
                  </a:cubicBezTo>
                  <a:cubicBezTo>
                    <a:pt x="4" y="35"/>
                    <a:pt x="5" y="43"/>
                    <a:pt x="11" y="44"/>
                  </a:cubicBezTo>
                  <a:cubicBezTo>
                    <a:pt x="12" y="44"/>
                    <a:pt x="13" y="43"/>
                    <a:pt x="14" y="42"/>
                  </a:cubicBezTo>
                  <a:cubicBezTo>
                    <a:pt x="14" y="42"/>
                    <a:pt x="15" y="42"/>
                    <a:pt x="15" y="41"/>
                  </a:cubicBezTo>
                  <a:cubicBezTo>
                    <a:pt x="21" y="34"/>
                    <a:pt x="22" y="23"/>
                    <a:pt x="17" y="15"/>
                  </a:cubicBezTo>
                  <a:cubicBezTo>
                    <a:pt x="16" y="10"/>
                    <a:pt x="14" y="6"/>
                    <a:pt x="12" y="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3" name="Freeform 9"/>
            <p:cNvSpPr/>
            <p:nvPr/>
          </p:nvSpPr>
          <p:spPr bwMode="auto">
            <a:xfrm>
              <a:off x="12087225" y="3754438"/>
              <a:ext cx="107950" cy="274638"/>
            </a:xfrm>
            <a:custGeom>
              <a:avLst/>
              <a:gdLst>
                <a:gd name="T0" fmla="*/ 17 w 18"/>
                <a:gd name="T1" fmla="*/ 19 h 46"/>
                <a:gd name="T2" fmla="*/ 9 w 18"/>
                <a:gd name="T3" fmla="*/ 2 h 46"/>
                <a:gd name="T4" fmla="*/ 4 w 18"/>
                <a:gd name="T5" fmla="*/ 3 h 46"/>
                <a:gd name="T6" fmla="*/ 3 w 18"/>
                <a:gd name="T7" fmla="*/ 34 h 46"/>
                <a:gd name="T8" fmla="*/ 5 w 18"/>
                <a:gd name="T9" fmla="*/ 40 h 46"/>
                <a:gd name="T10" fmla="*/ 6 w 18"/>
                <a:gd name="T11" fmla="*/ 41 h 46"/>
                <a:gd name="T12" fmla="*/ 8 w 18"/>
                <a:gd name="T13" fmla="*/ 43 h 46"/>
                <a:gd name="T14" fmla="*/ 14 w 18"/>
                <a:gd name="T15" fmla="*/ 42 h 46"/>
                <a:gd name="T16" fmla="*/ 16 w 18"/>
                <a:gd name="T17" fmla="*/ 37 h 46"/>
                <a:gd name="T18" fmla="*/ 17 w 18"/>
                <a:gd name="T19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6">
                  <a:moveTo>
                    <a:pt x="17" y="19"/>
                  </a:moveTo>
                  <a:cubicBezTo>
                    <a:pt x="16" y="13"/>
                    <a:pt x="14" y="6"/>
                    <a:pt x="9" y="2"/>
                  </a:cubicBezTo>
                  <a:cubicBezTo>
                    <a:pt x="7" y="0"/>
                    <a:pt x="4" y="1"/>
                    <a:pt x="4" y="3"/>
                  </a:cubicBezTo>
                  <a:cubicBezTo>
                    <a:pt x="0" y="13"/>
                    <a:pt x="0" y="24"/>
                    <a:pt x="3" y="34"/>
                  </a:cubicBezTo>
                  <a:cubicBezTo>
                    <a:pt x="4" y="36"/>
                    <a:pt x="4" y="38"/>
                    <a:pt x="5" y="40"/>
                  </a:cubicBezTo>
                  <a:cubicBezTo>
                    <a:pt x="6" y="40"/>
                    <a:pt x="6" y="40"/>
                    <a:pt x="6" y="41"/>
                  </a:cubicBezTo>
                  <a:cubicBezTo>
                    <a:pt x="7" y="42"/>
                    <a:pt x="7" y="42"/>
                    <a:pt x="8" y="43"/>
                  </a:cubicBezTo>
                  <a:cubicBezTo>
                    <a:pt x="9" y="46"/>
                    <a:pt x="13" y="45"/>
                    <a:pt x="14" y="42"/>
                  </a:cubicBezTo>
                  <a:cubicBezTo>
                    <a:pt x="15" y="41"/>
                    <a:pt x="16" y="39"/>
                    <a:pt x="16" y="37"/>
                  </a:cubicBezTo>
                  <a:cubicBezTo>
                    <a:pt x="18" y="31"/>
                    <a:pt x="17" y="24"/>
                    <a:pt x="17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4" name="Freeform 10"/>
            <p:cNvSpPr/>
            <p:nvPr/>
          </p:nvSpPr>
          <p:spPr bwMode="auto">
            <a:xfrm>
              <a:off x="12165013" y="3378200"/>
              <a:ext cx="112713" cy="268288"/>
            </a:xfrm>
            <a:custGeom>
              <a:avLst/>
              <a:gdLst>
                <a:gd name="T0" fmla="*/ 11 w 19"/>
                <a:gd name="T1" fmla="*/ 5 h 45"/>
                <a:gd name="T2" fmla="*/ 10 w 19"/>
                <a:gd name="T3" fmla="*/ 5 h 45"/>
                <a:gd name="T4" fmla="*/ 10 w 19"/>
                <a:gd name="T5" fmla="*/ 5 h 45"/>
                <a:gd name="T6" fmla="*/ 1 w 19"/>
                <a:gd name="T7" fmla="*/ 16 h 45"/>
                <a:gd name="T8" fmla="*/ 6 w 19"/>
                <a:gd name="T9" fmla="*/ 38 h 45"/>
                <a:gd name="T10" fmla="*/ 8 w 19"/>
                <a:gd name="T11" fmla="*/ 42 h 45"/>
                <a:gd name="T12" fmla="*/ 17 w 19"/>
                <a:gd name="T13" fmla="*/ 33 h 45"/>
                <a:gd name="T14" fmla="*/ 19 w 19"/>
                <a:gd name="T15" fmla="*/ 25 h 45"/>
                <a:gd name="T16" fmla="*/ 11 w 19"/>
                <a:gd name="T1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45">
                  <a:moveTo>
                    <a:pt x="11" y="5"/>
                  </a:moveTo>
                  <a:cubicBezTo>
                    <a:pt x="11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0"/>
                    <a:pt x="1" y="12"/>
                    <a:pt x="1" y="16"/>
                  </a:cubicBezTo>
                  <a:cubicBezTo>
                    <a:pt x="0" y="21"/>
                    <a:pt x="1" y="33"/>
                    <a:pt x="6" y="38"/>
                  </a:cubicBezTo>
                  <a:cubicBezTo>
                    <a:pt x="6" y="40"/>
                    <a:pt x="7" y="41"/>
                    <a:pt x="8" y="42"/>
                  </a:cubicBezTo>
                  <a:cubicBezTo>
                    <a:pt x="14" y="45"/>
                    <a:pt x="16" y="39"/>
                    <a:pt x="17" y="33"/>
                  </a:cubicBezTo>
                  <a:cubicBezTo>
                    <a:pt x="18" y="30"/>
                    <a:pt x="18" y="27"/>
                    <a:pt x="19" y="25"/>
                  </a:cubicBezTo>
                  <a:cubicBezTo>
                    <a:pt x="19" y="20"/>
                    <a:pt x="19" y="6"/>
                    <a:pt x="11" y="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5" name="Freeform 11"/>
            <p:cNvSpPr/>
            <p:nvPr/>
          </p:nvSpPr>
          <p:spPr bwMode="auto">
            <a:xfrm>
              <a:off x="11572875" y="4225925"/>
              <a:ext cx="112713" cy="269875"/>
            </a:xfrm>
            <a:custGeom>
              <a:avLst/>
              <a:gdLst>
                <a:gd name="T0" fmla="*/ 11 w 19"/>
                <a:gd name="T1" fmla="*/ 5 h 45"/>
                <a:gd name="T2" fmla="*/ 10 w 19"/>
                <a:gd name="T3" fmla="*/ 5 h 45"/>
                <a:gd name="T4" fmla="*/ 10 w 19"/>
                <a:gd name="T5" fmla="*/ 5 h 45"/>
                <a:gd name="T6" fmla="*/ 0 w 19"/>
                <a:gd name="T7" fmla="*/ 16 h 45"/>
                <a:gd name="T8" fmla="*/ 5 w 19"/>
                <a:gd name="T9" fmla="*/ 38 h 45"/>
                <a:gd name="T10" fmla="*/ 8 w 19"/>
                <a:gd name="T11" fmla="*/ 42 h 45"/>
                <a:gd name="T12" fmla="*/ 17 w 19"/>
                <a:gd name="T13" fmla="*/ 33 h 45"/>
                <a:gd name="T14" fmla="*/ 18 w 19"/>
                <a:gd name="T15" fmla="*/ 25 h 45"/>
                <a:gd name="T16" fmla="*/ 11 w 19"/>
                <a:gd name="T1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45">
                  <a:moveTo>
                    <a:pt x="11" y="5"/>
                  </a:moveTo>
                  <a:cubicBezTo>
                    <a:pt x="10" y="4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0"/>
                    <a:pt x="1" y="11"/>
                    <a:pt x="0" y="16"/>
                  </a:cubicBezTo>
                  <a:cubicBezTo>
                    <a:pt x="0" y="21"/>
                    <a:pt x="1" y="32"/>
                    <a:pt x="5" y="38"/>
                  </a:cubicBezTo>
                  <a:cubicBezTo>
                    <a:pt x="6" y="39"/>
                    <a:pt x="7" y="41"/>
                    <a:pt x="8" y="42"/>
                  </a:cubicBezTo>
                  <a:cubicBezTo>
                    <a:pt x="14" y="45"/>
                    <a:pt x="16" y="38"/>
                    <a:pt x="17" y="33"/>
                  </a:cubicBezTo>
                  <a:cubicBezTo>
                    <a:pt x="18" y="30"/>
                    <a:pt x="18" y="27"/>
                    <a:pt x="18" y="25"/>
                  </a:cubicBezTo>
                  <a:cubicBezTo>
                    <a:pt x="19" y="19"/>
                    <a:pt x="18" y="5"/>
                    <a:pt x="11" y="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6" name="Freeform 12"/>
            <p:cNvSpPr/>
            <p:nvPr/>
          </p:nvSpPr>
          <p:spPr bwMode="auto">
            <a:xfrm>
              <a:off x="11966575" y="3425825"/>
              <a:ext cx="131763" cy="263525"/>
            </a:xfrm>
            <a:custGeom>
              <a:avLst/>
              <a:gdLst>
                <a:gd name="T0" fmla="*/ 20 w 22"/>
                <a:gd name="T1" fmla="*/ 25 h 44"/>
                <a:gd name="T2" fmla="*/ 16 w 22"/>
                <a:gd name="T3" fmla="*/ 10 h 44"/>
                <a:gd name="T4" fmla="*/ 12 w 22"/>
                <a:gd name="T5" fmla="*/ 2 h 44"/>
                <a:gd name="T6" fmla="*/ 6 w 22"/>
                <a:gd name="T7" fmla="*/ 3 h 44"/>
                <a:gd name="T8" fmla="*/ 5 w 22"/>
                <a:gd name="T9" fmla="*/ 8 h 44"/>
                <a:gd name="T10" fmla="*/ 2 w 22"/>
                <a:gd name="T11" fmla="*/ 29 h 44"/>
                <a:gd name="T12" fmla="*/ 4 w 22"/>
                <a:gd name="T13" fmla="*/ 34 h 44"/>
                <a:gd name="T14" fmla="*/ 7 w 22"/>
                <a:gd name="T15" fmla="*/ 40 h 44"/>
                <a:gd name="T16" fmla="*/ 8 w 22"/>
                <a:gd name="T17" fmla="*/ 40 h 44"/>
                <a:gd name="T18" fmla="*/ 17 w 22"/>
                <a:gd name="T19" fmla="*/ 42 h 44"/>
                <a:gd name="T20" fmla="*/ 20 w 22"/>
                <a:gd name="T2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20" y="25"/>
                  </a:moveTo>
                  <a:cubicBezTo>
                    <a:pt x="20" y="19"/>
                    <a:pt x="19" y="14"/>
                    <a:pt x="16" y="10"/>
                  </a:cubicBezTo>
                  <a:cubicBezTo>
                    <a:pt x="15" y="7"/>
                    <a:pt x="14" y="5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5" y="7"/>
                    <a:pt x="5" y="8"/>
                  </a:cubicBezTo>
                  <a:cubicBezTo>
                    <a:pt x="0" y="13"/>
                    <a:pt x="1" y="24"/>
                    <a:pt x="2" y="29"/>
                  </a:cubicBezTo>
                  <a:cubicBezTo>
                    <a:pt x="2" y="30"/>
                    <a:pt x="3" y="32"/>
                    <a:pt x="4" y="34"/>
                  </a:cubicBezTo>
                  <a:cubicBezTo>
                    <a:pt x="4" y="36"/>
                    <a:pt x="5" y="39"/>
                    <a:pt x="7" y="40"/>
                  </a:cubicBezTo>
                  <a:cubicBezTo>
                    <a:pt x="7" y="40"/>
                    <a:pt x="8" y="40"/>
                    <a:pt x="8" y="40"/>
                  </a:cubicBezTo>
                  <a:cubicBezTo>
                    <a:pt x="10" y="43"/>
                    <a:pt x="13" y="44"/>
                    <a:pt x="17" y="42"/>
                  </a:cubicBezTo>
                  <a:cubicBezTo>
                    <a:pt x="22" y="39"/>
                    <a:pt x="21" y="30"/>
                    <a:pt x="20" y="2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7" name="Freeform 13"/>
            <p:cNvSpPr/>
            <p:nvPr/>
          </p:nvSpPr>
          <p:spPr bwMode="auto">
            <a:xfrm>
              <a:off x="11728450" y="3927475"/>
              <a:ext cx="131763" cy="269875"/>
            </a:xfrm>
            <a:custGeom>
              <a:avLst/>
              <a:gdLst>
                <a:gd name="T0" fmla="*/ 20 w 22"/>
                <a:gd name="T1" fmla="*/ 25 h 45"/>
                <a:gd name="T2" fmla="*/ 16 w 22"/>
                <a:gd name="T3" fmla="*/ 11 h 45"/>
                <a:gd name="T4" fmla="*/ 12 w 22"/>
                <a:gd name="T5" fmla="*/ 3 h 45"/>
                <a:gd name="T6" fmla="*/ 6 w 22"/>
                <a:gd name="T7" fmla="*/ 3 h 45"/>
                <a:gd name="T8" fmla="*/ 5 w 22"/>
                <a:gd name="T9" fmla="*/ 9 h 45"/>
                <a:gd name="T10" fmla="*/ 2 w 22"/>
                <a:gd name="T11" fmla="*/ 30 h 45"/>
                <a:gd name="T12" fmla="*/ 4 w 22"/>
                <a:gd name="T13" fmla="*/ 34 h 45"/>
                <a:gd name="T14" fmla="*/ 7 w 22"/>
                <a:gd name="T15" fmla="*/ 40 h 45"/>
                <a:gd name="T16" fmla="*/ 9 w 22"/>
                <a:gd name="T17" fmla="*/ 41 h 45"/>
                <a:gd name="T18" fmla="*/ 17 w 22"/>
                <a:gd name="T19" fmla="*/ 43 h 45"/>
                <a:gd name="T20" fmla="*/ 20 w 22"/>
                <a:gd name="T21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5">
                  <a:moveTo>
                    <a:pt x="20" y="25"/>
                  </a:moveTo>
                  <a:cubicBezTo>
                    <a:pt x="20" y="20"/>
                    <a:pt x="19" y="14"/>
                    <a:pt x="16" y="11"/>
                  </a:cubicBezTo>
                  <a:cubicBezTo>
                    <a:pt x="15" y="8"/>
                    <a:pt x="14" y="5"/>
                    <a:pt x="12" y="3"/>
                  </a:cubicBezTo>
                  <a:cubicBezTo>
                    <a:pt x="11" y="0"/>
                    <a:pt x="7" y="1"/>
                    <a:pt x="6" y="3"/>
                  </a:cubicBezTo>
                  <a:cubicBezTo>
                    <a:pt x="6" y="5"/>
                    <a:pt x="6" y="7"/>
                    <a:pt x="5" y="9"/>
                  </a:cubicBezTo>
                  <a:cubicBezTo>
                    <a:pt x="0" y="13"/>
                    <a:pt x="1" y="24"/>
                    <a:pt x="2" y="30"/>
                  </a:cubicBezTo>
                  <a:cubicBezTo>
                    <a:pt x="2" y="31"/>
                    <a:pt x="3" y="33"/>
                    <a:pt x="4" y="34"/>
                  </a:cubicBezTo>
                  <a:cubicBezTo>
                    <a:pt x="4" y="37"/>
                    <a:pt x="5" y="39"/>
                    <a:pt x="7" y="40"/>
                  </a:cubicBezTo>
                  <a:cubicBezTo>
                    <a:pt x="7" y="41"/>
                    <a:pt x="8" y="41"/>
                    <a:pt x="9" y="41"/>
                  </a:cubicBezTo>
                  <a:cubicBezTo>
                    <a:pt x="11" y="44"/>
                    <a:pt x="14" y="45"/>
                    <a:pt x="17" y="43"/>
                  </a:cubicBezTo>
                  <a:cubicBezTo>
                    <a:pt x="22" y="39"/>
                    <a:pt x="21" y="31"/>
                    <a:pt x="20" y="2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8" name="Freeform 14"/>
            <p:cNvSpPr/>
            <p:nvPr/>
          </p:nvSpPr>
          <p:spPr bwMode="auto">
            <a:xfrm>
              <a:off x="12145963" y="2978150"/>
              <a:ext cx="120650" cy="279400"/>
            </a:xfrm>
            <a:custGeom>
              <a:avLst/>
              <a:gdLst>
                <a:gd name="T0" fmla="*/ 19 w 20"/>
                <a:gd name="T1" fmla="*/ 30 h 47"/>
                <a:gd name="T2" fmla="*/ 17 w 20"/>
                <a:gd name="T3" fmla="*/ 12 h 47"/>
                <a:gd name="T4" fmla="*/ 5 w 20"/>
                <a:gd name="T5" fmla="*/ 8 h 47"/>
                <a:gd name="T6" fmla="*/ 5 w 20"/>
                <a:gd name="T7" fmla="*/ 38 h 47"/>
                <a:gd name="T8" fmla="*/ 8 w 20"/>
                <a:gd name="T9" fmla="*/ 41 h 47"/>
                <a:gd name="T10" fmla="*/ 11 w 20"/>
                <a:gd name="T11" fmla="*/ 45 h 47"/>
                <a:gd name="T12" fmla="*/ 19 w 20"/>
                <a:gd name="T13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7">
                  <a:moveTo>
                    <a:pt x="19" y="30"/>
                  </a:moveTo>
                  <a:cubicBezTo>
                    <a:pt x="20" y="24"/>
                    <a:pt x="19" y="17"/>
                    <a:pt x="17" y="12"/>
                  </a:cubicBezTo>
                  <a:cubicBezTo>
                    <a:pt x="15" y="7"/>
                    <a:pt x="9" y="0"/>
                    <a:pt x="5" y="8"/>
                  </a:cubicBezTo>
                  <a:cubicBezTo>
                    <a:pt x="0" y="16"/>
                    <a:pt x="2" y="30"/>
                    <a:pt x="5" y="38"/>
                  </a:cubicBezTo>
                  <a:cubicBezTo>
                    <a:pt x="6" y="39"/>
                    <a:pt x="7" y="41"/>
                    <a:pt x="8" y="41"/>
                  </a:cubicBezTo>
                  <a:cubicBezTo>
                    <a:pt x="8" y="43"/>
                    <a:pt x="9" y="44"/>
                    <a:pt x="11" y="45"/>
                  </a:cubicBezTo>
                  <a:cubicBezTo>
                    <a:pt x="19" y="47"/>
                    <a:pt x="19" y="35"/>
                    <a:pt x="19" y="30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9" name="Freeform 15"/>
            <p:cNvSpPr/>
            <p:nvPr/>
          </p:nvSpPr>
          <p:spPr bwMode="auto">
            <a:xfrm>
              <a:off x="12344400" y="2924175"/>
              <a:ext cx="125413" cy="274638"/>
            </a:xfrm>
            <a:custGeom>
              <a:avLst/>
              <a:gdLst>
                <a:gd name="T0" fmla="*/ 20 w 21"/>
                <a:gd name="T1" fmla="*/ 29 h 46"/>
                <a:gd name="T2" fmla="*/ 18 w 21"/>
                <a:gd name="T3" fmla="*/ 11 h 46"/>
                <a:gd name="T4" fmla="*/ 5 w 21"/>
                <a:gd name="T5" fmla="*/ 7 h 46"/>
                <a:gd name="T6" fmla="*/ 6 w 21"/>
                <a:gd name="T7" fmla="*/ 37 h 46"/>
                <a:gd name="T8" fmla="*/ 9 w 21"/>
                <a:gd name="T9" fmla="*/ 40 h 46"/>
                <a:gd name="T10" fmla="*/ 12 w 21"/>
                <a:gd name="T11" fmla="*/ 44 h 46"/>
                <a:gd name="T12" fmla="*/ 20 w 21"/>
                <a:gd name="T1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6">
                  <a:moveTo>
                    <a:pt x="20" y="29"/>
                  </a:moveTo>
                  <a:cubicBezTo>
                    <a:pt x="21" y="23"/>
                    <a:pt x="20" y="16"/>
                    <a:pt x="18" y="11"/>
                  </a:cubicBezTo>
                  <a:cubicBezTo>
                    <a:pt x="15" y="6"/>
                    <a:pt x="10" y="0"/>
                    <a:pt x="5" y="7"/>
                  </a:cubicBezTo>
                  <a:cubicBezTo>
                    <a:pt x="0" y="15"/>
                    <a:pt x="2" y="29"/>
                    <a:pt x="6" y="37"/>
                  </a:cubicBezTo>
                  <a:cubicBezTo>
                    <a:pt x="7" y="38"/>
                    <a:pt x="8" y="40"/>
                    <a:pt x="9" y="40"/>
                  </a:cubicBezTo>
                  <a:cubicBezTo>
                    <a:pt x="9" y="42"/>
                    <a:pt x="10" y="44"/>
                    <a:pt x="12" y="44"/>
                  </a:cubicBezTo>
                  <a:cubicBezTo>
                    <a:pt x="19" y="46"/>
                    <a:pt x="20" y="34"/>
                    <a:pt x="20" y="2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0" name="Freeform 16"/>
            <p:cNvSpPr/>
            <p:nvPr/>
          </p:nvSpPr>
          <p:spPr bwMode="auto">
            <a:xfrm>
              <a:off x="11769725" y="3354388"/>
              <a:ext cx="125413" cy="250825"/>
            </a:xfrm>
            <a:custGeom>
              <a:avLst/>
              <a:gdLst>
                <a:gd name="T0" fmla="*/ 18 w 21"/>
                <a:gd name="T1" fmla="*/ 21 h 42"/>
                <a:gd name="T2" fmla="*/ 14 w 21"/>
                <a:gd name="T3" fmla="*/ 5 h 42"/>
                <a:gd name="T4" fmla="*/ 9 w 21"/>
                <a:gd name="T5" fmla="*/ 1 h 42"/>
                <a:gd name="T6" fmla="*/ 3 w 21"/>
                <a:gd name="T7" fmla="*/ 7 h 42"/>
                <a:gd name="T8" fmla="*/ 3 w 21"/>
                <a:gd name="T9" fmla="*/ 28 h 42"/>
                <a:gd name="T10" fmla="*/ 5 w 21"/>
                <a:gd name="T11" fmla="*/ 31 h 42"/>
                <a:gd name="T12" fmla="*/ 8 w 21"/>
                <a:gd name="T13" fmla="*/ 38 h 42"/>
                <a:gd name="T14" fmla="*/ 9 w 21"/>
                <a:gd name="T15" fmla="*/ 38 h 42"/>
                <a:gd name="T16" fmla="*/ 12 w 21"/>
                <a:gd name="T17" fmla="*/ 41 h 42"/>
                <a:gd name="T18" fmla="*/ 15 w 21"/>
                <a:gd name="T19" fmla="*/ 41 h 42"/>
                <a:gd name="T20" fmla="*/ 18 w 21"/>
                <a:gd name="T21" fmla="*/ 22 h 42"/>
                <a:gd name="T22" fmla="*/ 18 w 21"/>
                <a:gd name="T2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2">
                  <a:moveTo>
                    <a:pt x="18" y="21"/>
                  </a:moveTo>
                  <a:cubicBezTo>
                    <a:pt x="18" y="15"/>
                    <a:pt x="17" y="10"/>
                    <a:pt x="14" y="5"/>
                  </a:cubicBezTo>
                  <a:cubicBezTo>
                    <a:pt x="13" y="3"/>
                    <a:pt x="11" y="2"/>
                    <a:pt x="9" y="1"/>
                  </a:cubicBezTo>
                  <a:cubicBezTo>
                    <a:pt x="6" y="0"/>
                    <a:pt x="4" y="3"/>
                    <a:pt x="3" y="7"/>
                  </a:cubicBezTo>
                  <a:cubicBezTo>
                    <a:pt x="1" y="14"/>
                    <a:pt x="0" y="22"/>
                    <a:pt x="3" y="28"/>
                  </a:cubicBezTo>
                  <a:cubicBezTo>
                    <a:pt x="3" y="29"/>
                    <a:pt x="4" y="30"/>
                    <a:pt x="5" y="31"/>
                  </a:cubicBezTo>
                  <a:cubicBezTo>
                    <a:pt x="6" y="34"/>
                    <a:pt x="7" y="37"/>
                    <a:pt x="8" y="38"/>
                  </a:cubicBezTo>
                  <a:cubicBezTo>
                    <a:pt x="8" y="38"/>
                    <a:pt x="9" y="38"/>
                    <a:pt x="9" y="38"/>
                  </a:cubicBezTo>
                  <a:cubicBezTo>
                    <a:pt x="10" y="39"/>
                    <a:pt x="10" y="40"/>
                    <a:pt x="12" y="41"/>
                  </a:cubicBezTo>
                  <a:cubicBezTo>
                    <a:pt x="13" y="42"/>
                    <a:pt x="14" y="42"/>
                    <a:pt x="15" y="41"/>
                  </a:cubicBezTo>
                  <a:cubicBezTo>
                    <a:pt x="21" y="37"/>
                    <a:pt x="19" y="28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1" name="Freeform 17"/>
            <p:cNvSpPr/>
            <p:nvPr/>
          </p:nvSpPr>
          <p:spPr bwMode="auto">
            <a:xfrm>
              <a:off x="11782425" y="4525963"/>
              <a:ext cx="125413" cy="244475"/>
            </a:xfrm>
            <a:custGeom>
              <a:avLst/>
              <a:gdLst>
                <a:gd name="T0" fmla="*/ 18 w 21"/>
                <a:gd name="T1" fmla="*/ 20 h 41"/>
                <a:gd name="T2" fmla="*/ 14 w 21"/>
                <a:gd name="T3" fmla="*/ 5 h 41"/>
                <a:gd name="T4" fmla="*/ 9 w 21"/>
                <a:gd name="T5" fmla="*/ 1 h 41"/>
                <a:gd name="T6" fmla="*/ 3 w 21"/>
                <a:gd name="T7" fmla="*/ 7 h 41"/>
                <a:gd name="T8" fmla="*/ 3 w 21"/>
                <a:gd name="T9" fmla="*/ 27 h 41"/>
                <a:gd name="T10" fmla="*/ 5 w 21"/>
                <a:gd name="T11" fmla="*/ 31 h 41"/>
                <a:gd name="T12" fmla="*/ 8 w 21"/>
                <a:gd name="T13" fmla="*/ 37 h 41"/>
                <a:gd name="T14" fmla="*/ 9 w 21"/>
                <a:gd name="T15" fmla="*/ 37 h 41"/>
                <a:gd name="T16" fmla="*/ 12 w 21"/>
                <a:gd name="T17" fmla="*/ 40 h 41"/>
                <a:gd name="T18" fmla="*/ 15 w 21"/>
                <a:gd name="T19" fmla="*/ 40 h 41"/>
                <a:gd name="T20" fmla="*/ 18 w 21"/>
                <a:gd name="T21" fmla="*/ 21 h 41"/>
                <a:gd name="T22" fmla="*/ 18 w 21"/>
                <a:gd name="T23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1">
                  <a:moveTo>
                    <a:pt x="18" y="20"/>
                  </a:moveTo>
                  <a:cubicBezTo>
                    <a:pt x="18" y="15"/>
                    <a:pt x="17" y="9"/>
                    <a:pt x="14" y="5"/>
                  </a:cubicBezTo>
                  <a:cubicBezTo>
                    <a:pt x="13" y="2"/>
                    <a:pt x="11" y="1"/>
                    <a:pt x="9" y="1"/>
                  </a:cubicBezTo>
                  <a:cubicBezTo>
                    <a:pt x="6" y="0"/>
                    <a:pt x="4" y="2"/>
                    <a:pt x="3" y="7"/>
                  </a:cubicBezTo>
                  <a:cubicBezTo>
                    <a:pt x="0" y="13"/>
                    <a:pt x="0" y="21"/>
                    <a:pt x="3" y="27"/>
                  </a:cubicBezTo>
                  <a:cubicBezTo>
                    <a:pt x="3" y="28"/>
                    <a:pt x="4" y="30"/>
                    <a:pt x="5" y="31"/>
                  </a:cubicBezTo>
                  <a:cubicBezTo>
                    <a:pt x="6" y="34"/>
                    <a:pt x="7" y="36"/>
                    <a:pt x="8" y="37"/>
                  </a:cubicBezTo>
                  <a:cubicBezTo>
                    <a:pt x="8" y="37"/>
                    <a:pt x="9" y="37"/>
                    <a:pt x="9" y="37"/>
                  </a:cubicBezTo>
                  <a:cubicBezTo>
                    <a:pt x="9" y="39"/>
                    <a:pt x="10" y="40"/>
                    <a:pt x="12" y="40"/>
                  </a:cubicBezTo>
                  <a:cubicBezTo>
                    <a:pt x="13" y="41"/>
                    <a:pt x="14" y="41"/>
                    <a:pt x="15" y="40"/>
                  </a:cubicBezTo>
                  <a:cubicBezTo>
                    <a:pt x="21" y="37"/>
                    <a:pt x="19" y="27"/>
                    <a:pt x="18" y="21"/>
                  </a:cubicBezTo>
                  <a:cubicBezTo>
                    <a:pt x="18" y="21"/>
                    <a:pt x="18" y="20"/>
                    <a:pt x="18" y="20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2" name="Freeform 18"/>
            <p:cNvSpPr>
              <a:spLocks noEditPoints="1"/>
            </p:cNvSpPr>
            <p:nvPr/>
          </p:nvSpPr>
          <p:spPr bwMode="auto">
            <a:xfrm>
              <a:off x="11942763" y="3114675"/>
              <a:ext cx="150813" cy="274638"/>
            </a:xfrm>
            <a:custGeom>
              <a:avLst/>
              <a:gdLst>
                <a:gd name="T0" fmla="*/ 13 w 25"/>
                <a:gd name="T1" fmla="*/ 4 h 46"/>
                <a:gd name="T2" fmla="*/ 12 w 25"/>
                <a:gd name="T3" fmla="*/ 2 h 46"/>
                <a:gd name="T4" fmla="*/ 6 w 25"/>
                <a:gd name="T5" fmla="*/ 3 h 46"/>
                <a:gd name="T6" fmla="*/ 5 w 25"/>
                <a:gd name="T7" fmla="*/ 10 h 46"/>
                <a:gd name="T8" fmla="*/ 9 w 25"/>
                <a:gd name="T9" fmla="*/ 37 h 46"/>
                <a:gd name="T10" fmla="*/ 12 w 25"/>
                <a:gd name="T11" fmla="*/ 43 h 46"/>
                <a:gd name="T12" fmla="*/ 18 w 25"/>
                <a:gd name="T13" fmla="*/ 43 h 46"/>
                <a:gd name="T14" fmla="*/ 18 w 25"/>
                <a:gd name="T15" fmla="*/ 7 h 46"/>
                <a:gd name="T16" fmla="*/ 13 w 25"/>
                <a:gd name="T17" fmla="*/ 4 h 46"/>
                <a:gd name="T18" fmla="*/ 14 w 25"/>
                <a:gd name="T19" fmla="*/ 28 h 46"/>
                <a:gd name="T20" fmla="*/ 14 w 25"/>
                <a:gd name="T21" fmla="*/ 29 h 46"/>
                <a:gd name="T22" fmla="*/ 13 w 25"/>
                <a:gd name="T23" fmla="*/ 25 h 46"/>
                <a:gd name="T24" fmla="*/ 13 w 25"/>
                <a:gd name="T25" fmla="*/ 18 h 46"/>
                <a:gd name="T26" fmla="*/ 15 w 25"/>
                <a:gd name="T27" fmla="*/ 27 h 46"/>
                <a:gd name="T28" fmla="*/ 14 w 25"/>
                <a:gd name="T29" fmla="*/ 2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6">
                  <a:moveTo>
                    <a:pt x="13" y="4"/>
                  </a:moveTo>
                  <a:cubicBezTo>
                    <a:pt x="13" y="3"/>
                    <a:pt x="13" y="3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6" y="8"/>
                    <a:pt x="5" y="10"/>
                  </a:cubicBezTo>
                  <a:cubicBezTo>
                    <a:pt x="2" y="18"/>
                    <a:pt x="0" y="34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6"/>
                    <a:pt x="16" y="45"/>
                    <a:pt x="18" y="43"/>
                  </a:cubicBezTo>
                  <a:cubicBezTo>
                    <a:pt x="25" y="33"/>
                    <a:pt x="24" y="18"/>
                    <a:pt x="18" y="7"/>
                  </a:cubicBezTo>
                  <a:cubicBezTo>
                    <a:pt x="17" y="5"/>
                    <a:pt x="15" y="4"/>
                    <a:pt x="13" y="4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9"/>
                    <a:pt x="14" y="29"/>
                  </a:cubicBezTo>
                  <a:cubicBezTo>
                    <a:pt x="14" y="28"/>
                    <a:pt x="13" y="26"/>
                    <a:pt x="13" y="25"/>
                  </a:cubicBezTo>
                  <a:cubicBezTo>
                    <a:pt x="13" y="23"/>
                    <a:pt x="13" y="20"/>
                    <a:pt x="13" y="18"/>
                  </a:cubicBezTo>
                  <a:cubicBezTo>
                    <a:pt x="14" y="21"/>
                    <a:pt x="14" y="24"/>
                    <a:pt x="15" y="27"/>
                  </a:cubicBezTo>
                  <a:cubicBezTo>
                    <a:pt x="14" y="28"/>
                    <a:pt x="14" y="28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3" name="Freeform 19"/>
            <p:cNvSpPr>
              <a:spLocks noEditPoints="1"/>
            </p:cNvSpPr>
            <p:nvPr/>
          </p:nvSpPr>
          <p:spPr bwMode="auto">
            <a:xfrm>
              <a:off x="11518900" y="2762250"/>
              <a:ext cx="149225" cy="274638"/>
            </a:xfrm>
            <a:custGeom>
              <a:avLst/>
              <a:gdLst>
                <a:gd name="T0" fmla="*/ 13 w 25"/>
                <a:gd name="T1" fmla="*/ 4 h 46"/>
                <a:gd name="T2" fmla="*/ 12 w 25"/>
                <a:gd name="T3" fmla="*/ 2 h 46"/>
                <a:gd name="T4" fmla="*/ 7 w 25"/>
                <a:gd name="T5" fmla="*/ 3 h 46"/>
                <a:gd name="T6" fmla="*/ 6 w 25"/>
                <a:gd name="T7" fmla="*/ 10 h 46"/>
                <a:gd name="T8" fmla="*/ 9 w 25"/>
                <a:gd name="T9" fmla="*/ 37 h 46"/>
                <a:gd name="T10" fmla="*/ 12 w 25"/>
                <a:gd name="T11" fmla="*/ 43 h 46"/>
                <a:gd name="T12" fmla="*/ 18 w 25"/>
                <a:gd name="T13" fmla="*/ 43 h 46"/>
                <a:gd name="T14" fmla="*/ 18 w 25"/>
                <a:gd name="T15" fmla="*/ 7 h 46"/>
                <a:gd name="T16" fmla="*/ 13 w 25"/>
                <a:gd name="T17" fmla="*/ 4 h 46"/>
                <a:gd name="T18" fmla="*/ 14 w 25"/>
                <a:gd name="T19" fmla="*/ 28 h 46"/>
                <a:gd name="T20" fmla="*/ 14 w 25"/>
                <a:gd name="T21" fmla="*/ 29 h 46"/>
                <a:gd name="T22" fmla="*/ 13 w 25"/>
                <a:gd name="T23" fmla="*/ 25 h 46"/>
                <a:gd name="T24" fmla="*/ 13 w 25"/>
                <a:gd name="T25" fmla="*/ 18 h 46"/>
                <a:gd name="T26" fmla="*/ 15 w 25"/>
                <a:gd name="T27" fmla="*/ 27 h 46"/>
                <a:gd name="T28" fmla="*/ 14 w 25"/>
                <a:gd name="T29" fmla="*/ 2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6">
                  <a:moveTo>
                    <a:pt x="13" y="4"/>
                  </a:moveTo>
                  <a:cubicBezTo>
                    <a:pt x="13" y="3"/>
                    <a:pt x="13" y="3"/>
                    <a:pt x="12" y="2"/>
                  </a:cubicBezTo>
                  <a:cubicBezTo>
                    <a:pt x="11" y="0"/>
                    <a:pt x="7" y="0"/>
                    <a:pt x="7" y="3"/>
                  </a:cubicBezTo>
                  <a:cubicBezTo>
                    <a:pt x="6" y="5"/>
                    <a:pt x="6" y="8"/>
                    <a:pt x="6" y="10"/>
                  </a:cubicBezTo>
                  <a:cubicBezTo>
                    <a:pt x="2" y="18"/>
                    <a:pt x="0" y="34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6"/>
                    <a:pt x="17" y="45"/>
                    <a:pt x="18" y="43"/>
                  </a:cubicBezTo>
                  <a:cubicBezTo>
                    <a:pt x="25" y="33"/>
                    <a:pt x="24" y="18"/>
                    <a:pt x="18" y="7"/>
                  </a:cubicBezTo>
                  <a:cubicBezTo>
                    <a:pt x="17" y="6"/>
                    <a:pt x="15" y="4"/>
                    <a:pt x="13" y="4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9"/>
                    <a:pt x="14" y="29"/>
                  </a:cubicBezTo>
                  <a:cubicBezTo>
                    <a:pt x="14" y="28"/>
                    <a:pt x="13" y="26"/>
                    <a:pt x="13" y="25"/>
                  </a:cubicBezTo>
                  <a:cubicBezTo>
                    <a:pt x="13" y="23"/>
                    <a:pt x="13" y="20"/>
                    <a:pt x="13" y="18"/>
                  </a:cubicBezTo>
                  <a:cubicBezTo>
                    <a:pt x="14" y="21"/>
                    <a:pt x="15" y="24"/>
                    <a:pt x="15" y="27"/>
                  </a:cubicBezTo>
                  <a:cubicBezTo>
                    <a:pt x="15" y="28"/>
                    <a:pt x="14" y="28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4" name="Freeform 20"/>
            <p:cNvSpPr>
              <a:spLocks noEditPoints="1"/>
            </p:cNvSpPr>
            <p:nvPr/>
          </p:nvSpPr>
          <p:spPr bwMode="auto">
            <a:xfrm>
              <a:off x="11525250" y="3192463"/>
              <a:ext cx="149225" cy="268288"/>
            </a:xfrm>
            <a:custGeom>
              <a:avLst/>
              <a:gdLst>
                <a:gd name="T0" fmla="*/ 13 w 25"/>
                <a:gd name="T1" fmla="*/ 3 h 45"/>
                <a:gd name="T2" fmla="*/ 12 w 25"/>
                <a:gd name="T3" fmla="*/ 2 h 45"/>
                <a:gd name="T4" fmla="*/ 6 w 25"/>
                <a:gd name="T5" fmla="*/ 3 h 45"/>
                <a:gd name="T6" fmla="*/ 5 w 25"/>
                <a:gd name="T7" fmla="*/ 9 h 45"/>
                <a:gd name="T8" fmla="*/ 9 w 25"/>
                <a:gd name="T9" fmla="*/ 37 h 45"/>
                <a:gd name="T10" fmla="*/ 12 w 25"/>
                <a:gd name="T11" fmla="*/ 43 h 45"/>
                <a:gd name="T12" fmla="*/ 18 w 25"/>
                <a:gd name="T13" fmla="*/ 43 h 45"/>
                <a:gd name="T14" fmla="*/ 17 w 25"/>
                <a:gd name="T15" fmla="*/ 7 h 45"/>
                <a:gd name="T16" fmla="*/ 13 w 25"/>
                <a:gd name="T17" fmla="*/ 3 h 45"/>
                <a:gd name="T18" fmla="*/ 14 w 25"/>
                <a:gd name="T19" fmla="*/ 28 h 45"/>
                <a:gd name="T20" fmla="*/ 14 w 25"/>
                <a:gd name="T21" fmla="*/ 29 h 45"/>
                <a:gd name="T22" fmla="*/ 13 w 25"/>
                <a:gd name="T23" fmla="*/ 24 h 45"/>
                <a:gd name="T24" fmla="*/ 12 w 25"/>
                <a:gd name="T25" fmla="*/ 18 h 45"/>
                <a:gd name="T26" fmla="*/ 14 w 25"/>
                <a:gd name="T27" fmla="*/ 27 h 45"/>
                <a:gd name="T28" fmla="*/ 14 w 25"/>
                <a:gd name="T29" fmla="*/ 2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5">
                  <a:moveTo>
                    <a:pt x="13" y="3"/>
                  </a:moveTo>
                  <a:cubicBezTo>
                    <a:pt x="13" y="3"/>
                    <a:pt x="12" y="2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5" y="7"/>
                    <a:pt x="5" y="9"/>
                  </a:cubicBezTo>
                  <a:cubicBezTo>
                    <a:pt x="2" y="18"/>
                    <a:pt x="0" y="33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5"/>
                    <a:pt x="16" y="45"/>
                    <a:pt x="18" y="43"/>
                  </a:cubicBezTo>
                  <a:cubicBezTo>
                    <a:pt x="25" y="32"/>
                    <a:pt x="24" y="18"/>
                    <a:pt x="17" y="7"/>
                  </a:cubicBezTo>
                  <a:cubicBezTo>
                    <a:pt x="16" y="5"/>
                    <a:pt x="15" y="4"/>
                    <a:pt x="13" y="3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8"/>
                    <a:pt x="14" y="29"/>
                  </a:cubicBezTo>
                  <a:cubicBezTo>
                    <a:pt x="13" y="27"/>
                    <a:pt x="13" y="26"/>
                    <a:pt x="13" y="24"/>
                  </a:cubicBezTo>
                  <a:cubicBezTo>
                    <a:pt x="13" y="22"/>
                    <a:pt x="13" y="20"/>
                    <a:pt x="12" y="18"/>
                  </a:cubicBezTo>
                  <a:cubicBezTo>
                    <a:pt x="13" y="21"/>
                    <a:pt x="14" y="24"/>
                    <a:pt x="14" y="27"/>
                  </a:cubicBezTo>
                  <a:cubicBezTo>
                    <a:pt x="14" y="27"/>
                    <a:pt x="14" y="27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5" name="Freeform 21"/>
            <p:cNvSpPr>
              <a:spLocks noEditPoints="1"/>
            </p:cNvSpPr>
            <p:nvPr/>
          </p:nvSpPr>
          <p:spPr bwMode="auto">
            <a:xfrm>
              <a:off x="11739563" y="3036888"/>
              <a:ext cx="107950" cy="246063"/>
            </a:xfrm>
            <a:custGeom>
              <a:avLst/>
              <a:gdLst>
                <a:gd name="T0" fmla="*/ 10 w 18"/>
                <a:gd name="T1" fmla="*/ 40 h 41"/>
                <a:gd name="T2" fmla="*/ 18 w 18"/>
                <a:gd name="T3" fmla="*/ 25 h 41"/>
                <a:gd name="T4" fmla="*/ 17 w 18"/>
                <a:gd name="T5" fmla="*/ 14 h 41"/>
                <a:gd name="T6" fmla="*/ 9 w 18"/>
                <a:gd name="T7" fmla="*/ 0 h 41"/>
                <a:gd name="T8" fmla="*/ 4 w 18"/>
                <a:gd name="T9" fmla="*/ 3 h 41"/>
                <a:gd name="T10" fmla="*/ 1 w 18"/>
                <a:gd name="T11" fmla="*/ 12 h 41"/>
                <a:gd name="T12" fmla="*/ 4 w 18"/>
                <a:gd name="T13" fmla="*/ 32 h 41"/>
                <a:gd name="T14" fmla="*/ 6 w 18"/>
                <a:gd name="T15" fmla="*/ 38 h 41"/>
                <a:gd name="T16" fmla="*/ 10 w 18"/>
                <a:gd name="T17" fmla="*/ 40 h 41"/>
                <a:gd name="T18" fmla="*/ 10 w 18"/>
                <a:gd name="T19" fmla="*/ 19 h 41"/>
                <a:gd name="T20" fmla="*/ 11 w 18"/>
                <a:gd name="T21" fmla="*/ 26 h 41"/>
                <a:gd name="T22" fmla="*/ 10 w 18"/>
                <a:gd name="T23" fmla="*/ 27 h 41"/>
                <a:gd name="T24" fmla="*/ 9 w 18"/>
                <a:gd name="T25" fmla="*/ 24 h 41"/>
                <a:gd name="T26" fmla="*/ 10 w 18"/>
                <a:gd name="T27" fmla="*/ 16 h 41"/>
                <a:gd name="T28" fmla="*/ 10 w 18"/>
                <a:gd name="T29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41">
                  <a:moveTo>
                    <a:pt x="10" y="40"/>
                  </a:moveTo>
                  <a:cubicBezTo>
                    <a:pt x="16" y="38"/>
                    <a:pt x="18" y="32"/>
                    <a:pt x="18" y="25"/>
                  </a:cubicBezTo>
                  <a:cubicBezTo>
                    <a:pt x="18" y="21"/>
                    <a:pt x="18" y="17"/>
                    <a:pt x="17" y="14"/>
                  </a:cubicBezTo>
                  <a:cubicBezTo>
                    <a:pt x="16" y="10"/>
                    <a:pt x="14" y="2"/>
                    <a:pt x="9" y="0"/>
                  </a:cubicBezTo>
                  <a:cubicBezTo>
                    <a:pt x="7" y="0"/>
                    <a:pt x="5" y="1"/>
                    <a:pt x="4" y="3"/>
                  </a:cubicBezTo>
                  <a:cubicBezTo>
                    <a:pt x="2" y="5"/>
                    <a:pt x="1" y="8"/>
                    <a:pt x="1" y="12"/>
                  </a:cubicBezTo>
                  <a:cubicBezTo>
                    <a:pt x="1" y="18"/>
                    <a:pt x="0" y="26"/>
                    <a:pt x="4" y="32"/>
                  </a:cubicBezTo>
                  <a:cubicBezTo>
                    <a:pt x="4" y="34"/>
                    <a:pt x="5" y="36"/>
                    <a:pt x="6" y="38"/>
                  </a:cubicBezTo>
                  <a:cubicBezTo>
                    <a:pt x="6" y="40"/>
                    <a:pt x="8" y="41"/>
                    <a:pt x="10" y="40"/>
                  </a:cubicBezTo>
                  <a:close/>
                  <a:moveTo>
                    <a:pt x="10" y="19"/>
                  </a:moveTo>
                  <a:cubicBezTo>
                    <a:pt x="11" y="21"/>
                    <a:pt x="11" y="23"/>
                    <a:pt x="11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5"/>
                    <a:pt x="9" y="24"/>
                  </a:cubicBezTo>
                  <a:cubicBezTo>
                    <a:pt x="9" y="21"/>
                    <a:pt x="9" y="18"/>
                    <a:pt x="10" y="16"/>
                  </a:cubicBezTo>
                  <a:cubicBezTo>
                    <a:pt x="10" y="17"/>
                    <a:pt x="10" y="18"/>
                    <a:pt x="10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6" name="Freeform 22"/>
            <p:cNvSpPr>
              <a:spLocks noEditPoints="1"/>
            </p:cNvSpPr>
            <p:nvPr/>
          </p:nvSpPr>
          <p:spPr bwMode="auto">
            <a:xfrm>
              <a:off x="12009438" y="2816225"/>
              <a:ext cx="112713" cy="244475"/>
            </a:xfrm>
            <a:custGeom>
              <a:avLst/>
              <a:gdLst>
                <a:gd name="T0" fmla="*/ 2 w 19"/>
                <a:gd name="T1" fmla="*/ 7 h 41"/>
                <a:gd name="T2" fmla="*/ 4 w 19"/>
                <a:gd name="T3" fmla="*/ 32 h 41"/>
                <a:gd name="T4" fmla="*/ 4 w 19"/>
                <a:gd name="T5" fmla="*/ 33 h 41"/>
                <a:gd name="T6" fmla="*/ 5 w 19"/>
                <a:gd name="T7" fmla="*/ 34 h 41"/>
                <a:gd name="T8" fmla="*/ 16 w 19"/>
                <a:gd name="T9" fmla="*/ 35 h 41"/>
                <a:gd name="T10" fmla="*/ 16 w 19"/>
                <a:gd name="T11" fmla="*/ 13 h 41"/>
                <a:gd name="T12" fmla="*/ 6 w 19"/>
                <a:gd name="T13" fmla="*/ 2 h 41"/>
                <a:gd name="T14" fmla="*/ 5 w 19"/>
                <a:gd name="T15" fmla="*/ 3 h 41"/>
                <a:gd name="T16" fmla="*/ 4 w 19"/>
                <a:gd name="T17" fmla="*/ 4 h 41"/>
                <a:gd name="T18" fmla="*/ 4 w 19"/>
                <a:gd name="T19" fmla="*/ 4 h 41"/>
                <a:gd name="T20" fmla="*/ 2 w 19"/>
                <a:gd name="T21" fmla="*/ 7 h 41"/>
                <a:gd name="T22" fmla="*/ 10 w 19"/>
                <a:gd name="T23" fmla="*/ 21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8 h 41"/>
                <a:gd name="T32" fmla="*/ 9 w 19"/>
                <a:gd name="T33" fmla="*/ 17 h 41"/>
                <a:gd name="T34" fmla="*/ 10 w 19"/>
                <a:gd name="T35" fmla="*/ 20 h 41"/>
                <a:gd name="T36" fmla="*/ 10 w 19"/>
                <a:gd name="T37" fmla="*/ 21 h 41"/>
                <a:gd name="T38" fmla="*/ 10 w 19"/>
                <a:gd name="T3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2" y="7"/>
                  </a:moveTo>
                  <a:cubicBezTo>
                    <a:pt x="0" y="15"/>
                    <a:pt x="0" y="24"/>
                    <a:pt x="4" y="32"/>
                  </a:cubicBezTo>
                  <a:cubicBezTo>
                    <a:pt x="4" y="32"/>
                    <a:pt x="4" y="32"/>
                    <a:pt x="4" y="33"/>
                  </a:cubicBezTo>
                  <a:cubicBezTo>
                    <a:pt x="5" y="33"/>
                    <a:pt x="5" y="34"/>
                    <a:pt x="5" y="34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4" y="9"/>
                    <a:pt x="12" y="0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5" y="3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6"/>
                    <a:pt x="2" y="7"/>
                  </a:cubicBezTo>
                  <a:close/>
                  <a:moveTo>
                    <a:pt x="10" y="21"/>
                  </a:moveTo>
                  <a:cubicBezTo>
                    <a:pt x="10" y="22"/>
                    <a:pt x="10" y="24"/>
                    <a:pt x="1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4"/>
                    <a:pt x="9" y="23"/>
                    <a:pt x="9" y="23"/>
                  </a:cubicBezTo>
                  <a:cubicBezTo>
                    <a:pt x="9" y="21"/>
                    <a:pt x="9" y="19"/>
                    <a:pt x="9" y="18"/>
                  </a:cubicBezTo>
                  <a:cubicBezTo>
                    <a:pt x="9" y="18"/>
                    <a:pt x="9" y="18"/>
                    <a:pt x="9" y="17"/>
                  </a:cubicBezTo>
                  <a:cubicBezTo>
                    <a:pt x="9" y="19"/>
                    <a:pt x="10" y="20"/>
                    <a:pt x="10" y="20"/>
                  </a:cubicBezTo>
                  <a:cubicBezTo>
                    <a:pt x="10" y="20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7" name="Freeform 23"/>
            <p:cNvSpPr>
              <a:spLocks noEditPoints="1"/>
            </p:cNvSpPr>
            <p:nvPr/>
          </p:nvSpPr>
          <p:spPr bwMode="auto">
            <a:xfrm>
              <a:off x="11907838" y="4214813"/>
              <a:ext cx="112713" cy="244475"/>
            </a:xfrm>
            <a:custGeom>
              <a:avLst/>
              <a:gdLst>
                <a:gd name="T0" fmla="*/ 3 w 19"/>
                <a:gd name="T1" fmla="*/ 8 h 41"/>
                <a:gd name="T2" fmla="*/ 4 w 19"/>
                <a:gd name="T3" fmla="*/ 32 h 41"/>
                <a:gd name="T4" fmla="*/ 5 w 19"/>
                <a:gd name="T5" fmla="*/ 33 h 41"/>
                <a:gd name="T6" fmla="*/ 5 w 19"/>
                <a:gd name="T7" fmla="*/ 35 h 41"/>
                <a:gd name="T8" fmla="*/ 16 w 19"/>
                <a:gd name="T9" fmla="*/ 35 h 41"/>
                <a:gd name="T10" fmla="*/ 16 w 19"/>
                <a:gd name="T11" fmla="*/ 13 h 41"/>
                <a:gd name="T12" fmla="*/ 7 w 19"/>
                <a:gd name="T13" fmla="*/ 2 h 41"/>
                <a:gd name="T14" fmla="*/ 6 w 19"/>
                <a:gd name="T15" fmla="*/ 3 h 41"/>
                <a:gd name="T16" fmla="*/ 5 w 19"/>
                <a:gd name="T17" fmla="*/ 4 h 41"/>
                <a:gd name="T18" fmla="*/ 4 w 19"/>
                <a:gd name="T19" fmla="*/ 4 h 41"/>
                <a:gd name="T20" fmla="*/ 3 w 19"/>
                <a:gd name="T21" fmla="*/ 8 h 41"/>
                <a:gd name="T22" fmla="*/ 11 w 19"/>
                <a:gd name="T23" fmla="*/ 22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9 h 41"/>
                <a:gd name="T32" fmla="*/ 9 w 19"/>
                <a:gd name="T33" fmla="*/ 18 h 41"/>
                <a:gd name="T34" fmla="*/ 10 w 19"/>
                <a:gd name="T35" fmla="*/ 20 h 41"/>
                <a:gd name="T36" fmla="*/ 11 w 19"/>
                <a:gd name="T37" fmla="*/ 21 h 41"/>
                <a:gd name="T38" fmla="*/ 11 w 19"/>
                <a:gd name="T39" fmla="*/ 2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3" y="8"/>
                  </a:moveTo>
                  <a:cubicBezTo>
                    <a:pt x="0" y="16"/>
                    <a:pt x="0" y="24"/>
                    <a:pt x="4" y="32"/>
                  </a:cubicBezTo>
                  <a:cubicBezTo>
                    <a:pt x="4" y="32"/>
                    <a:pt x="5" y="33"/>
                    <a:pt x="5" y="33"/>
                  </a:cubicBezTo>
                  <a:cubicBezTo>
                    <a:pt x="5" y="34"/>
                    <a:pt x="5" y="34"/>
                    <a:pt x="5" y="35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5" y="9"/>
                    <a:pt x="13" y="0"/>
                    <a:pt x="7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3" y="6"/>
                    <a:pt x="3" y="8"/>
                  </a:cubicBezTo>
                  <a:close/>
                  <a:moveTo>
                    <a:pt x="11" y="22"/>
                  </a:moveTo>
                  <a:cubicBezTo>
                    <a:pt x="11" y="23"/>
                    <a:pt x="11" y="24"/>
                    <a:pt x="10" y="25"/>
                  </a:cubicBezTo>
                  <a:cubicBezTo>
                    <a:pt x="10" y="25"/>
                    <a:pt x="10" y="24"/>
                    <a:pt x="10" y="24"/>
                  </a:cubicBezTo>
                  <a:cubicBezTo>
                    <a:pt x="10" y="24"/>
                    <a:pt x="10" y="23"/>
                    <a:pt x="9" y="23"/>
                  </a:cubicBezTo>
                  <a:cubicBezTo>
                    <a:pt x="9" y="21"/>
                    <a:pt x="9" y="20"/>
                    <a:pt x="9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10" y="21"/>
                    <a:pt x="11" y="21"/>
                    <a:pt x="11" y="21"/>
                  </a:cubicBezTo>
                  <a:cubicBezTo>
                    <a:pt x="11" y="22"/>
                    <a:pt x="11" y="22"/>
                    <a:pt x="11" y="2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8" name="Freeform 24"/>
            <p:cNvSpPr>
              <a:spLocks noEditPoints="1"/>
            </p:cNvSpPr>
            <p:nvPr/>
          </p:nvSpPr>
          <p:spPr bwMode="auto">
            <a:xfrm>
              <a:off x="12176125" y="2630488"/>
              <a:ext cx="114300" cy="246063"/>
            </a:xfrm>
            <a:custGeom>
              <a:avLst/>
              <a:gdLst>
                <a:gd name="T0" fmla="*/ 3 w 19"/>
                <a:gd name="T1" fmla="*/ 7 h 41"/>
                <a:gd name="T2" fmla="*/ 4 w 19"/>
                <a:gd name="T3" fmla="*/ 32 h 41"/>
                <a:gd name="T4" fmla="*/ 5 w 19"/>
                <a:gd name="T5" fmla="*/ 33 h 41"/>
                <a:gd name="T6" fmla="*/ 5 w 19"/>
                <a:gd name="T7" fmla="*/ 34 h 41"/>
                <a:gd name="T8" fmla="*/ 16 w 19"/>
                <a:gd name="T9" fmla="*/ 35 h 41"/>
                <a:gd name="T10" fmla="*/ 16 w 19"/>
                <a:gd name="T11" fmla="*/ 13 h 41"/>
                <a:gd name="T12" fmla="*/ 7 w 19"/>
                <a:gd name="T13" fmla="*/ 2 h 41"/>
                <a:gd name="T14" fmla="*/ 6 w 19"/>
                <a:gd name="T15" fmla="*/ 3 h 41"/>
                <a:gd name="T16" fmla="*/ 4 w 19"/>
                <a:gd name="T17" fmla="*/ 4 h 41"/>
                <a:gd name="T18" fmla="*/ 4 w 19"/>
                <a:gd name="T19" fmla="*/ 4 h 41"/>
                <a:gd name="T20" fmla="*/ 3 w 19"/>
                <a:gd name="T21" fmla="*/ 7 h 41"/>
                <a:gd name="T22" fmla="*/ 11 w 19"/>
                <a:gd name="T23" fmla="*/ 21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8 h 41"/>
                <a:gd name="T32" fmla="*/ 9 w 19"/>
                <a:gd name="T33" fmla="*/ 17 h 41"/>
                <a:gd name="T34" fmla="*/ 10 w 19"/>
                <a:gd name="T35" fmla="*/ 20 h 41"/>
                <a:gd name="T36" fmla="*/ 11 w 19"/>
                <a:gd name="T37" fmla="*/ 21 h 41"/>
                <a:gd name="T38" fmla="*/ 11 w 19"/>
                <a:gd name="T3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3" y="7"/>
                  </a:moveTo>
                  <a:cubicBezTo>
                    <a:pt x="0" y="15"/>
                    <a:pt x="0" y="24"/>
                    <a:pt x="4" y="32"/>
                  </a:cubicBezTo>
                  <a:cubicBezTo>
                    <a:pt x="4" y="32"/>
                    <a:pt x="4" y="32"/>
                    <a:pt x="5" y="33"/>
                  </a:cubicBezTo>
                  <a:cubicBezTo>
                    <a:pt x="5" y="33"/>
                    <a:pt x="5" y="34"/>
                    <a:pt x="5" y="34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5" y="9"/>
                    <a:pt x="13" y="0"/>
                    <a:pt x="7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3" y="6"/>
                    <a:pt x="3" y="7"/>
                  </a:cubicBezTo>
                  <a:close/>
                  <a:moveTo>
                    <a:pt x="11" y="21"/>
                  </a:moveTo>
                  <a:cubicBezTo>
                    <a:pt x="11" y="22"/>
                    <a:pt x="10" y="24"/>
                    <a:pt x="1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3"/>
                    <a:pt x="9" y="23"/>
                  </a:cubicBezTo>
                  <a:cubicBezTo>
                    <a:pt x="9" y="21"/>
                    <a:pt x="9" y="19"/>
                    <a:pt x="9" y="18"/>
                  </a:cubicBezTo>
                  <a:cubicBezTo>
                    <a:pt x="9" y="18"/>
                    <a:pt x="9" y="18"/>
                    <a:pt x="9" y="17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10" y="20"/>
                    <a:pt x="10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9" name="Freeform 25"/>
            <p:cNvSpPr>
              <a:spLocks noEditPoints="1"/>
            </p:cNvSpPr>
            <p:nvPr/>
          </p:nvSpPr>
          <p:spPr bwMode="auto">
            <a:xfrm>
              <a:off x="11739563" y="2701925"/>
              <a:ext cx="120650" cy="250825"/>
            </a:xfrm>
            <a:custGeom>
              <a:avLst/>
              <a:gdLst>
                <a:gd name="T0" fmla="*/ 6 w 20"/>
                <a:gd name="T1" fmla="*/ 4 h 42"/>
                <a:gd name="T2" fmla="*/ 6 w 20"/>
                <a:gd name="T3" fmla="*/ 36 h 42"/>
                <a:gd name="T4" fmla="*/ 7 w 20"/>
                <a:gd name="T5" fmla="*/ 37 h 42"/>
                <a:gd name="T6" fmla="*/ 9 w 20"/>
                <a:gd name="T7" fmla="*/ 38 h 42"/>
                <a:gd name="T8" fmla="*/ 18 w 20"/>
                <a:gd name="T9" fmla="*/ 33 h 42"/>
                <a:gd name="T10" fmla="*/ 17 w 20"/>
                <a:gd name="T11" fmla="*/ 12 h 42"/>
                <a:gd name="T12" fmla="*/ 6 w 20"/>
                <a:gd name="T13" fmla="*/ 4 h 42"/>
                <a:gd name="T14" fmla="*/ 10 w 20"/>
                <a:gd name="T15" fmla="*/ 27 h 42"/>
                <a:gd name="T16" fmla="*/ 10 w 20"/>
                <a:gd name="T17" fmla="*/ 26 h 42"/>
                <a:gd name="T18" fmla="*/ 10 w 20"/>
                <a:gd name="T19" fmla="*/ 15 h 42"/>
                <a:gd name="T20" fmla="*/ 10 w 20"/>
                <a:gd name="T21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42">
                  <a:moveTo>
                    <a:pt x="6" y="4"/>
                  </a:moveTo>
                  <a:cubicBezTo>
                    <a:pt x="1" y="8"/>
                    <a:pt x="0" y="28"/>
                    <a:pt x="6" y="36"/>
                  </a:cubicBezTo>
                  <a:cubicBezTo>
                    <a:pt x="6" y="36"/>
                    <a:pt x="6" y="36"/>
                    <a:pt x="7" y="37"/>
                  </a:cubicBezTo>
                  <a:cubicBezTo>
                    <a:pt x="7" y="37"/>
                    <a:pt x="8" y="38"/>
                    <a:pt x="9" y="38"/>
                  </a:cubicBezTo>
                  <a:cubicBezTo>
                    <a:pt x="13" y="42"/>
                    <a:pt x="16" y="38"/>
                    <a:pt x="18" y="33"/>
                  </a:cubicBezTo>
                  <a:cubicBezTo>
                    <a:pt x="20" y="26"/>
                    <a:pt x="19" y="19"/>
                    <a:pt x="17" y="12"/>
                  </a:cubicBezTo>
                  <a:cubicBezTo>
                    <a:pt x="15" y="8"/>
                    <a:pt x="11" y="0"/>
                    <a:pt x="6" y="4"/>
                  </a:cubicBezTo>
                  <a:close/>
                  <a:moveTo>
                    <a:pt x="10" y="27"/>
                  </a:moveTo>
                  <a:cubicBezTo>
                    <a:pt x="10" y="27"/>
                    <a:pt x="10" y="27"/>
                    <a:pt x="10" y="26"/>
                  </a:cubicBezTo>
                  <a:cubicBezTo>
                    <a:pt x="9" y="22"/>
                    <a:pt x="9" y="19"/>
                    <a:pt x="10" y="15"/>
                  </a:cubicBezTo>
                  <a:cubicBezTo>
                    <a:pt x="12" y="19"/>
                    <a:pt x="12" y="23"/>
                    <a:pt x="10" y="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0" name="Freeform 26"/>
            <p:cNvSpPr>
              <a:spLocks noEditPoints="1"/>
            </p:cNvSpPr>
            <p:nvPr/>
          </p:nvSpPr>
          <p:spPr bwMode="auto">
            <a:xfrm>
              <a:off x="11931650" y="2511425"/>
              <a:ext cx="101600" cy="238125"/>
            </a:xfrm>
            <a:custGeom>
              <a:avLst/>
              <a:gdLst>
                <a:gd name="T0" fmla="*/ 10 w 17"/>
                <a:gd name="T1" fmla="*/ 2 h 40"/>
                <a:gd name="T2" fmla="*/ 6 w 17"/>
                <a:gd name="T3" fmla="*/ 1 h 40"/>
                <a:gd name="T4" fmla="*/ 1 w 17"/>
                <a:gd name="T5" fmla="*/ 18 h 40"/>
                <a:gd name="T6" fmla="*/ 0 w 17"/>
                <a:gd name="T7" fmla="*/ 21 h 40"/>
                <a:gd name="T8" fmla="*/ 7 w 17"/>
                <a:gd name="T9" fmla="*/ 39 h 40"/>
                <a:gd name="T10" fmla="*/ 10 w 17"/>
                <a:gd name="T11" fmla="*/ 39 h 40"/>
                <a:gd name="T12" fmla="*/ 13 w 17"/>
                <a:gd name="T13" fmla="*/ 36 h 40"/>
                <a:gd name="T14" fmla="*/ 17 w 17"/>
                <a:gd name="T15" fmla="*/ 25 h 40"/>
                <a:gd name="T16" fmla="*/ 17 w 17"/>
                <a:gd name="T17" fmla="*/ 25 h 40"/>
                <a:gd name="T18" fmla="*/ 17 w 17"/>
                <a:gd name="T19" fmla="*/ 17 h 40"/>
                <a:gd name="T20" fmla="*/ 12 w 17"/>
                <a:gd name="T21" fmla="*/ 5 h 40"/>
                <a:gd name="T22" fmla="*/ 10 w 17"/>
                <a:gd name="T23" fmla="*/ 2 h 40"/>
                <a:gd name="T24" fmla="*/ 10 w 17"/>
                <a:gd name="T25" fmla="*/ 24 h 40"/>
                <a:gd name="T26" fmla="*/ 9 w 17"/>
                <a:gd name="T27" fmla="*/ 16 h 40"/>
                <a:gd name="T28" fmla="*/ 10 w 17"/>
                <a:gd name="T29" fmla="*/ 24 h 40"/>
                <a:gd name="T30" fmla="*/ 10 w 17"/>
                <a:gd name="T31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40">
                  <a:moveTo>
                    <a:pt x="10" y="2"/>
                  </a:moveTo>
                  <a:cubicBezTo>
                    <a:pt x="10" y="1"/>
                    <a:pt x="7" y="0"/>
                    <a:pt x="6" y="1"/>
                  </a:cubicBezTo>
                  <a:cubicBezTo>
                    <a:pt x="0" y="4"/>
                    <a:pt x="0" y="12"/>
                    <a:pt x="1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0" y="28"/>
                    <a:pt x="1" y="35"/>
                    <a:pt x="7" y="39"/>
                  </a:cubicBezTo>
                  <a:cubicBezTo>
                    <a:pt x="8" y="40"/>
                    <a:pt x="10" y="40"/>
                    <a:pt x="10" y="39"/>
                  </a:cubicBezTo>
                  <a:cubicBezTo>
                    <a:pt x="11" y="38"/>
                    <a:pt x="12" y="37"/>
                    <a:pt x="13" y="36"/>
                  </a:cubicBezTo>
                  <a:cubicBezTo>
                    <a:pt x="15" y="33"/>
                    <a:pt x="16" y="28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2"/>
                    <a:pt x="17" y="19"/>
                    <a:pt x="17" y="17"/>
                  </a:cubicBezTo>
                  <a:cubicBezTo>
                    <a:pt x="16" y="14"/>
                    <a:pt x="14" y="8"/>
                    <a:pt x="12" y="5"/>
                  </a:cubicBezTo>
                  <a:cubicBezTo>
                    <a:pt x="11" y="4"/>
                    <a:pt x="11" y="3"/>
                    <a:pt x="10" y="2"/>
                  </a:cubicBezTo>
                  <a:close/>
                  <a:moveTo>
                    <a:pt x="10" y="24"/>
                  </a:moveTo>
                  <a:cubicBezTo>
                    <a:pt x="8" y="22"/>
                    <a:pt x="8" y="19"/>
                    <a:pt x="9" y="16"/>
                  </a:cubicBezTo>
                  <a:cubicBezTo>
                    <a:pt x="9" y="18"/>
                    <a:pt x="10" y="21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1" name="Freeform 27"/>
            <p:cNvSpPr>
              <a:spLocks noEditPoints="1"/>
            </p:cNvSpPr>
            <p:nvPr/>
          </p:nvSpPr>
          <p:spPr bwMode="auto">
            <a:xfrm>
              <a:off x="11709400" y="2427288"/>
              <a:ext cx="101600" cy="233363"/>
            </a:xfrm>
            <a:custGeom>
              <a:avLst/>
              <a:gdLst>
                <a:gd name="T0" fmla="*/ 10 w 17"/>
                <a:gd name="T1" fmla="*/ 38 h 39"/>
                <a:gd name="T2" fmla="*/ 17 w 17"/>
                <a:gd name="T3" fmla="*/ 24 h 39"/>
                <a:gd name="T4" fmla="*/ 16 w 17"/>
                <a:gd name="T5" fmla="*/ 17 h 39"/>
                <a:gd name="T6" fmla="*/ 12 w 17"/>
                <a:gd name="T7" fmla="*/ 4 h 39"/>
                <a:gd name="T8" fmla="*/ 12 w 17"/>
                <a:gd name="T9" fmla="*/ 4 h 39"/>
                <a:gd name="T10" fmla="*/ 11 w 17"/>
                <a:gd name="T11" fmla="*/ 3 h 39"/>
                <a:gd name="T12" fmla="*/ 5 w 17"/>
                <a:gd name="T13" fmla="*/ 0 h 39"/>
                <a:gd name="T14" fmla="*/ 2 w 17"/>
                <a:gd name="T15" fmla="*/ 2 h 39"/>
                <a:gd name="T16" fmla="*/ 2 w 17"/>
                <a:gd name="T17" fmla="*/ 26 h 39"/>
                <a:gd name="T18" fmla="*/ 10 w 17"/>
                <a:gd name="T19" fmla="*/ 38 h 39"/>
                <a:gd name="T20" fmla="*/ 9 w 17"/>
                <a:gd name="T21" fmla="*/ 22 h 39"/>
                <a:gd name="T22" fmla="*/ 9 w 17"/>
                <a:gd name="T23" fmla="*/ 20 h 39"/>
                <a:gd name="T24" fmla="*/ 9 w 17"/>
                <a:gd name="T25" fmla="*/ 22 h 39"/>
                <a:gd name="T26" fmla="*/ 9 w 17"/>
                <a:gd name="T27" fmla="*/ 19 h 39"/>
                <a:gd name="T28" fmla="*/ 9 w 17"/>
                <a:gd name="T29" fmla="*/ 18 h 39"/>
                <a:gd name="T30" fmla="*/ 9 w 17"/>
                <a:gd name="T31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39">
                  <a:moveTo>
                    <a:pt x="10" y="38"/>
                  </a:moveTo>
                  <a:cubicBezTo>
                    <a:pt x="16" y="37"/>
                    <a:pt x="16" y="29"/>
                    <a:pt x="17" y="24"/>
                  </a:cubicBezTo>
                  <a:cubicBezTo>
                    <a:pt x="17" y="22"/>
                    <a:pt x="17" y="19"/>
                    <a:pt x="16" y="17"/>
                  </a:cubicBezTo>
                  <a:cubicBezTo>
                    <a:pt x="16" y="12"/>
                    <a:pt x="14" y="7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4" y="0"/>
                    <a:pt x="2" y="1"/>
                    <a:pt x="2" y="2"/>
                  </a:cubicBezTo>
                  <a:cubicBezTo>
                    <a:pt x="0" y="10"/>
                    <a:pt x="0" y="18"/>
                    <a:pt x="2" y="26"/>
                  </a:cubicBezTo>
                  <a:cubicBezTo>
                    <a:pt x="2" y="30"/>
                    <a:pt x="4" y="39"/>
                    <a:pt x="10" y="38"/>
                  </a:cubicBezTo>
                  <a:close/>
                  <a:moveTo>
                    <a:pt x="9" y="22"/>
                  </a:moveTo>
                  <a:cubicBezTo>
                    <a:pt x="9" y="22"/>
                    <a:pt x="9" y="21"/>
                    <a:pt x="9" y="20"/>
                  </a:cubicBezTo>
                  <a:cubicBezTo>
                    <a:pt x="9" y="22"/>
                    <a:pt x="9" y="25"/>
                    <a:pt x="9" y="22"/>
                  </a:cubicBezTo>
                  <a:close/>
                  <a:moveTo>
                    <a:pt x="9" y="19"/>
                  </a:moveTo>
                  <a:cubicBezTo>
                    <a:pt x="9" y="19"/>
                    <a:pt x="9" y="18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5" name="Freeform 80"/>
            <p:cNvSpPr/>
            <p:nvPr/>
          </p:nvSpPr>
          <p:spPr bwMode="auto">
            <a:xfrm>
              <a:off x="11614150" y="771525"/>
              <a:ext cx="2709863" cy="1960563"/>
            </a:xfrm>
            <a:custGeom>
              <a:avLst/>
              <a:gdLst>
                <a:gd name="T0" fmla="*/ 248 w 453"/>
                <a:gd name="T1" fmla="*/ 1 h 328"/>
                <a:gd name="T2" fmla="*/ 92 w 453"/>
                <a:gd name="T3" fmla="*/ 95 h 328"/>
                <a:gd name="T4" fmla="*/ 0 w 453"/>
                <a:gd name="T5" fmla="*/ 200 h 328"/>
                <a:gd name="T6" fmla="*/ 10 w 453"/>
                <a:gd name="T7" fmla="*/ 219 h 328"/>
                <a:gd name="T8" fmla="*/ 28 w 453"/>
                <a:gd name="T9" fmla="*/ 222 h 328"/>
                <a:gd name="T10" fmla="*/ 55 w 453"/>
                <a:gd name="T11" fmla="*/ 223 h 328"/>
                <a:gd name="T12" fmla="*/ 148 w 453"/>
                <a:gd name="T13" fmla="*/ 221 h 328"/>
                <a:gd name="T14" fmla="*/ 319 w 453"/>
                <a:gd name="T15" fmla="*/ 233 h 328"/>
                <a:gd name="T16" fmla="*/ 448 w 453"/>
                <a:gd name="T17" fmla="*/ 326 h 328"/>
                <a:gd name="T18" fmla="*/ 452 w 453"/>
                <a:gd name="T19" fmla="*/ 324 h 328"/>
                <a:gd name="T20" fmla="*/ 222 w 453"/>
                <a:gd name="T21" fmla="*/ 216 h 328"/>
                <a:gd name="T22" fmla="*/ 39 w 453"/>
                <a:gd name="T23" fmla="*/ 218 h 328"/>
                <a:gd name="T24" fmla="*/ 17 w 453"/>
                <a:gd name="T25" fmla="*/ 216 h 328"/>
                <a:gd name="T26" fmla="*/ 5 w 453"/>
                <a:gd name="T27" fmla="*/ 192 h 328"/>
                <a:gd name="T28" fmla="*/ 23 w 453"/>
                <a:gd name="T29" fmla="*/ 156 h 328"/>
                <a:gd name="T30" fmla="*/ 82 w 453"/>
                <a:gd name="T31" fmla="*/ 107 h 328"/>
                <a:gd name="T32" fmla="*/ 250 w 453"/>
                <a:gd name="T33" fmla="*/ 4 h 328"/>
                <a:gd name="T34" fmla="*/ 248 w 453"/>
                <a:gd name="T35" fmla="*/ 1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3" h="328">
                  <a:moveTo>
                    <a:pt x="248" y="1"/>
                  </a:moveTo>
                  <a:cubicBezTo>
                    <a:pt x="195" y="29"/>
                    <a:pt x="142" y="61"/>
                    <a:pt x="92" y="95"/>
                  </a:cubicBezTo>
                  <a:cubicBezTo>
                    <a:pt x="57" y="119"/>
                    <a:pt x="2" y="151"/>
                    <a:pt x="0" y="200"/>
                  </a:cubicBezTo>
                  <a:cubicBezTo>
                    <a:pt x="0" y="208"/>
                    <a:pt x="2" y="216"/>
                    <a:pt x="10" y="219"/>
                  </a:cubicBezTo>
                  <a:cubicBezTo>
                    <a:pt x="16" y="221"/>
                    <a:pt x="22" y="221"/>
                    <a:pt x="28" y="222"/>
                  </a:cubicBezTo>
                  <a:cubicBezTo>
                    <a:pt x="37" y="222"/>
                    <a:pt x="46" y="223"/>
                    <a:pt x="55" y="223"/>
                  </a:cubicBezTo>
                  <a:cubicBezTo>
                    <a:pt x="86" y="224"/>
                    <a:pt x="117" y="223"/>
                    <a:pt x="148" y="221"/>
                  </a:cubicBezTo>
                  <a:cubicBezTo>
                    <a:pt x="205" y="219"/>
                    <a:pt x="263" y="217"/>
                    <a:pt x="319" y="233"/>
                  </a:cubicBezTo>
                  <a:cubicBezTo>
                    <a:pt x="371" y="247"/>
                    <a:pt x="422" y="276"/>
                    <a:pt x="448" y="326"/>
                  </a:cubicBezTo>
                  <a:cubicBezTo>
                    <a:pt x="449" y="328"/>
                    <a:pt x="453" y="326"/>
                    <a:pt x="452" y="324"/>
                  </a:cubicBezTo>
                  <a:cubicBezTo>
                    <a:pt x="408" y="242"/>
                    <a:pt x="308" y="218"/>
                    <a:pt x="222" y="216"/>
                  </a:cubicBezTo>
                  <a:cubicBezTo>
                    <a:pt x="161" y="215"/>
                    <a:pt x="100" y="222"/>
                    <a:pt x="39" y="218"/>
                  </a:cubicBezTo>
                  <a:cubicBezTo>
                    <a:pt x="32" y="218"/>
                    <a:pt x="24" y="218"/>
                    <a:pt x="17" y="216"/>
                  </a:cubicBezTo>
                  <a:cubicBezTo>
                    <a:pt x="3" y="213"/>
                    <a:pt x="3" y="203"/>
                    <a:pt x="5" y="192"/>
                  </a:cubicBezTo>
                  <a:cubicBezTo>
                    <a:pt x="8" y="179"/>
                    <a:pt x="14" y="167"/>
                    <a:pt x="23" y="156"/>
                  </a:cubicBezTo>
                  <a:cubicBezTo>
                    <a:pt x="39" y="136"/>
                    <a:pt x="61" y="122"/>
                    <a:pt x="82" y="107"/>
                  </a:cubicBezTo>
                  <a:cubicBezTo>
                    <a:pt x="136" y="69"/>
                    <a:pt x="192" y="35"/>
                    <a:pt x="250" y="4"/>
                  </a:cubicBezTo>
                  <a:cubicBezTo>
                    <a:pt x="253" y="3"/>
                    <a:pt x="251" y="0"/>
                    <a:pt x="248" y="1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6" name="稻壳儿设计师PPT@老油条PPT_3"/>
          <p:cNvSpPr txBox="1"/>
          <p:nvPr/>
        </p:nvSpPr>
        <p:spPr>
          <a:xfrm>
            <a:off x="3910032" y="193144"/>
            <a:ext cx="365593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44342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報告大綱</a:t>
            </a:r>
          </a:p>
        </p:txBody>
      </p:sp>
      <p:sp>
        <p:nvSpPr>
          <p:cNvPr id="137" name="稻壳儿设计师PPT@老油条PPT_6"/>
          <p:cNvSpPr/>
          <p:nvPr/>
        </p:nvSpPr>
        <p:spPr>
          <a:xfrm>
            <a:off x="7498673" y="1826449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1A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0" name="稻壳儿设计师PPT@老油条PPT_7"/>
          <p:cNvSpPr/>
          <p:nvPr/>
        </p:nvSpPr>
        <p:spPr>
          <a:xfrm>
            <a:off x="8419531" y="2657246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查詢研究</a:t>
            </a:r>
          </a:p>
        </p:txBody>
      </p:sp>
      <p:sp>
        <p:nvSpPr>
          <p:cNvPr id="142" name="稻壳儿设计师PPT@老油条PPT_9"/>
          <p:cNvSpPr/>
          <p:nvPr/>
        </p:nvSpPr>
        <p:spPr>
          <a:xfrm>
            <a:off x="7498673" y="2657245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2A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4" name="稻壳儿设计师PPT@老油条PPT_10"/>
          <p:cNvSpPr/>
          <p:nvPr/>
        </p:nvSpPr>
        <p:spPr>
          <a:xfrm>
            <a:off x="8419531" y="437780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結合臨床</a:t>
            </a:r>
          </a:p>
        </p:txBody>
      </p:sp>
      <p:sp>
        <p:nvSpPr>
          <p:cNvPr id="146" name="稻壳儿设计师PPT@老油条PPT_12"/>
          <p:cNvSpPr/>
          <p:nvPr/>
        </p:nvSpPr>
        <p:spPr>
          <a:xfrm>
            <a:off x="7498673" y="3500120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3A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8" name="稻壳儿设计师PPT@老油条PPT_13"/>
          <p:cNvSpPr/>
          <p:nvPr/>
        </p:nvSpPr>
        <p:spPr>
          <a:xfrm>
            <a:off x="8419531" y="181904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提出問題</a:t>
            </a:r>
          </a:p>
        </p:txBody>
      </p:sp>
      <p:sp>
        <p:nvSpPr>
          <p:cNvPr id="150" name="稻壳儿设计师PPT@老油条PPT_15"/>
          <p:cNvSpPr/>
          <p:nvPr/>
        </p:nvSpPr>
        <p:spPr>
          <a:xfrm>
            <a:off x="7498673" y="4415543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4A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54" name="稻壳儿设计师PPT@老油条PPT_16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049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51" name="稻壳儿设计师PPT@老油条PPT_4">
            <a:extLst>
              <a:ext uri="{FF2B5EF4-FFF2-40B4-BE49-F238E27FC236}">
                <a16:creationId xmlns:a16="http://schemas.microsoft.com/office/drawing/2014/main" id="{7D08C9A5-5894-4463-83A7-68CDCAA715A9}"/>
              </a:ext>
            </a:extLst>
          </p:cNvPr>
          <p:cNvSpPr/>
          <p:nvPr/>
        </p:nvSpPr>
        <p:spPr>
          <a:xfrm>
            <a:off x="2631364" y="2747099"/>
            <a:ext cx="3252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情境摘要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背景搜尋</a:t>
            </a:r>
          </a:p>
        </p:txBody>
      </p:sp>
      <p:sp>
        <p:nvSpPr>
          <p:cNvPr id="53" name="稻壳儿设计师PPT@老油条PPT_15">
            <a:extLst>
              <a:ext uri="{FF2B5EF4-FFF2-40B4-BE49-F238E27FC236}">
                <a16:creationId xmlns:a16="http://schemas.microsoft.com/office/drawing/2014/main" id="{76022FB8-4B8A-484F-A4C1-5C8BF0BB9ECA}"/>
              </a:ext>
            </a:extLst>
          </p:cNvPr>
          <p:cNvSpPr/>
          <p:nvPr/>
        </p:nvSpPr>
        <p:spPr>
          <a:xfrm>
            <a:off x="7499637" y="5397751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5A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4" name="稻壳儿设计师PPT@老油条PPT_10">
            <a:extLst>
              <a:ext uri="{FF2B5EF4-FFF2-40B4-BE49-F238E27FC236}">
                <a16:creationId xmlns:a16="http://schemas.microsoft.com/office/drawing/2014/main" id="{BA6FD707-D8B5-4E0C-AFED-5B650108C88B}"/>
              </a:ext>
            </a:extLst>
          </p:cNvPr>
          <p:cNvSpPr/>
          <p:nvPr/>
        </p:nvSpPr>
        <p:spPr>
          <a:xfrm>
            <a:off x="8419531" y="539775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執行決策</a:t>
            </a:r>
          </a:p>
        </p:txBody>
      </p:sp>
      <p:sp>
        <p:nvSpPr>
          <p:cNvPr id="55" name="稻壳儿设计师PPT@老油条PPT_7">
            <a:extLst>
              <a:ext uri="{FF2B5EF4-FFF2-40B4-BE49-F238E27FC236}">
                <a16:creationId xmlns:a16="http://schemas.microsoft.com/office/drawing/2014/main" id="{CC1B6BCA-607F-4F8D-BEDF-EF8660DD6AFF}"/>
              </a:ext>
            </a:extLst>
          </p:cNvPr>
          <p:cNvSpPr/>
          <p:nvPr/>
        </p:nvSpPr>
        <p:spPr>
          <a:xfrm>
            <a:off x="8419531" y="352131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嚴謹評讀</a:t>
            </a:r>
          </a:p>
        </p:txBody>
      </p:sp>
      <p:sp>
        <p:nvSpPr>
          <p:cNvPr id="48" name="箭號: 向右 47">
            <a:extLst>
              <a:ext uri="{FF2B5EF4-FFF2-40B4-BE49-F238E27FC236}">
                <a16:creationId xmlns:a16="http://schemas.microsoft.com/office/drawing/2014/main" id="{2C7F86F8-CA25-4229-A06E-3C1E67158C09}"/>
              </a:ext>
            </a:extLst>
          </p:cNvPr>
          <p:cNvSpPr/>
          <p:nvPr/>
        </p:nvSpPr>
        <p:spPr>
          <a:xfrm>
            <a:off x="6070852" y="3230541"/>
            <a:ext cx="792900" cy="685843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9" name="直角三角形 48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5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12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0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145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3" name="直角三角形 12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13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AFD5A0B-F05D-487C-9672-C318C892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1142"/>
            <a:ext cx="12192000" cy="376632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0A26B81-77F0-453E-AD42-CCBAC7BFB836}"/>
              </a:ext>
            </a:extLst>
          </p:cNvPr>
          <p:cNvSpPr txBox="1"/>
          <p:nvPr/>
        </p:nvSpPr>
        <p:spPr>
          <a:xfrm>
            <a:off x="8769152" y="4790769"/>
            <a:ext cx="36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P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8B4A0A0-C789-4979-928E-6A9AE0CE3F26}"/>
              </a:ext>
            </a:extLst>
          </p:cNvPr>
          <p:cNvSpPr txBox="1"/>
          <p:nvPr/>
        </p:nvSpPr>
        <p:spPr>
          <a:xfrm>
            <a:off x="8769152" y="4239855"/>
            <a:ext cx="36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I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B2D49AF-BBA0-415F-A434-B9FFB99DBA1D}"/>
              </a:ext>
            </a:extLst>
          </p:cNvPr>
          <p:cNvSpPr txBox="1"/>
          <p:nvPr/>
        </p:nvSpPr>
        <p:spPr>
          <a:xfrm>
            <a:off x="8705731" y="3716635"/>
            <a:ext cx="36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C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96E5ED0-8CE1-4A06-B409-30B8F16F7AFA}"/>
              </a:ext>
            </a:extLst>
          </p:cNvPr>
          <p:cNvSpPr txBox="1"/>
          <p:nvPr/>
        </p:nvSpPr>
        <p:spPr>
          <a:xfrm>
            <a:off x="8574628" y="3061086"/>
            <a:ext cx="989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PIC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145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4" name="直角三角形 13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14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5E3256E-DF5D-45C3-AF0D-0CAD58A52A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25" y="-3050"/>
            <a:ext cx="7365762" cy="66784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CE8837F-E9F4-41CA-B2DA-10506B743E4E}"/>
              </a:ext>
            </a:extLst>
          </p:cNvPr>
          <p:cNvSpPr/>
          <p:nvPr/>
        </p:nvSpPr>
        <p:spPr>
          <a:xfrm>
            <a:off x="3038534" y="1238865"/>
            <a:ext cx="1643289" cy="52073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903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145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4" name="直角三角形 13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15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t="22479" b="14416"/>
          <a:stretch/>
        </p:blipFill>
        <p:spPr>
          <a:xfrm>
            <a:off x="200475" y="1260369"/>
            <a:ext cx="11749309" cy="41685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161" y="420017"/>
            <a:ext cx="3208753" cy="10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8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145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4" name="直角三角形 13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16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t="22479" b="14416"/>
          <a:stretch/>
        </p:blipFill>
        <p:spPr>
          <a:xfrm>
            <a:off x="200475" y="1260369"/>
            <a:ext cx="11749309" cy="41685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161" y="420017"/>
            <a:ext cx="3208753" cy="10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0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145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4" name="直角三角形 13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17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161" y="420017"/>
            <a:ext cx="3208753" cy="108384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29671" t="14415" r="6852" b="45666"/>
          <a:stretch/>
        </p:blipFill>
        <p:spPr>
          <a:xfrm>
            <a:off x="230402" y="1625425"/>
            <a:ext cx="11583056" cy="409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145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3" name="稻壳儿设计师PPT@老油条PPT_3">
            <a:extLst>
              <a:ext uri="{FF2B5EF4-FFF2-40B4-BE49-F238E27FC236}">
                <a16:creationId xmlns:a16="http://schemas.microsoft.com/office/drawing/2014/main" id="{2D1C117A-0532-4D45-B1C2-698193CB8FCE}"/>
              </a:ext>
            </a:extLst>
          </p:cNvPr>
          <p:cNvSpPr txBox="1"/>
          <p:nvPr/>
        </p:nvSpPr>
        <p:spPr>
          <a:xfrm>
            <a:off x="3910032" y="193144"/>
            <a:ext cx="365593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44342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選擇文獻</a:t>
            </a:r>
            <a:endParaRPr kumimoji="0" lang="zh-CN" altLang="en-US" sz="6000" b="0" i="0" u="none" strike="noStrike" kern="1200" cap="none" spc="300" normalizeH="0" baseline="0" noProof="0" dirty="0">
              <a:ln>
                <a:noFill/>
              </a:ln>
              <a:solidFill>
                <a:srgbClr val="44342B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14" name="直角三角形 13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18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D64FC29-4850-4B80-8138-A0CBFCAB4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770" y="1502029"/>
            <a:ext cx="9008568" cy="502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6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145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1997F52-6F88-414B-AAFE-E6B0268930CF}"/>
              </a:ext>
            </a:extLst>
          </p:cNvPr>
          <p:cNvSpPr txBox="1"/>
          <p:nvPr/>
        </p:nvSpPr>
        <p:spPr>
          <a:xfrm>
            <a:off x="2575122" y="2417035"/>
            <a:ext cx="84205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en-US" sz="80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符合</a:t>
            </a:r>
            <a:r>
              <a:rPr lang="en-US" altLang="zh-TW" sz="80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PICO</a:t>
            </a:r>
          </a:p>
          <a:p>
            <a:r>
              <a:rPr lang="en-US" altLang="zh-TW" sz="80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2.2021</a:t>
            </a:r>
            <a:r>
              <a:rPr lang="zh-TW" altLang="en-US" sz="80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發表</a:t>
            </a:r>
            <a:endParaRPr lang="en-US" altLang="zh-TW" sz="8000" b="1" dirty="0">
              <a:solidFill>
                <a:schemeClr val="bg1">
                  <a:lumMod val="6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80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80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為</a:t>
            </a:r>
            <a:r>
              <a:rPr lang="en-US" altLang="zh-TW" sz="80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SR of RCT</a:t>
            </a:r>
            <a:endParaRPr lang="zh-TW" altLang="en-US" sz="8000" b="1" dirty="0">
              <a:solidFill>
                <a:schemeClr val="bg1">
                  <a:lumMod val="6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52861108-9BB0-4A55-BF89-26DB4BCE00D3}"/>
              </a:ext>
            </a:extLst>
          </p:cNvPr>
          <p:cNvCxnSpPr>
            <a:cxnSpLocks/>
          </p:cNvCxnSpPr>
          <p:nvPr/>
        </p:nvCxnSpPr>
        <p:spPr>
          <a:xfrm flipV="1">
            <a:off x="2050828" y="2018893"/>
            <a:ext cx="7892848" cy="6350"/>
          </a:xfrm>
          <a:prstGeom prst="line">
            <a:avLst/>
          </a:prstGeom>
          <a:ln w="1270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C215A71-664E-4CE4-A95A-16DB1B14E745}"/>
              </a:ext>
            </a:extLst>
          </p:cNvPr>
          <p:cNvSpPr txBox="1"/>
          <p:nvPr/>
        </p:nvSpPr>
        <p:spPr>
          <a:xfrm>
            <a:off x="2601142" y="394421"/>
            <a:ext cx="68420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8800" b="1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選擇理由</a:t>
            </a:r>
            <a:endParaRPr lang="en-US" altLang="zh-TW" sz="8800" b="1" dirty="0">
              <a:solidFill>
                <a:schemeClr val="bg1">
                  <a:lumMod val="6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直角三角形 16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19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40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稻壳儿设计师PPT@老油条PPT_1"/>
          <p:cNvGrpSpPr/>
          <p:nvPr/>
        </p:nvGrpSpPr>
        <p:grpSpPr>
          <a:xfrm>
            <a:off x="-931765" y="1317842"/>
            <a:ext cx="3307306" cy="6030970"/>
            <a:chOff x="-931765" y="1317842"/>
            <a:chExt cx="3307306" cy="6030970"/>
          </a:xfrm>
          <a:solidFill>
            <a:srgbClr val="A26E58"/>
          </a:solidFill>
        </p:grpSpPr>
        <p:sp>
          <p:nvSpPr>
            <p:cNvPr id="6" name="任意多边形: 形状 5"/>
            <p:cNvSpPr/>
            <p:nvPr/>
          </p:nvSpPr>
          <p:spPr>
            <a:xfrm>
              <a:off x="-931765" y="4408579"/>
              <a:ext cx="1111699" cy="2946004"/>
            </a:xfrm>
            <a:custGeom>
              <a:avLst/>
              <a:gdLst>
                <a:gd name="connsiteX0" fmla="*/ 1129770 w 1111699"/>
                <a:gd name="connsiteY0" fmla="*/ 2941892 h 2946003"/>
                <a:gd name="connsiteX1" fmla="*/ 1003870 w 1111699"/>
                <a:gd name="connsiteY1" fmla="*/ 1614245 h 2946003"/>
                <a:gd name="connsiteX2" fmla="*/ 817938 w 1111699"/>
                <a:gd name="connsiteY2" fmla="*/ 1010870 h 2946003"/>
                <a:gd name="connsiteX3" fmla="*/ 479148 w 1111699"/>
                <a:gd name="connsiteY3" fmla="*/ 525613 h 2946003"/>
                <a:gd name="connsiteX4" fmla="*/ 290159 w 1111699"/>
                <a:gd name="connsiteY4" fmla="*/ 254081 h 2946003"/>
                <a:gd name="connsiteX5" fmla="*/ 150919 w 1111699"/>
                <a:gd name="connsiteY5" fmla="*/ 27016 h 2946003"/>
                <a:gd name="connsiteX6" fmla="*/ 1117 w 1111699"/>
                <a:gd name="connsiteY6" fmla="*/ 199885 h 2946003"/>
                <a:gd name="connsiteX7" fmla="*/ 144249 w 1111699"/>
                <a:gd name="connsiteY7" fmla="*/ 788252 h 2946003"/>
                <a:gd name="connsiteX8" fmla="*/ 419950 w 1111699"/>
                <a:gd name="connsiteY8" fmla="*/ 1446379 h 2946003"/>
                <a:gd name="connsiteX9" fmla="*/ 734839 w 1111699"/>
                <a:gd name="connsiteY9" fmla="*/ 2192607 h 2946003"/>
                <a:gd name="connsiteX10" fmla="*/ 900482 w 1111699"/>
                <a:gd name="connsiteY10" fmla="*/ 2584203 h 2946003"/>
                <a:gd name="connsiteX11" fmla="*/ 1036387 w 1111699"/>
                <a:gd name="connsiteY11" fmla="*/ 2805153 h 2946003"/>
                <a:gd name="connsiteX12" fmla="*/ 1072518 w 1111699"/>
                <a:gd name="connsiteY12" fmla="*/ 2780418 h 2946003"/>
                <a:gd name="connsiteX13" fmla="*/ 792091 w 1111699"/>
                <a:gd name="connsiteY13" fmla="*/ 1453048 h 2946003"/>
                <a:gd name="connsiteX14" fmla="*/ 597822 w 1111699"/>
                <a:gd name="connsiteY14" fmla="*/ 886082 h 2946003"/>
                <a:gd name="connsiteX15" fmla="*/ 302388 w 1111699"/>
                <a:gd name="connsiteY15" fmla="*/ 545624 h 2946003"/>
                <a:gd name="connsiteX16" fmla="*/ 272372 w 1111699"/>
                <a:gd name="connsiteY16" fmla="*/ 565912 h 2946003"/>
                <a:gd name="connsiteX17" fmla="*/ 552242 w 1111699"/>
                <a:gd name="connsiteY17" fmla="*/ 1446656 h 2946003"/>
                <a:gd name="connsiteX18" fmla="*/ 966350 w 1111699"/>
                <a:gd name="connsiteY18" fmla="*/ 2438014 h 2946003"/>
                <a:gd name="connsiteX19" fmla="*/ 1011930 w 1111699"/>
                <a:gd name="connsiteY19" fmla="*/ 2414669 h 2946003"/>
                <a:gd name="connsiteX20" fmla="*/ 628116 w 1111699"/>
                <a:gd name="connsiteY20" fmla="*/ 1493903 h 2946003"/>
                <a:gd name="connsiteX21" fmla="*/ 317952 w 1111699"/>
                <a:gd name="connsiteY21" fmla="*/ 568414 h 2946003"/>
                <a:gd name="connsiteX22" fmla="*/ 287936 w 1111699"/>
                <a:gd name="connsiteY22" fmla="*/ 588702 h 2946003"/>
                <a:gd name="connsiteX23" fmla="*/ 592819 w 1111699"/>
                <a:gd name="connsiteY23" fmla="*/ 1003366 h 2946003"/>
                <a:gd name="connsiteX24" fmla="*/ 785977 w 1111699"/>
                <a:gd name="connsiteY24" fmla="*/ 1608131 h 2946003"/>
                <a:gd name="connsiteX25" fmla="*/ 1026104 w 1111699"/>
                <a:gd name="connsiteY25" fmla="*/ 2790145 h 2946003"/>
                <a:gd name="connsiteX26" fmla="*/ 1062234 w 1111699"/>
                <a:gd name="connsiteY26" fmla="*/ 2765410 h 2946003"/>
                <a:gd name="connsiteX27" fmla="*/ 926329 w 1111699"/>
                <a:gd name="connsiteY27" fmla="*/ 2525283 h 2946003"/>
                <a:gd name="connsiteX28" fmla="*/ 800429 w 1111699"/>
                <a:gd name="connsiteY28" fmla="*/ 2226791 h 2946003"/>
                <a:gd name="connsiteX29" fmla="*/ 563915 w 1111699"/>
                <a:gd name="connsiteY29" fmla="*/ 1667329 h 2946003"/>
                <a:gd name="connsiteX30" fmla="*/ 98113 w 1111699"/>
                <a:gd name="connsiteY30" fmla="*/ 522834 h 2946003"/>
                <a:gd name="connsiteX31" fmla="*/ 46697 w 1111699"/>
                <a:gd name="connsiteY31" fmla="*/ 220730 h 2946003"/>
                <a:gd name="connsiteX32" fmla="*/ 74767 w 1111699"/>
                <a:gd name="connsiteY32" fmla="*/ 67315 h 2946003"/>
                <a:gd name="connsiteX33" fmla="*/ 196221 w 1111699"/>
                <a:gd name="connsiteY33" fmla="*/ 172927 h 2946003"/>
                <a:gd name="connsiteX34" fmla="*/ 468865 w 1111699"/>
                <a:gd name="connsiteY34" fmla="*/ 580364 h 2946003"/>
                <a:gd name="connsiteX35" fmla="*/ 777361 w 1111699"/>
                <a:gd name="connsiteY35" fmla="*/ 1031436 h 2946003"/>
                <a:gd name="connsiteX36" fmla="*/ 948007 w 1111699"/>
                <a:gd name="connsiteY36" fmla="*/ 1587564 h 2946003"/>
                <a:gd name="connsiteX37" fmla="*/ 1103645 w 1111699"/>
                <a:gd name="connsiteY37" fmla="*/ 2940780 h 2946003"/>
                <a:gd name="connsiteX38" fmla="*/ 1129770 w 1111699"/>
                <a:gd name="connsiteY38" fmla="*/ 2941892 h 2946003"/>
                <a:gd name="connsiteX39" fmla="*/ 1129770 w 1111699"/>
                <a:gd name="connsiteY39" fmla="*/ 2941892 h 2946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1699" h="2946003">
                  <a:moveTo>
                    <a:pt x="1129770" y="2941892"/>
                  </a:moveTo>
                  <a:cubicBezTo>
                    <a:pt x="1148113" y="2495823"/>
                    <a:pt x="1105869" y="2049197"/>
                    <a:pt x="1003870" y="1614245"/>
                  </a:cubicBezTo>
                  <a:cubicBezTo>
                    <a:pt x="956067" y="1410248"/>
                    <a:pt x="901316" y="1203472"/>
                    <a:pt x="817938" y="1010870"/>
                  </a:cubicBezTo>
                  <a:cubicBezTo>
                    <a:pt x="736506" y="822715"/>
                    <a:pt x="611718" y="678750"/>
                    <a:pt x="479148" y="525613"/>
                  </a:cubicBezTo>
                  <a:cubicBezTo>
                    <a:pt x="405776" y="441124"/>
                    <a:pt x="342409" y="353022"/>
                    <a:pt x="290159" y="254081"/>
                  </a:cubicBezTo>
                  <a:cubicBezTo>
                    <a:pt x="251806" y="181542"/>
                    <a:pt x="214008" y="82601"/>
                    <a:pt x="150919" y="27016"/>
                  </a:cubicBezTo>
                  <a:cubicBezTo>
                    <a:pt x="40861" y="-69980"/>
                    <a:pt x="5564" y="119287"/>
                    <a:pt x="1117" y="199885"/>
                  </a:cubicBezTo>
                  <a:cubicBezTo>
                    <a:pt x="-10556" y="400825"/>
                    <a:pt x="71432" y="604544"/>
                    <a:pt x="144249" y="788252"/>
                  </a:cubicBezTo>
                  <a:cubicBezTo>
                    <a:pt x="231795" y="1009202"/>
                    <a:pt x="327679" y="1227374"/>
                    <a:pt x="419950" y="1446379"/>
                  </a:cubicBezTo>
                  <a:cubicBezTo>
                    <a:pt x="524728" y="1695121"/>
                    <a:pt x="629505" y="1943864"/>
                    <a:pt x="734839" y="2192607"/>
                  </a:cubicBezTo>
                  <a:cubicBezTo>
                    <a:pt x="790146" y="2323231"/>
                    <a:pt x="845175" y="2453578"/>
                    <a:pt x="900482" y="2584203"/>
                  </a:cubicBezTo>
                  <a:cubicBezTo>
                    <a:pt x="934389" y="2664245"/>
                    <a:pt x="958846" y="2756794"/>
                    <a:pt x="1036387" y="2805153"/>
                  </a:cubicBezTo>
                  <a:cubicBezTo>
                    <a:pt x="1055008" y="2816548"/>
                    <a:pt x="1075297" y="2800706"/>
                    <a:pt x="1072518" y="2780418"/>
                  </a:cubicBezTo>
                  <a:cubicBezTo>
                    <a:pt x="1014153" y="2331291"/>
                    <a:pt x="921327" y="1887167"/>
                    <a:pt x="792091" y="1453048"/>
                  </a:cubicBezTo>
                  <a:cubicBezTo>
                    <a:pt x="735395" y="1262392"/>
                    <a:pt x="675919" y="1069234"/>
                    <a:pt x="597822" y="886082"/>
                  </a:cubicBezTo>
                  <a:cubicBezTo>
                    <a:pt x="536123" y="741561"/>
                    <a:pt x="451078" y="609824"/>
                    <a:pt x="302388" y="545624"/>
                  </a:cubicBezTo>
                  <a:cubicBezTo>
                    <a:pt x="289047" y="539787"/>
                    <a:pt x="272372" y="552016"/>
                    <a:pt x="272372" y="565912"/>
                  </a:cubicBezTo>
                  <a:cubicBezTo>
                    <a:pt x="271538" y="883858"/>
                    <a:pt x="421896" y="1165396"/>
                    <a:pt x="552242" y="1446656"/>
                  </a:cubicBezTo>
                  <a:cubicBezTo>
                    <a:pt x="703156" y="1771551"/>
                    <a:pt x="841006" y="2102281"/>
                    <a:pt x="966350" y="2438014"/>
                  </a:cubicBezTo>
                  <a:cubicBezTo>
                    <a:pt x="977745" y="2468586"/>
                    <a:pt x="1023325" y="2445240"/>
                    <a:pt x="1011930" y="2414669"/>
                  </a:cubicBezTo>
                  <a:cubicBezTo>
                    <a:pt x="895480" y="2103115"/>
                    <a:pt x="768190" y="1795730"/>
                    <a:pt x="628116" y="1493903"/>
                  </a:cubicBezTo>
                  <a:cubicBezTo>
                    <a:pt x="491377" y="1199025"/>
                    <a:pt x="317396" y="903035"/>
                    <a:pt x="317952" y="568414"/>
                  </a:cubicBezTo>
                  <a:cubicBezTo>
                    <a:pt x="307946" y="575084"/>
                    <a:pt x="297941" y="582032"/>
                    <a:pt x="287936" y="588702"/>
                  </a:cubicBezTo>
                  <a:cubicBezTo>
                    <a:pt x="458026" y="662352"/>
                    <a:pt x="533065" y="839946"/>
                    <a:pt x="592819" y="1003366"/>
                  </a:cubicBezTo>
                  <a:cubicBezTo>
                    <a:pt x="665358" y="1202082"/>
                    <a:pt x="729003" y="1404412"/>
                    <a:pt x="785977" y="1608131"/>
                  </a:cubicBezTo>
                  <a:cubicBezTo>
                    <a:pt x="894368" y="1995836"/>
                    <a:pt x="973576" y="2391045"/>
                    <a:pt x="1026104" y="2790145"/>
                  </a:cubicBezTo>
                  <a:cubicBezTo>
                    <a:pt x="1038055" y="2781807"/>
                    <a:pt x="1050284" y="2773748"/>
                    <a:pt x="1062234" y="2765410"/>
                  </a:cubicBezTo>
                  <a:cubicBezTo>
                    <a:pt x="986083" y="2718163"/>
                    <a:pt x="959124" y="2602824"/>
                    <a:pt x="926329" y="2525283"/>
                  </a:cubicBezTo>
                  <a:cubicBezTo>
                    <a:pt x="884362" y="2425786"/>
                    <a:pt x="842396" y="2326288"/>
                    <a:pt x="800429" y="2226791"/>
                  </a:cubicBezTo>
                  <a:cubicBezTo>
                    <a:pt x="721776" y="2040304"/>
                    <a:pt x="642846" y="1853816"/>
                    <a:pt x="563915" y="1667329"/>
                  </a:cubicBezTo>
                  <a:cubicBezTo>
                    <a:pt x="404386" y="1291018"/>
                    <a:pt x="215675" y="914708"/>
                    <a:pt x="98113" y="522834"/>
                  </a:cubicBezTo>
                  <a:cubicBezTo>
                    <a:pt x="68653" y="424726"/>
                    <a:pt x="45029" y="323840"/>
                    <a:pt x="46697" y="220730"/>
                  </a:cubicBezTo>
                  <a:cubicBezTo>
                    <a:pt x="47253" y="188768"/>
                    <a:pt x="46975" y="90383"/>
                    <a:pt x="74767" y="67315"/>
                  </a:cubicBezTo>
                  <a:cubicBezTo>
                    <a:pt x="127851" y="23125"/>
                    <a:pt x="177322" y="139576"/>
                    <a:pt x="196221" y="172927"/>
                  </a:cubicBezTo>
                  <a:cubicBezTo>
                    <a:pt x="279876" y="319671"/>
                    <a:pt x="356583" y="452519"/>
                    <a:pt x="468865" y="580364"/>
                  </a:cubicBezTo>
                  <a:cubicBezTo>
                    <a:pt x="591430" y="720438"/>
                    <a:pt x="703433" y="858289"/>
                    <a:pt x="777361" y="1031436"/>
                  </a:cubicBezTo>
                  <a:cubicBezTo>
                    <a:pt x="853235" y="1209308"/>
                    <a:pt x="903261" y="1399687"/>
                    <a:pt x="948007" y="1587564"/>
                  </a:cubicBezTo>
                  <a:cubicBezTo>
                    <a:pt x="1053063" y="2030854"/>
                    <a:pt x="1102534" y="2485261"/>
                    <a:pt x="1103645" y="2940780"/>
                  </a:cubicBezTo>
                  <a:cubicBezTo>
                    <a:pt x="1104201" y="2956900"/>
                    <a:pt x="1129214" y="2958567"/>
                    <a:pt x="1129770" y="2941892"/>
                  </a:cubicBezTo>
                  <a:lnTo>
                    <a:pt x="1129770" y="2941892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-317775" y="2475121"/>
              <a:ext cx="917152" cy="4835893"/>
            </a:xfrm>
            <a:custGeom>
              <a:avLst/>
              <a:gdLst>
                <a:gd name="connsiteX0" fmla="*/ 542738 w 917151"/>
                <a:gd name="connsiteY0" fmla="*/ 4848669 h 4835892"/>
                <a:gd name="connsiteX1" fmla="*/ 905430 w 917151"/>
                <a:gd name="connsiteY1" fmla="*/ 2833436 h 4835892"/>
                <a:gd name="connsiteX2" fmla="*/ 767023 w 917151"/>
                <a:gd name="connsiteY2" fmla="*/ 858502 h 4835892"/>
                <a:gd name="connsiteX3" fmla="*/ 433792 w 917151"/>
                <a:gd name="connsiteY3" fmla="*/ 131173 h 4835892"/>
                <a:gd name="connsiteX4" fmla="*/ 233686 w 917151"/>
                <a:gd name="connsiteY4" fmla="*/ 14444 h 4835892"/>
                <a:gd name="connsiteX5" fmla="*/ 63596 w 917151"/>
                <a:gd name="connsiteY5" fmla="*/ 362128 h 4835892"/>
                <a:gd name="connsiteX6" fmla="*/ 175877 w 917151"/>
                <a:gd name="connsiteY6" fmla="*/ 2262023 h 4835892"/>
                <a:gd name="connsiteX7" fmla="*/ 267037 w 917151"/>
                <a:gd name="connsiteY7" fmla="*/ 3388452 h 4835892"/>
                <a:gd name="connsiteX8" fmla="*/ 583037 w 917151"/>
                <a:gd name="connsiteY8" fmla="*/ 4494037 h 4835892"/>
                <a:gd name="connsiteX9" fmla="*/ 629173 w 917151"/>
                <a:gd name="connsiteY9" fmla="*/ 4490424 h 4835892"/>
                <a:gd name="connsiteX10" fmla="*/ 775639 w 917151"/>
                <a:gd name="connsiteY10" fmla="*/ 2225059 h 4835892"/>
                <a:gd name="connsiteX11" fmla="*/ 682812 w 917151"/>
                <a:gd name="connsiteY11" fmla="*/ 1134204 h 4835892"/>
                <a:gd name="connsiteX12" fmla="*/ 375149 w 917151"/>
                <a:gd name="connsiteY12" fmla="*/ 438002 h 4835892"/>
                <a:gd name="connsiteX13" fmla="*/ 344856 w 917151"/>
                <a:gd name="connsiteY13" fmla="*/ 440225 h 4835892"/>
                <a:gd name="connsiteX14" fmla="*/ 283156 w 917151"/>
                <a:gd name="connsiteY14" fmla="*/ 754836 h 4835892"/>
                <a:gd name="connsiteX15" fmla="*/ 304834 w 917151"/>
                <a:gd name="connsiteY15" fmla="*/ 1241205 h 4835892"/>
                <a:gd name="connsiteX16" fmla="*/ 347635 w 917151"/>
                <a:gd name="connsiteY16" fmla="*/ 2254519 h 4835892"/>
                <a:gd name="connsiteX17" fmla="*/ 390991 w 917151"/>
                <a:gd name="connsiteY17" fmla="*/ 3267833 h 4835892"/>
                <a:gd name="connsiteX18" fmla="*/ 555801 w 917151"/>
                <a:gd name="connsiteY18" fmla="*/ 3891774 h 4835892"/>
                <a:gd name="connsiteX19" fmla="*/ 584427 w 917151"/>
                <a:gd name="connsiteY19" fmla="*/ 3889829 h 4835892"/>
                <a:gd name="connsiteX20" fmla="*/ 636955 w 917151"/>
                <a:gd name="connsiteY20" fmla="*/ 3660540 h 4835892"/>
                <a:gd name="connsiteX21" fmla="*/ 637510 w 917151"/>
                <a:gd name="connsiteY21" fmla="*/ 3241430 h 4835892"/>
                <a:gd name="connsiteX22" fmla="*/ 630562 w 917151"/>
                <a:gd name="connsiteY22" fmla="*/ 2403209 h 4835892"/>
                <a:gd name="connsiteX23" fmla="*/ 613053 w 917151"/>
                <a:gd name="connsiteY23" fmla="*/ 1584998 h 4835892"/>
                <a:gd name="connsiteX24" fmla="*/ 600269 w 917151"/>
                <a:gd name="connsiteY24" fmla="*/ 1213412 h 4835892"/>
                <a:gd name="connsiteX25" fmla="*/ 511888 w 917151"/>
                <a:gd name="connsiteY25" fmla="*/ 1019698 h 4835892"/>
                <a:gd name="connsiteX26" fmla="*/ 477982 w 917151"/>
                <a:gd name="connsiteY26" fmla="*/ 1031371 h 4835892"/>
                <a:gd name="connsiteX27" fmla="*/ 484096 w 917151"/>
                <a:gd name="connsiteY27" fmla="*/ 1576382 h 4835892"/>
                <a:gd name="connsiteX28" fmla="*/ 530509 w 917151"/>
                <a:gd name="connsiteY28" fmla="*/ 2262301 h 4835892"/>
                <a:gd name="connsiteX29" fmla="*/ 523005 w 917151"/>
                <a:gd name="connsiteY29" fmla="*/ 2879294 h 4835892"/>
                <a:gd name="connsiteX30" fmla="*/ 603881 w 917151"/>
                <a:gd name="connsiteY30" fmla="*/ 3383449 h 4835892"/>
                <a:gd name="connsiteX31" fmla="*/ 648350 w 917151"/>
                <a:gd name="connsiteY31" fmla="*/ 3360660 h 4835892"/>
                <a:gd name="connsiteX32" fmla="*/ 576645 w 917151"/>
                <a:gd name="connsiteY32" fmla="*/ 2814259 h 4835892"/>
                <a:gd name="connsiteX33" fmla="*/ 579702 w 917151"/>
                <a:gd name="connsiteY33" fmla="*/ 2225337 h 4835892"/>
                <a:gd name="connsiteX34" fmla="*/ 539681 w 917151"/>
                <a:gd name="connsiteY34" fmla="*/ 1665318 h 4835892"/>
                <a:gd name="connsiteX35" fmla="*/ 521060 w 917151"/>
                <a:gd name="connsiteY35" fmla="*/ 1046101 h 4835892"/>
                <a:gd name="connsiteX36" fmla="*/ 487153 w 917151"/>
                <a:gd name="connsiteY36" fmla="*/ 1057774 h 4835892"/>
                <a:gd name="connsiteX37" fmla="*/ 555523 w 917151"/>
                <a:gd name="connsiteY37" fmla="*/ 1283449 h 4835892"/>
                <a:gd name="connsiteX38" fmla="*/ 563582 w 917151"/>
                <a:gd name="connsiteY38" fmla="*/ 1562764 h 4835892"/>
                <a:gd name="connsiteX39" fmla="*/ 575533 w 917151"/>
                <a:gd name="connsiteY39" fmla="*/ 2061639 h 4835892"/>
                <a:gd name="connsiteX40" fmla="*/ 589429 w 917151"/>
                <a:gd name="connsiteY40" fmla="*/ 3079678 h 4835892"/>
                <a:gd name="connsiteX41" fmla="*/ 590541 w 917151"/>
                <a:gd name="connsiteY41" fmla="*/ 3598841 h 4835892"/>
                <a:gd name="connsiteX42" fmla="*/ 559136 w 917151"/>
                <a:gd name="connsiteY42" fmla="*/ 3841748 h 4835892"/>
                <a:gd name="connsiteX43" fmla="*/ 460472 w 917151"/>
                <a:gd name="connsiteY43" fmla="*/ 3643865 h 4835892"/>
                <a:gd name="connsiteX44" fmla="*/ 435459 w 917151"/>
                <a:gd name="connsiteY44" fmla="*/ 3129704 h 4835892"/>
                <a:gd name="connsiteX45" fmla="*/ 413225 w 917151"/>
                <a:gd name="connsiteY45" fmla="*/ 2623047 h 4835892"/>
                <a:gd name="connsiteX46" fmla="*/ 367645 w 917151"/>
                <a:gd name="connsiteY46" fmla="*/ 1589444 h 4835892"/>
                <a:gd name="connsiteX47" fmla="*/ 344578 w 917151"/>
                <a:gd name="connsiteY47" fmla="*/ 1062499 h 4835892"/>
                <a:gd name="connsiteX48" fmla="*/ 330126 w 917151"/>
                <a:gd name="connsiteY48" fmla="*/ 588081 h 4835892"/>
                <a:gd name="connsiteX49" fmla="*/ 416560 w 917151"/>
                <a:gd name="connsiteY49" fmla="*/ 545837 h 4835892"/>
                <a:gd name="connsiteX50" fmla="*/ 480205 w 917151"/>
                <a:gd name="connsiteY50" fmla="*/ 632549 h 4835892"/>
                <a:gd name="connsiteX51" fmla="*/ 565250 w 917151"/>
                <a:gd name="connsiteY51" fmla="*/ 825429 h 4835892"/>
                <a:gd name="connsiteX52" fmla="*/ 639734 w 917151"/>
                <a:gd name="connsiteY52" fmla="*/ 1214802 h 4835892"/>
                <a:gd name="connsiteX53" fmla="*/ 721722 w 917151"/>
                <a:gd name="connsiteY53" fmla="*/ 2242846 h 4835892"/>
                <a:gd name="connsiteX54" fmla="*/ 583037 w 917151"/>
                <a:gd name="connsiteY54" fmla="*/ 4489313 h 4835892"/>
                <a:gd name="connsiteX55" fmla="*/ 629173 w 917151"/>
                <a:gd name="connsiteY55" fmla="*/ 4485700 h 4835892"/>
                <a:gd name="connsiteX56" fmla="*/ 235631 w 917151"/>
                <a:gd name="connsiteY56" fmla="*/ 2652507 h 4835892"/>
                <a:gd name="connsiteX57" fmla="*/ 165594 w 917151"/>
                <a:gd name="connsiteY57" fmla="*/ 1732020 h 4835892"/>
                <a:gd name="connsiteX58" fmla="*/ 52201 w 917151"/>
                <a:gd name="connsiteY58" fmla="*/ 828486 h 4835892"/>
                <a:gd name="connsiteX59" fmla="*/ 107786 w 917151"/>
                <a:gd name="connsiteY59" fmla="*/ 396035 h 4835892"/>
                <a:gd name="connsiteX60" fmla="*/ 176711 w 917151"/>
                <a:gd name="connsiteY60" fmla="*/ 206212 h 4835892"/>
                <a:gd name="connsiteX61" fmla="*/ 237577 w 917151"/>
                <a:gd name="connsiteY61" fmla="*/ 93097 h 4835892"/>
                <a:gd name="connsiteX62" fmla="*/ 325679 w 917151"/>
                <a:gd name="connsiteY62" fmla="*/ 81702 h 4835892"/>
                <a:gd name="connsiteX63" fmla="*/ 369313 w 917151"/>
                <a:gd name="connsiteY63" fmla="*/ 127282 h 4835892"/>
                <a:gd name="connsiteX64" fmla="*/ 713940 w 917151"/>
                <a:gd name="connsiteY64" fmla="*/ 854889 h 4835892"/>
                <a:gd name="connsiteX65" fmla="*/ 856793 w 917151"/>
                <a:gd name="connsiteY65" fmla="*/ 2716430 h 4835892"/>
                <a:gd name="connsiteX66" fmla="*/ 513834 w 917151"/>
                <a:gd name="connsiteY66" fmla="*/ 4840054 h 4835892"/>
                <a:gd name="connsiteX67" fmla="*/ 542738 w 917151"/>
                <a:gd name="connsiteY67" fmla="*/ 4848669 h 4835892"/>
                <a:gd name="connsiteX68" fmla="*/ 542738 w 917151"/>
                <a:gd name="connsiteY68" fmla="*/ 4848669 h 483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917151" h="4835892">
                  <a:moveTo>
                    <a:pt x="542738" y="4848669"/>
                  </a:moveTo>
                  <a:cubicBezTo>
                    <a:pt x="733672" y="4193322"/>
                    <a:pt x="859016" y="3514630"/>
                    <a:pt x="905430" y="2833436"/>
                  </a:cubicBezTo>
                  <a:cubicBezTo>
                    <a:pt x="950176" y="2176978"/>
                    <a:pt x="924607" y="1499675"/>
                    <a:pt x="767023" y="858502"/>
                  </a:cubicBezTo>
                  <a:cubicBezTo>
                    <a:pt x="703379" y="598920"/>
                    <a:pt x="607495" y="338505"/>
                    <a:pt x="433792" y="131173"/>
                  </a:cubicBezTo>
                  <a:cubicBezTo>
                    <a:pt x="392381" y="81702"/>
                    <a:pt x="310115" y="-41975"/>
                    <a:pt x="233686" y="14444"/>
                  </a:cubicBezTo>
                  <a:cubicBezTo>
                    <a:pt x="147529" y="78089"/>
                    <a:pt x="91666" y="265688"/>
                    <a:pt x="63596" y="362128"/>
                  </a:cubicBezTo>
                  <a:cubicBezTo>
                    <a:pt x="-119279" y="990238"/>
                    <a:pt x="147529" y="1631967"/>
                    <a:pt x="175877" y="2262023"/>
                  </a:cubicBezTo>
                  <a:cubicBezTo>
                    <a:pt x="192831" y="2642224"/>
                    <a:pt x="190885" y="3013531"/>
                    <a:pt x="267037" y="3388452"/>
                  </a:cubicBezTo>
                  <a:cubicBezTo>
                    <a:pt x="343188" y="3764762"/>
                    <a:pt x="463252" y="4129956"/>
                    <a:pt x="583037" y="4494037"/>
                  </a:cubicBezTo>
                  <a:cubicBezTo>
                    <a:pt x="591375" y="4519606"/>
                    <a:pt x="625004" y="4517105"/>
                    <a:pt x="629173" y="4490424"/>
                  </a:cubicBezTo>
                  <a:cubicBezTo>
                    <a:pt x="749792" y="3741139"/>
                    <a:pt x="803987" y="2983794"/>
                    <a:pt x="775639" y="2225059"/>
                  </a:cubicBezTo>
                  <a:cubicBezTo>
                    <a:pt x="762021" y="1860699"/>
                    <a:pt x="733394" y="1495506"/>
                    <a:pt x="682812" y="1134204"/>
                  </a:cubicBezTo>
                  <a:cubicBezTo>
                    <a:pt x="646682" y="877401"/>
                    <a:pt x="584427" y="610315"/>
                    <a:pt x="375149" y="438002"/>
                  </a:cubicBezTo>
                  <a:cubicBezTo>
                    <a:pt x="367367" y="431609"/>
                    <a:pt x="351804" y="432999"/>
                    <a:pt x="344856" y="440225"/>
                  </a:cubicBezTo>
                  <a:cubicBezTo>
                    <a:pt x="261756" y="526660"/>
                    <a:pt x="278154" y="643666"/>
                    <a:pt x="283156" y="754836"/>
                  </a:cubicBezTo>
                  <a:cubicBezTo>
                    <a:pt x="290660" y="916866"/>
                    <a:pt x="297886" y="1079174"/>
                    <a:pt x="304834" y="1241205"/>
                  </a:cubicBezTo>
                  <a:cubicBezTo>
                    <a:pt x="319009" y="1578883"/>
                    <a:pt x="333461" y="1916840"/>
                    <a:pt x="347635" y="2254519"/>
                  </a:cubicBezTo>
                  <a:cubicBezTo>
                    <a:pt x="361809" y="2592197"/>
                    <a:pt x="375705" y="2930154"/>
                    <a:pt x="390991" y="3267833"/>
                  </a:cubicBezTo>
                  <a:cubicBezTo>
                    <a:pt x="399329" y="3451541"/>
                    <a:pt x="354027" y="3788942"/>
                    <a:pt x="555801" y="3891774"/>
                  </a:cubicBezTo>
                  <a:cubicBezTo>
                    <a:pt x="565806" y="3897055"/>
                    <a:pt x="575255" y="3896777"/>
                    <a:pt x="584427" y="3889829"/>
                  </a:cubicBezTo>
                  <a:cubicBezTo>
                    <a:pt x="653908" y="3836745"/>
                    <a:pt x="636677" y="3738082"/>
                    <a:pt x="636955" y="3660540"/>
                  </a:cubicBezTo>
                  <a:cubicBezTo>
                    <a:pt x="637510" y="3520744"/>
                    <a:pt x="637788" y="3380948"/>
                    <a:pt x="637510" y="3241430"/>
                  </a:cubicBezTo>
                  <a:cubicBezTo>
                    <a:pt x="636955" y="2962115"/>
                    <a:pt x="634731" y="2682523"/>
                    <a:pt x="630562" y="2403209"/>
                  </a:cubicBezTo>
                  <a:cubicBezTo>
                    <a:pt x="626671" y="2130286"/>
                    <a:pt x="620835" y="1857642"/>
                    <a:pt x="613053" y="1584998"/>
                  </a:cubicBezTo>
                  <a:cubicBezTo>
                    <a:pt x="609718" y="1461321"/>
                    <a:pt x="610274" y="1336533"/>
                    <a:pt x="600269" y="1213412"/>
                  </a:cubicBezTo>
                  <a:cubicBezTo>
                    <a:pt x="593876" y="1135871"/>
                    <a:pt x="576923" y="1067224"/>
                    <a:pt x="511888" y="1019698"/>
                  </a:cubicBezTo>
                  <a:cubicBezTo>
                    <a:pt x="499382" y="1010527"/>
                    <a:pt x="482984" y="1018309"/>
                    <a:pt x="477982" y="1031371"/>
                  </a:cubicBezTo>
                  <a:cubicBezTo>
                    <a:pt x="409334" y="1204796"/>
                    <a:pt x="464085" y="1397954"/>
                    <a:pt x="484096" y="1576382"/>
                  </a:cubicBezTo>
                  <a:cubicBezTo>
                    <a:pt x="509387" y="1804280"/>
                    <a:pt x="524673" y="2033290"/>
                    <a:pt x="530509" y="2262301"/>
                  </a:cubicBezTo>
                  <a:cubicBezTo>
                    <a:pt x="535790" y="2468243"/>
                    <a:pt x="529120" y="2673351"/>
                    <a:pt x="523005" y="2879294"/>
                  </a:cubicBezTo>
                  <a:cubicBezTo>
                    <a:pt x="517725" y="3052997"/>
                    <a:pt x="525229" y="3225310"/>
                    <a:pt x="603881" y="3383449"/>
                  </a:cubicBezTo>
                  <a:cubicBezTo>
                    <a:pt x="618334" y="3412354"/>
                    <a:pt x="662524" y="3389564"/>
                    <a:pt x="648350" y="3360660"/>
                  </a:cubicBezTo>
                  <a:cubicBezTo>
                    <a:pt x="563582" y="3188902"/>
                    <a:pt x="569419" y="3000747"/>
                    <a:pt x="576645" y="2814259"/>
                  </a:cubicBezTo>
                  <a:cubicBezTo>
                    <a:pt x="584427" y="2618044"/>
                    <a:pt x="586094" y="2421830"/>
                    <a:pt x="579702" y="2225337"/>
                  </a:cubicBezTo>
                  <a:cubicBezTo>
                    <a:pt x="573588" y="2038293"/>
                    <a:pt x="559969" y="1851250"/>
                    <a:pt x="539681" y="1665318"/>
                  </a:cubicBezTo>
                  <a:cubicBezTo>
                    <a:pt x="518003" y="1467713"/>
                    <a:pt x="443797" y="1236480"/>
                    <a:pt x="521060" y="1046101"/>
                  </a:cubicBezTo>
                  <a:cubicBezTo>
                    <a:pt x="509665" y="1049992"/>
                    <a:pt x="498270" y="1053883"/>
                    <a:pt x="487153" y="1057774"/>
                  </a:cubicBezTo>
                  <a:cubicBezTo>
                    <a:pt x="557468" y="1110302"/>
                    <a:pt x="553299" y="1204796"/>
                    <a:pt x="555523" y="1283449"/>
                  </a:cubicBezTo>
                  <a:cubicBezTo>
                    <a:pt x="558024" y="1376554"/>
                    <a:pt x="560803" y="1469659"/>
                    <a:pt x="563582" y="1562764"/>
                  </a:cubicBezTo>
                  <a:cubicBezTo>
                    <a:pt x="568307" y="1728963"/>
                    <a:pt x="572198" y="1895440"/>
                    <a:pt x="575533" y="2061639"/>
                  </a:cubicBezTo>
                  <a:cubicBezTo>
                    <a:pt x="582759" y="2400985"/>
                    <a:pt x="587484" y="2740331"/>
                    <a:pt x="589429" y="3079678"/>
                  </a:cubicBezTo>
                  <a:cubicBezTo>
                    <a:pt x="590541" y="3252825"/>
                    <a:pt x="590819" y="3425694"/>
                    <a:pt x="590541" y="3598841"/>
                  </a:cubicBezTo>
                  <a:cubicBezTo>
                    <a:pt x="590541" y="3628023"/>
                    <a:pt x="608050" y="3839246"/>
                    <a:pt x="559136" y="3841748"/>
                  </a:cubicBezTo>
                  <a:cubicBezTo>
                    <a:pt x="497992" y="3845083"/>
                    <a:pt x="466309" y="3684720"/>
                    <a:pt x="460472" y="3643865"/>
                  </a:cubicBezTo>
                  <a:cubicBezTo>
                    <a:pt x="436293" y="3475442"/>
                    <a:pt x="442407" y="3299516"/>
                    <a:pt x="435459" y="3129704"/>
                  </a:cubicBezTo>
                  <a:cubicBezTo>
                    <a:pt x="428511" y="2960726"/>
                    <a:pt x="420729" y="2792025"/>
                    <a:pt x="413225" y="2623047"/>
                  </a:cubicBezTo>
                  <a:cubicBezTo>
                    <a:pt x="397939" y="2278420"/>
                    <a:pt x="382931" y="1933793"/>
                    <a:pt x="367645" y="1589444"/>
                  </a:cubicBezTo>
                  <a:cubicBezTo>
                    <a:pt x="359863" y="1413796"/>
                    <a:pt x="351804" y="1238147"/>
                    <a:pt x="344578" y="1062499"/>
                  </a:cubicBezTo>
                  <a:cubicBezTo>
                    <a:pt x="338185" y="908806"/>
                    <a:pt x="312060" y="741218"/>
                    <a:pt x="330126" y="588081"/>
                  </a:cubicBezTo>
                  <a:cubicBezTo>
                    <a:pt x="337352" y="528049"/>
                    <a:pt x="373204" y="496922"/>
                    <a:pt x="416560" y="545837"/>
                  </a:cubicBezTo>
                  <a:cubicBezTo>
                    <a:pt x="440462" y="572795"/>
                    <a:pt x="461584" y="601977"/>
                    <a:pt x="480205" y="632549"/>
                  </a:cubicBezTo>
                  <a:cubicBezTo>
                    <a:pt x="516891" y="692581"/>
                    <a:pt x="544128" y="758449"/>
                    <a:pt x="565250" y="825429"/>
                  </a:cubicBezTo>
                  <a:cubicBezTo>
                    <a:pt x="604993" y="951607"/>
                    <a:pt x="623336" y="1083899"/>
                    <a:pt x="639734" y="1214802"/>
                  </a:cubicBezTo>
                  <a:cubicBezTo>
                    <a:pt x="682256" y="1556093"/>
                    <a:pt x="710049" y="1899053"/>
                    <a:pt x="721722" y="2242846"/>
                  </a:cubicBezTo>
                  <a:cubicBezTo>
                    <a:pt x="747569" y="2993243"/>
                    <a:pt x="703934" y="3747809"/>
                    <a:pt x="583037" y="4489313"/>
                  </a:cubicBezTo>
                  <a:cubicBezTo>
                    <a:pt x="598323" y="4488201"/>
                    <a:pt x="613887" y="4486811"/>
                    <a:pt x="629173" y="4485700"/>
                  </a:cubicBezTo>
                  <a:cubicBezTo>
                    <a:pt x="432958" y="3885938"/>
                    <a:pt x="251751" y="3288121"/>
                    <a:pt x="235631" y="2652507"/>
                  </a:cubicBezTo>
                  <a:cubicBezTo>
                    <a:pt x="227571" y="2342065"/>
                    <a:pt x="217288" y="2039127"/>
                    <a:pt x="165594" y="1732020"/>
                  </a:cubicBezTo>
                  <a:cubicBezTo>
                    <a:pt x="115290" y="1432973"/>
                    <a:pt x="49699" y="1133370"/>
                    <a:pt x="52201" y="828486"/>
                  </a:cubicBezTo>
                  <a:cubicBezTo>
                    <a:pt x="53312" y="682853"/>
                    <a:pt x="68598" y="536665"/>
                    <a:pt x="107786" y="396035"/>
                  </a:cubicBezTo>
                  <a:cubicBezTo>
                    <a:pt x="125851" y="331279"/>
                    <a:pt x="148363" y="267356"/>
                    <a:pt x="176711" y="206212"/>
                  </a:cubicBezTo>
                  <a:cubicBezTo>
                    <a:pt x="189218" y="179532"/>
                    <a:pt x="213675" y="116165"/>
                    <a:pt x="237577" y="93097"/>
                  </a:cubicBezTo>
                  <a:cubicBezTo>
                    <a:pt x="251751" y="51130"/>
                    <a:pt x="280933" y="47239"/>
                    <a:pt x="325679" y="81702"/>
                  </a:cubicBezTo>
                  <a:cubicBezTo>
                    <a:pt x="340687" y="96432"/>
                    <a:pt x="355139" y="111718"/>
                    <a:pt x="369313" y="127282"/>
                  </a:cubicBezTo>
                  <a:cubicBezTo>
                    <a:pt x="552743" y="329889"/>
                    <a:pt x="650295" y="593084"/>
                    <a:pt x="713940" y="854889"/>
                  </a:cubicBezTo>
                  <a:cubicBezTo>
                    <a:pt x="860684" y="1459654"/>
                    <a:pt x="890422" y="2096935"/>
                    <a:pt x="856793" y="2716430"/>
                  </a:cubicBezTo>
                  <a:cubicBezTo>
                    <a:pt x="817606" y="3435422"/>
                    <a:pt x="678365" y="4140517"/>
                    <a:pt x="513834" y="4840054"/>
                  </a:cubicBezTo>
                  <a:cubicBezTo>
                    <a:pt x="508275" y="4858119"/>
                    <a:pt x="536902" y="4868402"/>
                    <a:pt x="542738" y="4848669"/>
                  </a:cubicBezTo>
                  <a:lnTo>
                    <a:pt x="542738" y="4848669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343467" y="1317842"/>
              <a:ext cx="1250662" cy="5697460"/>
            </a:xfrm>
            <a:custGeom>
              <a:avLst/>
              <a:gdLst>
                <a:gd name="connsiteX0" fmla="*/ 274760 w 1250661"/>
                <a:gd name="connsiteY0" fmla="*/ 4046301 h 5697459"/>
                <a:gd name="connsiteX1" fmla="*/ 691370 w 1250661"/>
                <a:gd name="connsiteY1" fmla="*/ 229002 h 5697459"/>
                <a:gd name="connsiteX2" fmla="*/ 832277 w 1250661"/>
                <a:gd name="connsiteY2" fmla="*/ 72253 h 5697459"/>
                <a:gd name="connsiteX3" fmla="*/ 1091303 w 1250661"/>
                <a:gd name="connsiteY3" fmla="*/ 168415 h 5697459"/>
                <a:gd name="connsiteX4" fmla="*/ 1209699 w 1250661"/>
                <a:gd name="connsiteY4" fmla="*/ 618097 h 5697459"/>
                <a:gd name="connsiteX5" fmla="*/ 1134660 w 1250661"/>
                <a:gd name="connsiteY5" fmla="*/ 1621684 h 5697459"/>
                <a:gd name="connsiteX6" fmla="*/ 730557 w 1250661"/>
                <a:gd name="connsiteY6" fmla="*/ 3630247 h 5697459"/>
                <a:gd name="connsiteX7" fmla="*/ 421782 w 1250661"/>
                <a:gd name="connsiteY7" fmla="*/ 4703593 h 5697459"/>
                <a:gd name="connsiteX8" fmla="*/ 4061 w 1250661"/>
                <a:gd name="connsiteY8" fmla="*/ 5682444 h 5697459"/>
                <a:gd name="connsiteX9" fmla="*/ 46306 w 1250661"/>
                <a:gd name="connsiteY9" fmla="*/ 5696341 h 5697459"/>
                <a:gd name="connsiteX10" fmla="*/ 450131 w 1250661"/>
                <a:gd name="connsiteY10" fmla="*/ 2023008 h 5697459"/>
                <a:gd name="connsiteX11" fmla="*/ 579088 w 1250661"/>
                <a:gd name="connsiteY11" fmla="*/ 1139207 h 5697459"/>
                <a:gd name="connsiteX12" fmla="*/ 681086 w 1250661"/>
                <a:gd name="connsiteY12" fmla="*/ 704810 h 5697459"/>
                <a:gd name="connsiteX13" fmla="*/ 753347 w 1250661"/>
                <a:gd name="connsiteY13" fmla="*/ 490808 h 5697459"/>
                <a:gd name="connsiteX14" fmla="*/ 841171 w 1250661"/>
                <a:gd name="connsiteY14" fmla="*/ 412711 h 5697459"/>
                <a:gd name="connsiteX15" fmla="*/ 907317 w 1250661"/>
                <a:gd name="connsiteY15" fmla="*/ 441893 h 5697459"/>
                <a:gd name="connsiteX16" fmla="*/ 942058 w 1250661"/>
                <a:gd name="connsiteY16" fmla="*/ 529161 h 5697459"/>
                <a:gd name="connsiteX17" fmla="*/ 945949 w 1250661"/>
                <a:gd name="connsiteY17" fmla="*/ 1325972 h 5697459"/>
                <a:gd name="connsiteX18" fmla="*/ 800038 w 1250661"/>
                <a:gd name="connsiteY18" fmla="*/ 2230062 h 5697459"/>
                <a:gd name="connsiteX19" fmla="*/ 634117 w 1250661"/>
                <a:gd name="connsiteY19" fmla="*/ 3258940 h 5697459"/>
                <a:gd name="connsiteX20" fmla="*/ 391766 w 1250661"/>
                <a:gd name="connsiteY20" fmla="*/ 4216391 h 5697459"/>
                <a:gd name="connsiteX21" fmla="*/ 439847 w 1250661"/>
                <a:gd name="connsiteY21" fmla="*/ 4225562 h 5697459"/>
                <a:gd name="connsiteX22" fmla="*/ 622722 w 1250661"/>
                <a:gd name="connsiteY22" fmla="*/ 1792886 h 5697459"/>
                <a:gd name="connsiteX23" fmla="*/ 750012 w 1250661"/>
                <a:gd name="connsiteY23" fmla="*/ 1223418 h 5697459"/>
                <a:gd name="connsiteX24" fmla="*/ 789199 w 1250661"/>
                <a:gd name="connsiteY24" fmla="*/ 1072782 h 5697459"/>
                <a:gd name="connsiteX25" fmla="*/ 826163 w 1250661"/>
                <a:gd name="connsiteY25" fmla="*/ 1071393 h 5697459"/>
                <a:gd name="connsiteX26" fmla="*/ 821994 w 1250661"/>
                <a:gd name="connsiteY26" fmla="*/ 1148378 h 5697459"/>
                <a:gd name="connsiteX27" fmla="*/ 796147 w 1250661"/>
                <a:gd name="connsiteY27" fmla="*/ 1456041 h 5697459"/>
                <a:gd name="connsiteX28" fmla="*/ 550739 w 1250661"/>
                <a:gd name="connsiteY28" fmla="*/ 2657788 h 5697459"/>
                <a:gd name="connsiteX29" fmla="*/ 595763 w 1250661"/>
                <a:gd name="connsiteY29" fmla="*/ 2673074 h 5697459"/>
                <a:gd name="connsiteX30" fmla="*/ 818381 w 1250661"/>
                <a:gd name="connsiteY30" fmla="*/ 1650310 h 5697459"/>
                <a:gd name="connsiteX31" fmla="*/ 869797 w 1250661"/>
                <a:gd name="connsiteY31" fmla="*/ 1112804 h 5697459"/>
                <a:gd name="connsiteX32" fmla="*/ 783085 w 1250661"/>
                <a:gd name="connsiteY32" fmla="*/ 968283 h 5697459"/>
                <a:gd name="connsiteX33" fmla="*/ 766131 w 1250661"/>
                <a:gd name="connsiteY33" fmla="*/ 983291 h 5697459"/>
                <a:gd name="connsiteX34" fmla="*/ 390377 w 1250661"/>
                <a:gd name="connsiteY34" fmla="*/ 4222783 h 5697459"/>
                <a:gd name="connsiteX35" fmla="*/ 438458 w 1250661"/>
                <a:gd name="connsiteY35" fmla="*/ 4231954 h 5697459"/>
                <a:gd name="connsiteX36" fmla="*/ 668857 w 1250661"/>
                <a:gd name="connsiteY36" fmla="*/ 3352878 h 5697459"/>
                <a:gd name="connsiteX37" fmla="*/ 825051 w 1250661"/>
                <a:gd name="connsiteY37" fmla="*/ 2370969 h 5697459"/>
                <a:gd name="connsiteX38" fmla="*/ 985692 w 1250661"/>
                <a:gd name="connsiteY38" fmla="*/ 1361546 h 5697459"/>
                <a:gd name="connsiteX39" fmla="*/ 989305 w 1250661"/>
                <a:gd name="connsiteY39" fmla="*/ 535276 h 5697459"/>
                <a:gd name="connsiteX40" fmla="*/ 850898 w 1250661"/>
                <a:gd name="connsiteY40" fmla="*/ 325998 h 5697459"/>
                <a:gd name="connsiteX41" fmla="*/ 703876 w 1250661"/>
                <a:gd name="connsiteY41" fmla="*/ 493587 h 5697459"/>
                <a:gd name="connsiteX42" fmla="*/ 492653 w 1250661"/>
                <a:gd name="connsiteY42" fmla="*/ 1397677 h 5697459"/>
                <a:gd name="connsiteX43" fmla="*/ 241131 w 1250661"/>
                <a:gd name="connsiteY43" fmla="*/ 3395956 h 5697459"/>
                <a:gd name="connsiteX44" fmla="*/ 170 w 1250661"/>
                <a:gd name="connsiteY44" fmla="*/ 5693283 h 5697459"/>
                <a:gd name="connsiteX45" fmla="*/ 42415 w 1250661"/>
                <a:gd name="connsiteY45" fmla="*/ 5707458 h 5697459"/>
                <a:gd name="connsiteX46" fmla="*/ 442349 w 1250661"/>
                <a:gd name="connsiteY46" fmla="*/ 4813651 h 5697459"/>
                <a:gd name="connsiteX47" fmla="*/ 755292 w 1250661"/>
                <a:gd name="connsiteY47" fmla="*/ 3761984 h 5697459"/>
                <a:gd name="connsiteX48" fmla="*/ 1191912 w 1250661"/>
                <a:gd name="connsiteY48" fmla="*/ 1624463 h 5697459"/>
                <a:gd name="connsiteX49" fmla="*/ 1256391 w 1250661"/>
                <a:gd name="connsiteY49" fmla="*/ 556398 h 5697459"/>
                <a:gd name="connsiteX50" fmla="*/ 898979 w 1250661"/>
                <a:gd name="connsiteY50" fmla="*/ 1660 h 5697459"/>
                <a:gd name="connsiteX51" fmla="*/ 657463 w 1250661"/>
                <a:gd name="connsiteY51" fmla="*/ 206213 h 5697459"/>
                <a:gd name="connsiteX52" fmla="*/ 457635 w 1250661"/>
                <a:gd name="connsiteY52" fmla="*/ 623934 h 5697459"/>
                <a:gd name="connsiteX53" fmla="*/ 248635 w 1250661"/>
                <a:gd name="connsiteY53" fmla="*/ 1561096 h 5697459"/>
                <a:gd name="connsiteX54" fmla="*/ 248079 w 1250661"/>
                <a:gd name="connsiteY54" fmla="*/ 4044355 h 5697459"/>
                <a:gd name="connsiteX55" fmla="*/ 274760 w 1250661"/>
                <a:gd name="connsiteY55" fmla="*/ 4046301 h 5697459"/>
                <a:gd name="connsiteX56" fmla="*/ 274760 w 1250661"/>
                <a:gd name="connsiteY56" fmla="*/ 4046301 h 569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250661" h="5697459">
                  <a:moveTo>
                    <a:pt x="274760" y="4046301"/>
                  </a:moveTo>
                  <a:cubicBezTo>
                    <a:pt x="370644" y="2792026"/>
                    <a:pt x="-1219" y="1372941"/>
                    <a:pt x="691370" y="229002"/>
                  </a:cubicBezTo>
                  <a:cubicBezTo>
                    <a:pt x="727500" y="169249"/>
                    <a:pt x="770578" y="107549"/>
                    <a:pt x="832277" y="72253"/>
                  </a:cubicBezTo>
                  <a:cubicBezTo>
                    <a:pt x="938167" y="11387"/>
                    <a:pt x="1034885" y="74198"/>
                    <a:pt x="1091303" y="168415"/>
                  </a:cubicBezTo>
                  <a:cubicBezTo>
                    <a:pt x="1171624" y="302097"/>
                    <a:pt x="1198582" y="464961"/>
                    <a:pt x="1209699" y="618097"/>
                  </a:cubicBezTo>
                  <a:cubicBezTo>
                    <a:pt x="1234157" y="953553"/>
                    <a:pt x="1182741" y="1290398"/>
                    <a:pt x="1134660" y="1621684"/>
                  </a:cubicBezTo>
                  <a:cubicBezTo>
                    <a:pt x="1036274" y="2298153"/>
                    <a:pt x="900091" y="2968230"/>
                    <a:pt x="730557" y="3630247"/>
                  </a:cubicBezTo>
                  <a:cubicBezTo>
                    <a:pt x="638286" y="3990994"/>
                    <a:pt x="535176" y="4348961"/>
                    <a:pt x="421782" y="4703593"/>
                  </a:cubicBezTo>
                  <a:cubicBezTo>
                    <a:pt x="315059" y="5037103"/>
                    <a:pt x="221954" y="5401462"/>
                    <a:pt x="4061" y="5682444"/>
                  </a:cubicBezTo>
                  <a:cubicBezTo>
                    <a:pt x="18236" y="5687169"/>
                    <a:pt x="32132" y="5691894"/>
                    <a:pt x="46306" y="5696341"/>
                  </a:cubicBezTo>
                  <a:cubicBezTo>
                    <a:pt x="148304" y="4469303"/>
                    <a:pt x="288378" y="3243654"/>
                    <a:pt x="450131" y="2023008"/>
                  </a:cubicBezTo>
                  <a:cubicBezTo>
                    <a:pt x="489040" y="1728129"/>
                    <a:pt x="525170" y="1431861"/>
                    <a:pt x="579088" y="1139207"/>
                  </a:cubicBezTo>
                  <a:cubicBezTo>
                    <a:pt x="606047" y="993018"/>
                    <a:pt x="638564" y="847385"/>
                    <a:pt x="681086" y="704810"/>
                  </a:cubicBezTo>
                  <a:cubicBezTo>
                    <a:pt x="702487" y="633105"/>
                    <a:pt x="724720" y="560289"/>
                    <a:pt x="753347" y="490808"/>
                  </a:cubicBezTo>
                  <a:cubicBezTo>
                    <a:pt x="777804" y="431888"/>
                    <a:pt x="771690" y="413545"/>
                    <a:pt x="841171" y="412711"/>
                  </a:cubicBezTo>
                  <a:cubicBezTo>
                    <a:pt x="878969" y="396591"/>
                    <a:pt x="900925" y="406596"/>
                    <a:pt x="907317" y="441893"/>
                  </a:cubicBezTo>
                  <a:cubicBezTo>
                    <a:pt x="920658" y="470241"/>
                    <a:pt x="932052" y="499423"/>
                    <a:pt x="942058" y="529161"/>
                  </a:cubicBezTo>
                  <a:cubicBezTo>
                    <a:pt x="1026825" y="785964"/>
                    <a:pt x="987082" y="1065001"/>
                    <a:pt x="945949" y="1325972"/>
                  </a:cubicBezTo>
                  <a:cubicBezTo>
                    <a:pt x="898423" y="1627520"/>
                    <a:pt x="848675" y="1928791"/>
                    <a:pt x="800038" y="2230062"/>
                  </a:cubicBezTo>
                  <a:cubicBezTo>
                    <a:pt x="744731" y="2573021"/>
                    <a:pt x="689424" y="2915980"/>
                    <a:pt x="634117" y="3258940"/>
                  </a:cubicBezTo>
                  <a:cubicBezTo>
                    <a:pt x="581311" y="3585223"/>
                    <a:pt x="525726" y="3911785"/>
                    <a:pt x="391766" y="4216391"/>
                  </a:cubicBezTo>
                  <a:cubicBezTo>
                    <a:pt x="407886" y="4219448"/>
                    <a:pt x="423728" y="4222505"/>
                    <a:pt x="439847" y="4225562"/>
                  </a:cubicBezTo>
                  <a:cubicBezTo>
                    <a:pt x="408720" y="3409853"/>
                    <a:pt x="466806" y="2594421"/>
                    <a:pt x="622722" y="1792886"/>
                  </a:cubicBezTo>
                  <a:cubicBezTo>
                    <a:pt x="659964" y="1601951"/>
                    <a:pt x="702209" y="1412129"/>
                    <a:pt x="750012" y="1223418"/>
                  </a:cubicBezTo>
                  <a:cubicBezTo>
                    <a:pt x="760573" y="1181729"/>
                    <a:pt x="765575" y="1108357"/>
                    <a:pt x="789199" y="1072782"/>
                  </a:cubicBezTo>
                  <a:cubicBezTo>
                    <a:pt x="792256" y="1022756"/>
                    <a:pt x="804485" y="1022478"/>
                    <a:pt x="826163" y="1071393"/>
                  </a:cubicBezTo>
                  <a:cubicBezTo>
                    <a:pt x="825051" y="1096962"/>
                    <a:pt x="823662" y="1122809"/>
                    <a:pt x="821994" y="1148378"/>
                  </a:cubicBezTo>
                  <a:cubicBezTo>
                    <a:pt x="815880" y="1251210"/>
                    <a:pt x="807264" y="1353487"/>
                    <a:pt x="796147" y="1456041"/>
                  </a:cubicBezTo>
                  <a:cubicBezTo>
                    <a:pt x="752235" y="1863479"/>
                    <a:pt x="667746" y="2265080"/>
                    <a:pt x="550739" y="2657788"/>
                  </a:cubicBezTo>
                  <a:cubicBezTo>
                    <a:pt x="542124" y="2686970"/>
                    <a:pt x="586870" y="2702256"/>
                    <a:pt x="595763" y="2673074"/>
                  </a:cubicBezTo>
                  <a:cubicBezTo>
                    <a:pt x="696650" y="2338452"/>
                    <a:pt x="771134" y="1996605"/>
                    <a:pt x="818381" y="1650310"/>
                  </a:cubicBezTo>
                  <a:cubicBezTo>
                    <a:pt x="842838" y="1472438"/>
                    <a:pt x="862571" y="1292343"/>
                    <a:pt x="869797" y="1112804"/>
                  </a:cubicBezTo>
                  <a:cubicBezTo>
                    <a:pt x="872021" y="1055829"/>
                    <a:pt x="867296" y="948272"/>
                    <a:pt x="783085" y="968283"/>
                  </a:cubicBezTo>
                  <a:cubicBezTo>
                    <a:pt x="775581" y="969950"/>
                    <a:pt x="768355" y="975509"/>
                    <a:pt x="766131" y="983291"/>
                  </a:cubicBezTo>
                  <a:cubicBezTo>
                    <a:pt x="479313" y="2036348"/>
                    <a:pt x="350356" y="3131928"/>
                    <a:pt x="390377" y="4222783"/>
                  </a:cubicBezTo>
                  <a:cubicBezTo>
                    <a:pt x="391489" y="4250854"/>
                    <a:pt x="427063" y="4258079"/>
                    <a:pt x="438458" y="4231954"/>
                  </a:cubicBezTo>
                  <a:cubicBezTo>
                    <a:pt x="562134" y="3952362"/>
                    <a:pt x="620221" y="3653037"/>
                    <a:pt x="668857" y="3352878"/>
                  </a:cubicBezTo>
                  <a:cubicBezTo>
                    <a:pt x="721941" y="3025761"/>
                    <a:pt x="773079" y="2698365"/>
                    <a:pt x="825051" y="2370969"/>
                  </a:cubicBezTo>
                  <a:cubicBezTo>
                    <a:pt x="878691" y="2034403"/>
                    <a:pt x="932608" y="1698113"/>
                    <a:pt x="985692" y="1361546"/>
                  </a:cubicBezTo>
                  <a:cubicBezTo>
                    <a:pt x="1028492" y="1091126"/>
                    <a:pt x="1072126" y="802917"/>
                    <a:pt x="989305" y="535276"/>
                  </a:cubicBezTo>
                  <a:cubicBezTo>
                    <a:pt x="969016" y="469963"/>
                    <a:pt x="936499" y="331279"/>
                    <a:pt x="850898" y="325998"/>
                  </a:cubicBezTo>
                  <a:cubicBezTo>
                    <a:pt x="766409" y="320440"/>
                    <a:pt x="726666" y="432721"/>
                    <a:pt x="703876" y="493587"/>
                  </a:cubicBezTo>
                  <a:cubicBezTo>
                    <a:pt x="595485" y="784574"/>
                    <a:pt x="538233" y="1091403"/>
                    <a:pt x="492653" y="1397677"/>
                  </a:cubicBezTo>
                  <a:cubicBezTo>
                    <a:pt x="394268" y="2061639"/>
                    <a:pt x="316449" y="2729215"/>
                    <a:pt x="241131" y="3395956"/>
                  </a:cubicBezTo>
                  <a:cubicBezTo>
                    <a:pt x="154697" y="4161083"/>
                    <a:pt x="81602" y="4927600"/>
                    <a:pt x="170" y="5693283"/>
                  </a:cubicBezTo>
                  <a:cubicBezTo>
                    <a:pt x="-2609" y="5718019"/>
                    <a:pt x="29353" y="5723577"/>
                    <a:pt x="42415" y="5707458"/>
                  </a:cubicBezTo>
                  <a:cubicBezTo>
                    <a:pt x="250025" y="5452600"/>
                    <a:pt x="341184" y="5120480"/>
                    <a:pt x="442349" y="4813651"/>
                  </a:cubicBezTo>
                  <a:cubicBezTo>
                    <a:pt x="556854" y="4466245"/>
                    <a:pt x="661076" y="4115504"/>
                    <a:pt x="755292" y="3761984"/>
                  </a:cubicBezTo>
                  <a:cubicBezTo>
                    <a:pt x="942614" y="3059111"/>
                    <a:pt x="1087412" y="2344289"/>
                    <a:pt x="1191912" y="1624463"/>
                  </a:cubicBezTo>
                  <a:cubicBezTo>
                    <a:pt x="1243050" y="1272333"/>
                    <a:pt x="1296968" y="912420"/>
                    <a:pt x="1256391" y="556398"/>
                  </a:cubicBezTo>
                  <a:cubicBezTo>
                    <a:pt x="1236102" y="377970"/>
                    <a:pt x="1156060" y="-29190"/>
                    <a:pt x="898979" y="1660"/>
                  </a:cubicBezTo>
                  <a:cubicBezTo>
                    <a:pt x="787531" y="15000"/>
                    <a:pt x="711380" y="116999"/>
                    <a:pt x="657463" y="206213"/>
                  </a:cubicBezTo>
                  <a:cubicBezTo>
                    <a:pt x="577420" y="337949"/>
                    <a:pt x="511830" y="479969"/>
                    <a:pt x="457635" y="623934"/>
                  </a:cubicBezTo>
                  <a:cubicBezTo>
                    <a:pt x="344241" y="924371"/>
                    <a:pt x="281152" y="1242317"/>
                    <a:pt x="248635" y="1561096"/>
                  </a:cubicBezTo>
                  <a:cubicBezTo>
                    <a:pt x="164702" y="2386811"/>
                    <a:pt x="280041" y="3216973"/>
                    <a:pt x="248079" y="4044355"/>
                  </a:cubicBezTo>
                  <a:cubicBezTo>
                    <a:pt x="247246" y="4061864"/>
                    <a:pt x="273371" y="4063532"/>
                    <a:pt x="274760" y="4046301"/>
                  </a:cubicBezTo>
                  <a:lnTo>
                    <a:pt x="274760" y="4046301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407184" y="4990300"/>
              <a:ext cx="1639757" cy="1945474"/>
            </a:xfrm>
            <a:custGeom>
              <a:avLst/>
              <a:gdLst>
                <a:gd name="connsiteX0" fmla="*/ 20386 w 1639756"/>
                <a:gd name="connsiteY0" fmla="*/ 1967741 h 1945474"/>
                <a:gd name="connsiteX1" fmla="*/ 609031 w 1639756"/>
                <a:gd name="connsiteY1" fmla="*/ 962487 h 1945474"/>
                <a:gd name="connsiteX2" fmla="*/ 1205458 w 1639756"/>
                <a:gd name="connsiteY2" fmla="*/ 185965 h 1945474"/>
                <a:gd name="connsiteX3" fmla="*/ 1435302 w 1639756"/>
                <a:gd name="connsiteY3" fmla="*/ 68125 h 1945474"/>
                <a:gd name="connsiteX4" fmla="*/ 1491998 w 1639756"/>
                <a:gd name="connsiteY4" fmla="*/ 54506 h 1945474"/>
                <a:gd name="connsiteX5" fmla="*/ 1572875 w 1639756"/>
                <a:gd name="connsiteY5" fmla="*/ 200973 h 1945474"/>
                <a:gd name="connsiteX6" fmla="*/ 1496723 w 1639756"/>
                <a:gd name="connsiteY6" fmla="*/ 313810 h 1945474"/>
                <a:gd name="connsiteX7" fmla="*/ 1140701 w 1639756"/>
                <a:gd name="connsiteY7" fmla="*/ 743482 h 1945474"/>
                <a:gd name="connsiteX8" fmla="*/ 350839 w 1639756"/>
                <a:gd name="connsiteY8" fmla="*/ 1444965 h 1945474"/>
                <a:gd name="connsiteX9" fmla="*/ 387803 w 1639756"/>
                <a:gd name="connsiteY9" fmla="*/ 1469422 h 1945474"/>
                <a:gd name="connsiteX10" fmla="*/ 1325521 w 1639756"/>
                <a:gd name="connsiteY10" fmla="*/ 277680 h 1945474"/>
                <a:gd name="connsiteX11" fmla="*/ 1287168 w 1639756"/>
                <a:gd name="connsiteY11" fmla="*/ 259337 h 1945474"/>
                <a:gd name="connsiteX12" fmla="*/ 907244 w 1639756"/>
                <a:gd name="connsiteY12" fmla="*/ 729030 h 1945474"/>
                <a:gd name="connsiteX13" fmla="*/ 936427 w 1639756"/>
                <a:gd name="connsiteY13" fmla="*/ 761825 h 1945474"/>
                <a:gd name="connsiteX14" fmla="*/ 1333025 w 1639756"/>
                <a:gd name="connsiteY14" fmla="*/ 261839 h 1945474"/>
                <a:gd name="connsiteX15" fmla="*/ 1294672 w 1639756"/>
                <a:gd name="connsiteY15" fmla="*/ 243495 h 1945474"/>
                <a:gd name="connsiteX16" fmla="*/ 344447 w 1639756"/>
                <a:gd name="connsiteY16" fmla="*/ 1454692 h 1945474"/>
                <a:gd name="connsiteX17" fmla="*/ 381411 w 1639756"/>
                <a:gd name="connsiteY17" fmla="*/ 1479150 h 1945474"/>
                <a:gd name="connsiteX18" fmla="*/ 1136532 w 1639756"/>
                <a:gd name="connsiteY18" fmla="*/ 817688 h 1945474"/>
                <a:gd name="connsiteX19" fmla="*/ 1440026 w 1639756"/>
                <a:gd name="connsiteY19" fmla="*/ 466113 h 1945474"/>
                <a:gd name="connsiteX20" fmla="*/ 1645691 w 1639756"/>
                <a:gd name="connsiteY20" fmla="*/ 115928 h 1945474"/>
                <a:gd name="connsiteX21" fmla="*/ 1136810 w 1639756"/>
                <a:gd name="connsiteY21" fmla="*/ 174292 h 1945474"/>
                <a:gd name="connsiteX22" fmla="*/ 598470 w 1639756"/>
                <a:gd name="connsiteY22" fmla="*/ 885780 h 1945474"/>
                <a:gd name="connsiteX23" fmla="*/ 932 w 1639756"/>
                <a:gd name="connsiteY23" fmla="*/ 1958292 h 1945474"/>
                <a:gd name="connsiteX24" fmla="*/ 20386 w 1639756"/>
                <a:gd name="connsiteY24" fmla="*/ 1967741 h 1945474"/>
                <a:gd name="connsiteX25" fmla="*/ 20386 w 1639756"/>
                <a:gd name="connsiteY25" fmla="*/ 1967741 h 194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39756" h="1945474">
                  <a:moveTo>
                    <a:pt x="20386" y="1967741"/>
                  </a:moveTo>
                  <a:cubicBezTo>
                    <a:pt x="214100" y="1630896"/>
                    <a:pt x="402811" y="1292106"/>
                    <a:pt x="609031" y="962487"/>
                  </a:cubicBezTo>
                  <a:cubicBezTo>
                    <a:pt x="778565" y="691788"/>
                    <a:pt x="944764" y="380790"/>
                    <a:pt x="1205458" y="185965"/>
                  </a:cubicBezTo>
                  <a:cubicBezTo>
                    <a:pt x="1274939" y="134271"/>
                    <a:pt x="1351924" y="92304"/>
                    <a:pt x="1435302" y="68125"/>
                  </a:cubicBezTo>
                  <a:cubicBezTo>
                    <a:pt x="1453923" y="62844"/>
                    <a:pt x="1473099" y="58120"/>
                    <a:pt x="1491998" y="54506"/>
                  </a:cubicBezTo>
                  <a:cubicBezTo>
                    <a:pt x="1586493" y="97029"/>
                    <a:pt x="1613729" y="145944"/>
                    <a:pt x="1572875" y="200973"/>
                  </a:cubicBezTo>
                  <a:cubicBezTo>
                    <a:pt x="1557867" y="241828"/>
                    <a:pt x="1522292" y="279348"/>
                    <a:pt x="1496723" y="313810"/>
                  </a:cubicBezTo>
                  <a:cubicBezTo>
                    <a:pt x="1386109" y="463612"/>
                    <a:pt x="1267157" y="606743"/>
                    <a:pt x="1140701" y="743482"/>
                  </a:cubicBezTo>
                  <a:cubicBezTo>
                    <a:pt x="900574" y="1002508"/>
                    <a:pt x="635990" y="1236799"/>
                    <a:pt x="350839" y="1444965"/>
                  </a:cubicBezTo>
                  <a:cubicBezTo>
                    <a:pt x="363068" y="1453025"/>
                    <a:pt x="375574" y="1461084"/>
                    <a:pt x="387803" y="1469422"/>
                  </a:cubicBezTo>
                  <a:cubicBezTo>
                    <a:pt x="602083" y="1001119"/>
                    <a:pt x="922252" y="597850"/>
                    <a:pt x="1325521" y="277680"/>
                  </a:cubicBezTo>
                  <a:cubicBezTo>
                    <a:pt x="1312737" y="271566"/>
                    <a:pt x="1299952" y="265451"/>
                    <a:pt x="1287168" y="259337"/>
                  </a:cubicBezTo>
                  <a:cubicBezTo>
                    <a:pt x="1247702" y="471116"/>
                    <a:pt x="1069553" y="607021"/>
                    <a:pt x="907244" y="729030"/>
                  </a:cubicBezTo>
                  <a:cubicBezTo>
                    <a:pt x="884455" y="746261"/>
                    <a:pt x="913915" y="778223"/>
                    <a:pt x="936427" y="761825"/>
                  </a:cubicBezTo>
                  <a:cubicBezTo>
                    <a:pt x="1112909" y="633424"/>
                    <a:pt x="1290503" y="486957"/>
                    <a:pt x="1333025" y="261839"/>
                  </a:cubicBezTo>
                  <a:cubicBezTo>
                    <a:pt x="1336916" y="240438"/>
                    <a:pt x="1308568" y="232379"/>
                    <a:pt x="1294672" y="243495"/>
                  </a:cubicBezTo>
                  <a:cubicBezTo>
                    <a:pt x="887512" y="565610"/>
                    <a:pt x="562340" y="983887"/>
                    <a:pt x="344447" y="1454692"/>
                  </a:cubicBezTo>
                  <a:cubicBezTo>
                    <a:pt x="333886" y="1477760"/>
                    <a:pt x="365291" y="1490822"/>
                    <a:pt x="381411" y="1479150"/>
                  </a:cubicBezTo>
                  <a:cubicBezTo>
                    <a:pt x="652943" y="1282379"/>
                    <a:pt x="906689" y="1062262"/>
                    <a:pt x="1136532" y="817688"/>
                  </a:cubicBezTo>
                  <a:cubicBezTo>
                    <a:pt x="1242700" y="704851"/>
                    <a:pt x="1343587" y="587288"/>
                    <a:pt x="1440026" y="466113"/>
                  </a:cubicBezTo>
                  <a:cubicBezTo>
                    <a:pt x="1511731" y="375788"/>
                    <a:pt x="1655974" y="242384"/>
                    <a:pt x="1645691" y="115928"/>
                  </a:cubicBezTo>
                  <a:cubicBezTo>
                    <a:pt x="1624846" y="-141431"/>
                    <a:pt x="1229360" y="99252"/>
                    <a:pt x="1136810" y="174292"/>
                  </a:cubicBezTo>
                  <a:cubicBezTo>
                    <a:pt x="906411" y="361614"/>
                    <a:pt x="751607" y="636481"/>
                    <a:pt x="598470" y="885780"/>
                  </a:cubicBezTo>
                  <a:cubicBezTo>
                    <a:pt x="384746" y="1234297"/>
                    <a:pt x="177970" y="1589764"/>
                    <a:pt x="932" y="1958292"/>
                  </a:cubicBezTo>
                  <a:cubicBezTo>
                    <a:pt x="-4349" y="1969409"/>
                    <a:pt x="14272" y="1978302"/>
                    <a:pt x="20386" y="1967741"/>
                  </a:cubicBezTo>
                  <a:lnTo>
                    <a:pt x="20386" y="1967741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737313" y="2849595"/>
              <a:ext cx="1611964" cy="3362891"/>
            </a:xfrm>
            <a:custGeom>
              <a:avLst/>
              <a:gdLst>
                <a:gd name="connsiteX0" fmla="*/ 20155 w 1611964"/>
                <a:gd name="connsiteY0" fmla="*/ 3371667 h 3362890"/>
                <a:gd name="connsiteX1" fmla="*/ 657992 w 1611964"/>
                <a:gd name="connsiteY1" fmla="*/ 2066810 h 3362890"/>
                <a:gd name="connsiteX2" fmla="*/ 1362532 w 1611964"/>
                <a:gd name="connsiteY2" fmla="*/ 915645 h 3362890"/>
                <a:gd name="connsiteX3" fmla="*/ 1615999 w 1611964"/>
                <a:gd name="connsiteY3" fmla="*/ 327556 h 3362890"/>
                <a:gd name="connsiteX4" fmla="*/ 1530676 w 1611964"/>
                <a:gd name="connsiteY4" fmla="*/ 6553 h 3362890"/>
                <a:gd name="connsiteX5" fmla="*/ 1143527 w 1611964"/>
                <a:gd name="connsiteY5" fmla="*/ 260299 h 3362890"/>
                <a:gd name="connsiteX6" fmla="*/ 794731 w 1611964"/>
                <a:gd name="connsiteY6" fmla="*/ 757784 h 3362890"/>
                <a:gd name="connsiteX7" fmla="*/ 415364 w 1611964"/>
                <a:gd name="connsiteY7" fmla="*/ 2076537 h 3362890"/>
                <a:gd name="connsiteX8" fmla="*/ 428982 w 1611964"/>
                <a:gd name="connsiteY8" fmla="*/ 2096548 h 3362890"/>
                <a:gd name="connsiteX9" fmla="*/ 652712 w 1611964"/>
                <a:gd name="connsiteY9" fmla="*/ 1911172 h 3362890"/>
                <a:gd name="connsiteX10" fmla="*/ 929803 w 1611964"/>
                <a:gd name="connsiteY10" fmla="*/ 1414799 h 3362890"/>
                <a:gd name="connsiteX11" fmla="*/ 1148529 w 1611964"/>
                <a:gd name="connsiteY11" fmla="*/ 965950 h 3362890"/>
                <a:gd name="connsiteX12" fmla="*/ 1269149 w 1611964"/>
                <a:gd name="connsiteY12" fmla="*/ 687747 h 3362890"/>
                <a:gd name="connsiteX13" fmla="*/ 1339186 w 1611964"/>
                <a:gd name="connsiteY13" fmla="*/ 496535 h 3362890"/>
                <a:gd name="connsiteX14" fmla="*/ 1228850 w 1611964"/>
                <a:gd name="connsiteY14" fmla="*/ 375637 h 3362890"/>
                <a:gd name="connsiteX15" fmla="*/ 1105451 w 1611964"/>
                <a:gd name="connsiteY15" fmla="*/ 501815 h 3362890"/>
                <a:gd name="connsiteX16" fmla="*/ 968156 w 1611964"/>
                <a:gd name="connsiteY16" fmla="*/ 696641 h 3362890"/>
                <a:gd name="connsiteX17" fmla="*/ 654657 w 1611964"/>
                <a:gd name="connsiteY17" fmla="*/ 1603232 h 3362890"/>
                <a:gd name="connsiteX18" fmla="*/ 705239 w 1611964"/>
                <a:gd name="connsiteY18" fmla="*/ 1606011 h 3362890"/>
                <a:gd name="connsiteX19" fmla="*/ 990112 w 1611964"/>
                <a:gd name="connsiteY19" fmla="*/ 752225 h 3362890"/>
                <a:gd name="connsiteX20" fmla="*/ 1105729 w 1611964"/>
                <a:gd name="connsiteY20" fmla="*/ 583525 h 3362890"/>
                <a:gd name="connsiteX21" fmla="*/ 1169652 w 1611964"/>
                <a:gd name="connsiteY21" fmla="*/ 503761 h 3362890"/>
                <a:gd name="connsiteX22" fmla="*/ 1210229 w 1611964"/>
                <a:gd name="connsiteY22" fmla="*/ 457347 h 3362890"/>
                <a:gd name="connsiteX23" fmla="*/ 1281378 w 1611964"/>
                <a:gd name="connsiteY23" fmla="*/ 509041 h 3362890"/>
                <a:gd name="connsiteX24" fmla="*/ 1218289 w 1611964"/>
                <a:gd name="connsiteY24" fmla="*/ 670793 h 3362890"/>
                <a:gd name="connsiteX25" fmla="*/ 1114345 w 1611964"/>
                <a:gd name="connsiteY25" fmla="*/ 914811 h 3362890"/>
                <a:gd name="connsiteX26" fmla="*/ 674390 w 1611964"/>
                <a:gd name="connsiteY26" fmla="*/ 1789441 h 3362890"/>
                <a:gd name="connsiteX27" fmla="*/ 559329 w 1611964"/>
                <a:gd name="connsiteY27" fmla="*/ 1985656 h 3362890"/>
                <a:gd name="connsiteX28" fmla="*/ 457608 w 1611964"/>
                <a:gd name="connsiteY28" fmla="*/ 2045410 h 3362890"/>
                <a:gd name="connsiteX29" fmla="*/ 462889 w 1611964"/>
                <a:gd name="connsiteY29" fmla="*/ 1978708 h 3362890"/>
                <a:gd name="connsiteX30" fmla="*/ 537651 w 1611964"/>
                <a:gd name="connsiteY30" fmla="*/ 1522077 h 3362890"/>
                <a:gd name="connsiteX31" fmla="*/ 864212 w 1611964"/>
                <a:gd name="connsiteY31" fmla="*/ 723599 h 3362890"/>
                <a:gd name="connsiteX32" fmla="*/ 1071266 w 1611964"/>
                <a:gd name="connsiteY32" fmla="*/ 418994 h 3362890"/>
                <a:gd name="connsiteX33" fmla="*/ 1401163 w 1611964"/>
                <a:gd name="connsiteY33" fmla="*/ 75756 h 3362890"/>
                <a:gd name="connsiteX34" fmla="*/ 1593487 w 1611964"/>
                <a:gd name="connsiteY34" fmla="*/ 213885 h 3362890"/>
                <a:gd name="connsiteX35" fmla="*/ 1537068 w 1611964"/>
                <a:gd name="connsiteY35" fmla="*/ 413157 h 3362890"/>
                <a:gd name="connsiteX36" fmla="*/ 1355306 w 1611964"/>
                <a:gd name="connsiteY36" fmla="*/ 826709 h 3362890"/>
                <a:gd name="connsiteX37" fmla="*/ 902010 w 1611964"/>
                <a:gd name="connsiteY37" fmla="*/ 1588224 h 3362890"/>
                <a:gd name="connsiteX38" fmla="*/ 978 w 1611964"/>
                <a:gd name="connsiteY38" fmla="*/ 3365275 h 3362890"/>
                <a:gd name="connsiteX39" fmla="*/ 20155 w 1611964"/>
                <a:gd name="connsiteY39" fmla="*/ 3371667 h 3362890"/>
                <a:gd name="connsiteX40" fmla="*/ 20155 w 1611964"/>
                <a:gd name="connsiteY40" fmla="*/ 3371667 h 33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611964" h="3362890">
                  <a:moveTo>
                    <a:pt x="20155" y="3371667"/>
                  </a:moveTo>
                  <a:cubicBezTo>
                    <a:pt x="195247" y="2919206"/>
                    <a:pt x="406470" y="2481752"/>
                    <a:pt x="657992" y="2066810"/>
                  </a:cubicBezTo>
                  <a:cubicBezTo>
                    <a:pt x="890893" y="1681884"/>
                    <a:pt x="1152143" y="1314190"/>
                    <a:pt x="1362532" y="915645"/>
                  </a:cubicBezTo>
                  <a:cubicBezTo>
                    <a:pt x="1461751" y="727768"/>
                    <a:pt x="1554578" y="531275"/>
                    <a:pt x="1615999" y="327556"/>
                  </a:cubicBezTo>
                  <a:cubicBezTo>
                    <a:pt x="1647960" y="221667"/>
                    <a:pt x="1669361" y="46852"/>
                    <a:pt x="1530676" y="6553"/>
                  </a:cubicBezTo>
                  <a:cubicBezTo>
                    <a:pt x="1374482" y="-38749"/>
                    <a:pt x="1228572" y="162191"/>
                    <a:pt x="1143527" y="260299"/>
                  </a:cubicBezTo>
                  <a:cubicBezTo>
                    <a:pt x="1010401" y="413435"/>
                    <a:pt x="893672" y="580468"/>
                    <a:pt x="794731" y="757784"/>
                  </a:cubicBezTo>
                  <a:cubicBezTo>
                    <a:pt x="570168" y="1159941"/>
                    <a:pt x="433985" y="1615460"/>
                    <a:pt x="415364" y="2076537"/>
                  </a:cubicBezTo>
                  <a:cubicBezTo>
                    <a:pt x="415086" y="2085431"/>
                    <a:pt x="420644" y="2093769"/>
                    <a:pt x="428982" y="2096548"/>
                  </a:cubicBezTo>
                  <a:cubicBezTo>
                    <a:pt x="542653" y="2134624"/>
                    <a:pt x="606576" y="1988157"/>
                    <a:pt x="652712" y="1911172"/>
                  </a:cubicBezTo>
                  <a:cubicBezTo>
                    <a:pt x="749985" y="1748586"/>
                    <a:pt x="842534" y="1582943"/>
                    <a:pt x="929803" y="1414799"/>
                  </a:cubicBezTo>
                  <a:cubicBezTo>
                    <a:pt x="1006510" y="1267220"/>
                    <a:pt x="1079604" y="1117419"/>
                    <a:pt x="1148529" y="965950"/>
                  </a:cubicBezTo>
                  <a:cubicBezTo>
                    <a:pt x="1190218" y="873957"/>
                    <a:pt x="1230517" y="781130"/>
                    <a:pt x="1269149" y="687747"/>
                  </a:cubicBezTo>
                  <a:cubicBezTo>
                    <a:pt x="1294440" y="626881"/>
                    <a:pt x="1330292" y="562403"/>
                    <a:pt x="1339186" y="496535"/>
                  </a:cubicBezTo>
                  <a:cubicBezTo>
                    <a:pt x="1348357" y="427887"/>
                    <a:pt x="1313617" y="342842"/>
                    <a:pt x="1228850" y="375637"/>
                  </a:cubicBezTo>
                  <a:cubicBezTo>
                    <a:pt x="1177712" y="395370"/>
                    <a:pt x="1137968" y="460960"/>
                    <a:pt x="1105451" y="501815"/>
                  </a:cubicBezTo>
                  <a:cubicBezTo>
                    <a:pt x="1055981" y="564070"/>
                    <a:pt x="1010123" y="629105"/>
                    <a:pt x="968156" y="696641"/>
                  </a:cubicBezTo>
                  <a:cubicBezTo>
                    <a:pt x="796955" y="972064"/>
                    <a:pt x="690787" y="1281117"/>
                    <a:pt x="654657" y="1603232"/>
                  </a:cubicBezTo>
                  <a:cubicBezTo>
                    <a:pt x="651044" y="1635749"/>
                    <a:pt x="701904" y="1638528"/>
                    <a:pt x="705239" y="1606011"/>
                  </a:cubicBezTo>
                  <a:cubicBezTo>
                    <a:pt x="736645" y="1304462"/>
                    <a:pt x="831139" y="1011251"/>
                    <a:pt x="990112" y="752225"/>
                  </a:cubicBezTo>
                  <a:cubicBezTo>
                    <a:pt x="1025687" y="694139"/>
                    <a:pt x="1064318" y="637720"/>
                    <a:pt x="1105729" y="583525"/>
                  </a:cubicBezTo>
                  <a:cubicBezTo>
                    <a:pt x="1126296" y="556288"/>
                    <a:pt x="1147696" y="529608"/>
                    <a:pt x="1169652" y="503761"/>
                  </a:cubicBezTo>
                  <a:cubicBezTo>
                    <a:pt x="1183270" y="488197"/>
                    <a:pt x="1196611" y="472911"/>
                    <a:pt x="1210229" y="457347"/>
                  </a:cubicBezTo>
                  <a:cubicBezTo>
                    <a:pt x="1278598" y="442895"/>
                    <a:pt x="1302222" y="459849"/>
                    <a:pt x="1281378" y="509041"/>
                  </a:cubicBezTo>
                  <a:cubicBezTo>
                    <a:pt x="1277765" y="560735"/>
                    <a:pt x="1238021" y="622435"/>
                    <a:pt x="1218289" y="670793"/>
                  </a:cubicBezTo>
                  <a:cubicBezTo>
                    <a:pt x="1184660" y="752781"/>
                    <a:pt x="1150197" y="833935"/>
                    <a:pt x="1114345" y="914811"/>
                  </a:cubicBezTo>
                  <a:cubicBezTo>
                    <a:pt x="982330" y="1213581"/>
                    <a:pt x="835864" y="1505680"/>
                    <a:pt x="674390" y="1789441"/>
                  </a:cubicBezTo>
                  <a:cubicBezTo>
                    <a:pt x="637148" y="1854476"/>
                    <a:pt x="602407" y="1924513"/>
                    <a:pt x="559329" y="1985656"/>
                  </a:cubicBezTo>
                  <a:cubicBezTo>
                    <a:pt x="542653" y="2009558"/>
                    <a:pt x="500965" y="2084597"/>
                    <a:pt x="457608" y="2045410"/>
                  </a:cubicBezTo>
                  <a:cubicBezTo>
                    <a:pt x="454273" y="2042353"/>
                    <a:pt x="462889" y="1976485"/>
                    <a:pt x="462889" y="1978708"/>
                  </a:cubicBezTo>
                  <a:cubicBezTo>
                    <a:pt x="475951" y="1824738"/>
                    <a:pt x="500409" y="1672157"/>
                    <a:pt x="537651" y="1522077"/>
                  </a:cubicBezTo>
                  <a:cubicBezTo>
                    <a:pt x="606854" y="1241929"/>
                    <a:pt x="716912" y="972064"/>
                    <a:pt x="864212" y="723599"/>
                  </a:cubicBezTo>
                  <a:cubicBezTo>
                    <a:pt x="926745" y="617988"/>
                    <a:pt x="995949" y="515989"/>
                    <a:pt x="1071266" y="418994"/>
                  </a:cubicBezTo>
                  <a:cubicBezTo>
                    <a:pt x="1160758" y="303377"/>
                    <a:pt x="1269705" y="147461"/>
                    <a:pt x="1401163" y="75756"/>
                  </a:cubicBezTo>
                  <a:cubicBezTo>
                    <a:pt x="1520671" y="10444"/>
                    <a:pt x="1603770" y="93821"/>
                    <a:pt x="1593487" y="213885"/>
                  </a:cubicBezTo>
                  <a:cubicBezTo>
                    <a:pt x="1587651" y="282532"/>
                    <a:pt x="1560414" y="349234"/>
                    <a:pt x="1537068" y="413157"/>
                  </a:cubicBezTo>
                  <a:cubicBezTo>
                    <a:pt x="1485374" y="554621"/>
                    <a:pt x="1423675" y="692472"/>
                    <a:pt x="1355306" y="826709"/>
                  </a:cubicBezTo>
                  <a:cubicBezTo>
                    <a:pt x="1220790" y="1090182"/>
                    <a:pt x="1061539" y="1339759"/>
                    <a:pt x="902010" y="1588224"/>
                  </a:cubicBezTo>
                  <a:cubicBezTo>
                    <a:pt x="539596" y="2152689"/>
                    <a:pt x="217203" y="2727716"/>
                    <a:pt x="978" y="3365275"/>
                  </a:cubicBezTo>
                  <a:cubicBezTo>
                    <a:pt x="-4581" y="3378060"/>
                    <a:pt x="15152" y="3384452"/>
                    <a:pt x="20155" y="3371667"/>
                  </a:cubicBezTo>
                  <a:lnTo>
                    <a:pt x="20155" y="3371667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88" name="稻壳儿设计师PPT@老油条PPT_2"/>
          <p:cNvGrpSpPr/>
          <p:nvPr/>
        </p:nvGrpSpPr>
        <p:grpSpPr>
          <a:xfrm rot="5400000">
            <a:off x="1954212" y="5740991"/>
            <a:ext cx="2805113" cy="3998913"/>
            <a:chOff x="11518900" y="771525"/>
            <a:chExt cx="2805113" cy="3998913"/>
          </a:xfrm>
        </p:grpSpPr>
        <p:sp>
          <p:nvSpPr>
            <p:cNvPr id="111" name="Freeform 7"/>
            <p:cNvSpPr/>
            <p:nvPr/>
          </p:nvSpPr>
          <p:spPr bwMode="auto">
            <a:xfrm>
              <a:off x="11884025" y="3700463"/>
              <a:ext cx="131763" cy="263525"/>
            </a:xfrm>
            <a:custGeom>
              <a:avLst/>
              <a:gdLst>
                <a:gd name="T0" fmla="*/ 12 w 22"/>
                <a:gd name="T1" fmla="*/ 2 h 44"/>
                <a:gd name="T2" fmla="*/ 7 w 22"/>
                <a:gd name="T3" fmla="*/ 2 h 44"/>
                <a:gd name="T4" fmla="*/ 4 w 22"/>
                <a:gd name="T5" fmla="*/ 3 h 44"/>
                <a:gd name="T6" fmla="*/ 2 w 22"/>
                <a:gd name="T7" fmla="*/ 28 h 44"/>
                <a:gd name="T8" fmla="*/ 2 w 22"/>
                <a:gd name="T9" fmla="*/ 29 h 44"/>
                <a:gd name="T10" fmla="*/ 2 w 22"/>
                <a:gd name="T11" fmla="*/ 31 h 44"/>
                <a:gd name="T12" fmla="*/ 10 w 22"/>
                <a:gd name="T13" fmla="*/ 44 h 44"/>
                <a:gd name="T14" fmla="*/ 14 w 22"/>
                <a:gd name="T15" fmla="*/ 43 h 44"/>
                <a:gd name="T16" fmla="*/ 15 w 22"/>
                <a:gd name="T17" fmla="*/ 42 h 44"/>
                <a:gd name="T18" fmla="*/ 17 w 22"/>
                <a:gd name="T19" fmla="*/ 16 h 44"/>
                <a:gd name="T20" fmla="*/ 12 w 22"/>
                <a:gd name="T21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12" y="2"/>
                  </a:moveTo>
                  <a:cubicBezTo>
                    <a:pt x="10" y="0"/>
                    <a:pt x="8" y="0"/>
                    <a:pt x="7" y="2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0" y="11"/>
                    <a:pt x="0" y="20"/>
                    <a:pt x="2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2" y="30"/>
                    <a:pt x="2" y="31"/>
                  </a:cubicBezTo>
                  <a:cubicBezTo>
                    <a:pt x="3" y="36"/>
                    <a:pt x="4" y="43"/>
                    <a:pt x="10" y="44"/>
                  </a:cubicBezTo>
                  <a:cubicBezTo>
                    <a:pt x="12" y="44"/>
                    <a:pt x="13" y="44"/>
                    <a:pt x="14" y="43"/>
                  </a:cubicBezTo>
                  <a:cubicBezTo>
                    <a:pt x="14" y="42"/>
                    <a:pt x="15" y="42"/>
                    <a:pt x="15" y="42"/>
                  </a:cubicBezTo>
                  <a:cubicBezTo>
                    <a:pt x="21" y="34"/>
                    <a:pt x="22" y="24"/>
                    <a:pt x="17" y="16"/>
                  </a:cubicBezTo>
                  <a:cubicBezTo>
                    <a:pt x="16" y="11"/>
                    <a:pt x="14" y="6"/>
                    <a:pt x="12" y="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8"/>
            <p:cNvSpPr/>
            <p:nvPr/>
          </p:nvSpPr>
          <p:spPr bwMode="auto">
            <a:xfrm>
              <a:off x="11614150" y="3598863"/>
              <a:ext cx="131763" cy="263525"/>
            </a:xfrm>
            <a:custGeom>
              <a:avLst/>
              <a:gdLst>
                <a:gd name="T0" fmla="*/ 12 w 22"/>
                <a:gd name="T1" fmla="*/ 2 h 44"/>
                <a:gd name="T2" fmla="*/ 7 w 22"/>
                <a:gd name="T3" fmla="*/ 1 h 44"/>
                <a:gd name="T4" fmla="*/ 4 w 22"/>
                <a:gd name="T5" fmla="*/ 3 h 44"/>
                <a:gd name="T6" fmla="*/ 2 w 22"/>
                <a:gd name="T7" fmla="*/ 28 h 44"/>
                <a:gd name="T8" fmla="*/ 2 w 22"/>
                <a:gd name="T9" fmla="*/ 29 h 44"/>
                <a:gd name="T10" fmla="*/ 3 w 22"/>
                <a:gd name="T11" fmla="*/ 31 h 44"/>
                <a:gd name="T12" fmla="*/ 11 w 22"/>
                <a:gd name="T13" fmla="*/ 44 h 44"/>
                <a:gd name="T14" fmla="*/ 14 w 22"/>
                <a:gd name="T15" fmla="*/ 42 h 44"/>
                <a:gd name="T16" fmla="*/ 15 w 22"/>
                <a:gd name="T17" fmla="*/ 41 h 44"/>
                <a:gd name="T18" fmla="*/ 17 w 22"/>
                <a:gd name="T19" fmla="*/ 15 h 44"/>
                <a:gd name="T20" fmla="*/ 12 w 22"/>
                <a:gd name="T21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12" y="2"/>
                  </a:moveTo>
                  <a:cubicBezTo>
                    <a:pt x="11" y="0"/>
                    <a:pt x="8" y="0"/>
                    <a:pt x="7" y="1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0" y="11"/>
                    <a:pt x="0" y="19"/>
                    <a:pt x="2" y="28"/>
                  </a:cubicBezTo>
                  <a:cubicBezTo>
                    <a:pt x="2" y="28"/>
                    <a:pt x="2" y="28"/>
                    <a:pt x="2" y="29"/>
                  </a:cubicBezTo>
                  <a:cubicBezTo>
                    <a:pt x="2" y="29"/>
                    <a:pt x="2" y="30"/>
                    <a:pt x="3" y="31"/>
                  </a:cubicBezTo>
                  <a:cubicBezTo>
                    <a:pt x="4" y="35"/>
                    <a:pt x="5" y="43"/>
                    <a:pt x="11" y="44"/>
                  </a:cubicBezTo>
                  <a:cubicBezTo>
                    <a:pt x="12" y="44"/>
                    <a:pt x="13" y="43"/>
                    <a:pt x="14" y="42"/>
                  </a:cubicBezTo>
                  <a:cubicBezTo>
                    <a:pt x="14" y="42"/>
                    <a:pt x="15" y="42"/>
                    <a:pt x="15" y="41"/>
                  </a:cubicBezTo>
                  <a:cubicBezTo>
                    <a:pt x="21" y="34"/>
                    <a:pt x="22" y="23"/>
                    <a:pt x="17" y="15"/>
                  </a:cubicBezTo>
                  <a:cubicBezTo>
                    <a:pt x="16" y="10"/>
                    <a:pt x="14" y="6"/>
                    <a:pt x="12" y="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9"/>
            <p:cNvSpPr/>
            <p:nvPr/>
          </p:nvSpPr>
          <p:spPr bwMode="auto">
            <a:xfrm>
              <a:off x="12087225" y="3754438"/>
              <a:ext cx="107950" cy="274638"/>
            </a:xfrm>
            <a:custGeom>
              <a:avLst/>
              <a:gdLst>
                <a:gd name="T0" fmla="*/ 17 w 18"/>
                <a:gd name="T1" fmla="*/ 19 h 46"/>
                <a:gd name="T2" fmla="*/ 9 w 18"/>
                <a:gd name="T3" fmla="*/ 2 h 46"/>
                <a:gd name="T4" fmla="*/ 4 w 18"/>
                <a:gd name="T5" fmla="*/ 3 h 46"/>
                <a:gd name="T6" fmla="*/ 3 w 18"/>
                <a:gd name="T7" fmla="*/ 34 h 46"/>
                <a:gd name="T8" fmla="*/ 5 w 18"/>
                <a:gd name="T9" fmla="*/ 40 h 46"/>
                <a:gd name="T10" fmla="*/ 6 w 18"/>
                <a:gd name="T11" fmla="*/ 41 h 46"/>
                <a:gd name="T12" fmla="*/ 8 w 18"/>
                <a:gd name="T13" fmla="*/ 43 h 46"/>
                <a:gd name="T14" fmla="*/ 14 w 18"/>
                <a:gd name="T15" fmla="*/ 42 h 46"/>
                <a:gd name="T16" fmla="*/ 16 w 18"/>
                <a:gd name="T17" fmla="*/ 37 h 46"/>
                <a:gd name="T18" fmla="*/ 17 w 18"/>
                <a:gd name="T19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6">
                  <a:moveTo>
                    <a:pt x="17" y="19"/>
                  </a:moveTo>
                  <a:cubicBezTo>
                    <a:pt x="16" y="13"/>
                    <a:pt x="14" y="6"/>
                    <a:pt x="9" y="2"/>
                  </a:cubicBezTo>
                  <a:cubicBezTo>
                    <a:pt x="7" y="0"/>
                    <a:pt x="4" y="1"/>
                    <a:pt x="4" y="3"/>
                  </a:cubicBezTo>
                  <a:cubicBezTo>
                    <a:pt x="0" y="13"/>
                    <a:pt x="0" y="24"/>
                    <a:pt x="3" y="34"/>
                  </a:cubicBezTo>
                  <a:cubicBezTo>
                    <a:pt x="4" y="36"/>
                    <a:pt x="4" y="38"/>
                    <a:pt x="5" y="40"/>
                  </a:cubicBezTo>
                  <a:cubicBezTo>
                    <a:pt x="6" y="40"/>
                    <a:pt x="6" y="40"/>
                    <a:pt x="6" y="41"/>
                  </a:cubicBezTo>
                  <a:cubicBezTo>
                    <a:pt x="7" y="42"/>
                    <a:pt x="7" y="42"/>
                    <a:pt x="8" y="43"/>
                  </a:cubicBezTo>
                  <a:cubicBezTo>
                    <a:pt x="9" y="46"/>
                    <a:pt x="13" y="45"/>
                    <a:pt x="14" y="42"/>
                  </a:cubicBezTo>
                  <a:cubicBezTo>
                    <a:pt x="15" y="41"/>
                    <a:pt x="16" y="39"/>
                    <a:pt x="16" y="37"/>
                  </a:cubicBezTo>
                  <a:cubicBezTo>
                    <a:pt x="18" y="31"/>
                    <a:pt x="17" y="24"/>
                    <a:pt x="17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0"/>
            <p:cNvSpPr/>
            <p:nvPr/>
          </p:nvSpPr>
          <p:spPr bwMode="auto">
            <a:xfrm>
              <a:off x="12165013" y="3378200"/>
              <a:ext cx="112713" cy="268288"/>
            </a:xfrm>
            <a:custGeom>
              <a:avLst/>
              <a:gdLst>
                <a:gd name="T0" fmla="*/ 11 w 19"/>
                <a:gd name="T1" fmla="*/ 5 h 45"/>
                <a:gd name="T2" fmla="*/ 10 w 19"/>
                <a:gd name="T3" fmla="*/ 5 h 45"/>
                <a:gd name="T4" fmla="*/ 10 w 19"/>
                <a:gd name="T5" fmla="*/ 5 h 45"/>
                <a:gd name="T6" fmla="*/ 1 w 19"/>
                <a:gd name="T7" fmla="*/ 16 h 45"/>
                <a:gd name="T8" fmla="*/ 6 w 19"/>
                <a:gd name="T9" fmla="*/ 38 h 45"/>
                <a:gd name="T10" fmla="*/ 8 w 19"/>
                <a:gd name="T11" fmla="*/ 42 h 45"/>
                <a:gd name="T12" fmla="*/ 17 w 19"/>
                <a:gd name="T13" fmla="*/ 33 h 45"/>
                <a:gd name="T14" fmla="*/ 19 w 19"/>
                <a:gd name="T15" fmla="*/ 25 h 45"/>
                <a:gd name="T16" fmla="*/ 11 w 19"/>
                <a:gd name="T1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45">
                  <a:moveTo>
                    <a:pt x="11" y="5"/>
                  </a:moveTo>
                  <a:cubicBezTo>
                    <a:pt x="11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0"/>
                    <a:pt x="1" y="12"/>
                    <a:pt x="1" y="16"/>
                  </a:cubicBezTo>
                  <a:cubicBezTo>
                    <a:pt x="0" y="21"/>
                    <a:pt x="1" y="33"/>
                    <a:pt x="6" y="38"/>
                  </a:cubicBezTo>
                  <a:cubicBezTo>
                    <a:pt x="6" y="40"/>
                    <a:pt x="7" y="41"/>
                    <a:pt x="8" y="42"/>
                  </a:cubicBezTo>
                  <a:cubicBezTo>
                    <a:pt x="14" y="45"/>
                    <a:pt x="16" y="39"/>
                    <a:pt x="17" y="33"/>
                  </a:cubicBezTo>
                  <a:cubicBezTo>
                    <a:pt x="18" y="30"/>
                    <a:pt x="18" y="27"/>
                    <a:pt x="19" y="25"/>
                  </a:cubicBezTo>
                  <a:cubicBezTo>
                    <a:pt x="19" y="20"/>
                    <a:pt x="19" y="6"/>
                    <a:pt x="11" y="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"/>
            <p:cNvSpPr/>
            <p:nvPr/>
          </p:nvSpPr>
          <p:spPr bwMode="auto">
            <a:xfrm>
              <a:off x="11572875" y="4225925"/>
              <a:ext cx="112713" cy="269875"/>
            </a:xfrm>
            <a:custGeom>
              <a:avLst/>
              <a:gdLst>
                <a:gd name="T0" fmla="*/ 11 w 19"/>
                <a:gd name="T1" fmla="*/ 5 h 45"/>
                <a:gd name="T2" fmla="*/ 10 w 19"/>
                <a:gd name="T3" fmla="*/ 5 h 45"/>
                <a:gd name="T4" fmla="*/ 10 w 19"/>
                <a:gd name="T5" fmla="*/ 5 h 45"/>
                <a:gd name="T6" fmla="*/ 0 w 19"/>
                <a:gd name="T7" fmla="*/ 16 h 45"/>
                <a:gd name="T8" fmla="*/ 5 w 19"/>
                <a:gd name="T9" fmla="*/ 38 h 45"/>
                <a:gd name="T10" fmla="*/ 8 w 19"/>
                <a:gd name="T11" fmla="*/ 42 h 45"/>
                <a:gd name="T12" fmla="*/ 17 w 19"/>
                <a:gd name="T13" fmla="*/ 33 h 45"/>
                <a:gd name="T14" fmla="*/ 18 w 19"/>
                <a:gd name="T15" fmla="*/ 25 h 45"/>
                <a:gd name="T16" fmla="*/ 11 w 19"/>
                <a:gd name="T1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45">
                  <a:moveTo>
                    <a:pt x="11" y="5"/>
                  </a:moveTo>
                  <a:cubicBezTo>
                    <a:pt x="10" y="4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0"/>
                    <a:pt x="1" y="11"/>
                    <a:pt x="0" y="16"/>
                  </a:cubicBezTo>
                  <a:cubicBezTo>
                    <a:pt x="0" y="21"/>
                    <a:pt x="1" y="32"/>
                    <a:pt x="5" y="38"/>
                  </a:cubicBezTo>
                  <a:cubicBezTo>
                    <a:pt x="6" y="39"/>
                    <a:pt x="7" y="41"/>
                    <a:pt x="8" y="42"/>
                  </a:cubicBezTo>
                  <a:cubicBezTo>
                    <a:pt x="14" y="45"/>
                    <a:pt x="16" y="38"/>
                    <a:pt x="17" y="33"/>
                  </a:cubicBezTo>
                  <a:cubicBezTo>
                    <a:pt x="18" y="30"/>
                    <a:pt x="18" y="27"/>
                    <a:pt x="18" y="25"/>
                  </a:cubicBezTo>
                  <a:cubicBezTo>
                    <a:pt x="19" y="19"/>
                    <a:pt x="18" y="5"/>
                    <a:pt x="11" y="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2"/>
            <p:cNvSpPr/>
            <p:nvPr/>
          </p:nvSpPr>
          <p:spPr bwMode="auto">
            <a:xfrm>
              <a:off x="11966575" y="3425825"/>
              <a:ext cx="131763" cy="263525"/>
            </a:xfrm>
            <a:custGeom>
              <a:avLst/>
              <a:gdLst>
                <a:gd name="T0" fmla="*/ 20 w 22"/>
                <a:gd name="T1" fmla="*/ 25 h 44"/>
                <a:gd name="T2" fmla="*/ 16 w 22"/>
                <a:gd name="T3" fmla="*/ 10 h 44"/>
                <a:gd name="T4" fmla="*/ 12 w 22"/>
                <a:gd name="T5" fmla="*/ 2 h 44"/>
                <a:gd name="T6" fmla="*/ 6 w 22"/>
                <a:gd name="T7" fmla="*/ 3 h 44"/>
                <a:gd name="T8" fmla="*/ 5 w 22"/>
                <a:gd name="T9" fmla="*/ 8 h 44"/>
                <a:gd name="T10" fmla="*/ 2 w 22"/>
                <a:gd name="T11" fmla="*/ 29 h 44"/>
                <a:gd name="T12" fmla="*/ 4 w 22"/>
                <a:gd name="T13" fmla="*/ 34 h 44"/>
                <a:gd name="T14" fmla="*/ 7 w 22"/>
                <a:gd name="T15" fmla="*/ 40 h 44"/>
                <a:gd name="T16" fmla="*/ 8 w 22"/>
                <a:gd name="T17" fmla="*/ 40 h 44"/>
                <a:gd name="T18" fmla="*/ 17 w 22"/>
                <a:gd name="T19" fmla="*/ 42 h 44"/>
                <a:gd name="T20" fmla="*/ 20 w 22"/>
                <a:gd name="T2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20" y="25"/>
                  </a:moveTo>
                  <a:cubicBezTo>
                    <a:pt x="20" y="19"/>
                    <a:pt x="19" y="14"/>
                    <a:pt x="16" y="10"/>
                  </a:cubicBezTo>
                  <a:cubicBezTo>
                    <a:pt x="15" y="7"/>
                    <a:pt x="14" y="5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5" y="7"/>
                    <a:pt x="5" y="8"/>
                  </a:cubicBezTo>
                  <a:cubicBezTo>
                    <a:pt x="0" y="13"/>
                    <a:pt x="1" y="24"/>
                    <a:pt x="2" y="29"/>
                  </a:cubicBezTo>
                  <a:cubicBezTo>
                    <a:pt x="2" y="30"/>
                    <a:pt x="3" y="32"/>
                    <a:pt x="4" y="34"/>
                  </a:cubicBezTo>
                  <a:cubicBezTo>
                    <a:pt x="4" y="36"/>
                    <a:pt x="5" y="39"/>
                    <a:pt x="7" y="40"/>
                  </a:cubicBezTo>
                  <a:cubicBezTo>
                    <a:pt x="7" y="40"/>
                    <a:pt x="8" y="40"/>
                    <a:pt x="8" y="40"/>
                  </a:cubicBezTo>
                  <a:cubicBezTo>
                    <a:pt x="10" y="43"/>
                    <a:pt x="13" y="44"/>
                    <a:pt x="17" y="42"/>
                  </a:cubicBezTo>
                  <a:cubicBezTo>
                    <a:pt x="22" y="39"/>
                    <a:pt x="21" y="30"/>
                    <a:pt x="20" y="2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3"/>
            <p:cNvSpPr/>
            <p:nvPr/>
          </p:nvSpPr>
          <p:spPr bwMode="auto">
            <a:xfrm>
              <a:off x="11728450" y="3927475"/>
              <a:ext cx="131763" cy="269875"/>
            </a:xfrm>
            <a:custGeom>
              <a:avLst/>
              <a:gdLst>
                <a:gd name="T0" fmla="*/ 20 w 22"/>
                <a:gd name="T1" fmla="*/ 25 h 45"/>
                <a:gd name="T2" fmla="*/ 16 w 22"/>
                <a:gd name="T3" fmla="*/ 11 h 45"/>
                <a:gd name="T4" fmla="*/ 12 w 22"/>
                <a:gd name="T5" fmla="*/ 3 h 45"/>
                <a:gd name="T6" fmla="*/ 6 w 22"/>
                <a:gd name="T7" fmla="*/ 3 h 45"/>
                <a:gd name="T8" fmla="*/ 5 w 22"/>
                <a:gd name="T9" fmla="*/ 9 h 45"/>
                <a:gd name="T10" fmla="*/ 2 w 22"/>
                <a:gd name="T11" fmla="*/ 30 h 45"/>
                <a:gd name="T12" fmla="*/ 4 w 22"/>
                <a:gd name="T13" fmla="*/ 34 h 45"/>
                <a:gd name="T14" fmla="*/ 7 w 22"/>
                <a:gd name="T15" fmla="*/ 40 h 45"/>
                <a:gd name="T16" fmla="*/ 9 w 22"/>
                <a:gd name="T17" fmla="*/ 41 h 45"/>
                <a:gd name="T18" fmla="*/ 17 w 22"/>
                <a:gd name="T19" fmla="*/ 43 h 45"/>
                <a:gd name="T20" fmla="*/ 20 w 22"/>
                <a:gd name="T21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5">
                  <a:moveTo>
                    <a:pt x="20" y="25"/>
                  </a:moveTo>
                  <a:cubicBezTo>
                    <a:pt x="20" y="20"/>
                    <a:pt x="19" y="14"/>
                    <a:pt x="16" y="11"/>
                  </a:cubicBezTo>
                  <a:cubicBezTo>
                    <a:pt x="15" y="8"/>
                    <a:pt x="14" y="5"/>
                    <a:pt x="12" y="3"/>
                  </a:cubicBezTo>
                  <a:cubicBezTo>
                    <a:pt x="11" y="0"/>
                    <a:pt x="7" y="1"/>
                    <a:pt x="6" y="3"/>
                  </a:cubicBezTo>
                  <a:cubicBezTo>
                    <a:pt x="6" y="5"/>
                    <a:pt x="6" y="7"/>
                    <a:pt x="5" y="9"/>
                  </a:cubicBezTo>
                  <a:cubicBezTo>
                    <a:pt x="0" y="13"/>
                    <a:pt x="1" y="24"/>
                    <a:pt x="2" y="30"/>
                  </a:cubicBezTo>
                  <a:cubicBezTo>
                    <a:pt x="2" y="31"/>
                    <a:pt x="3" y="33"/>
                    <a:pt x="4" y="34"/>
                  </a:cubicBezTo>
                  <a:cubicBezTo>
                    <a:pt x="4" y="37"/>
                    <a:pt x="5" y="39"/>
                    <a:pt x="7" y="40"/>
                  </a:cubicBezTo>
                  <a:cubicBezTo>
                    <a:pt x="7" y="41"/>
                    <a:pt x="8" y="41"/>
                    <a:pt x="9" y="41"/>
                  </a:cubicBezTo>
                  <a:cubicBezTo>
                    <a:pt x="11" y="44"/>
                    <a:pt x="14" y="45"/>
                    <a:pt x="17" y="43"/>
                  </a:cubicBezTo>
                  <a:cubicBezTo>
                    <a:pt x="22" y="39"/>
                    <a:pt x="21" y="31"/>
                    <a:pt x="20" y="2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4"/>
            <p:cNvSpPr/>
            <p:nvPr/>
          </p:nvSpPr>
          <p:spPr bwMode="auto">
            <a:xfrm>
              <a:off x="12145963" y="2978150"/>
              <a:ext cx="120650" cy="279400"/>
            </a:xfrm>
            <a:custGeom>
              <a:avLst/>
              <a:gdLst>
                <a:gd name="T0" fmla="*/ 19 w 20"/>
                <a:gd name="T1" fmla="*/ 30 h 47"/>
                <a:gd name="T2" fmla="*/ 17 w 20"/>
                <a:gd name="T3" fmla="*/ 12 h 47"/>
                <a:gd name="T4" fmla="*/ 5 w 20"/>
                <a:gd name="T5" fmla="*/ 8 h 47"/>
                <a:gd name="T6" fmla="*/ 5 w 20"/>
                <a:gd name="T7" fmla="*/ 38 h 47"/>
                <a:gd name="T8" fmla="*/ 8 w 20"/>
                <a:gd name="T9" fmla="*/ 41 h 47"/>
                <a:gd name="T10" fmla="*/ 11 w 20"/>
                <a:gd name="T11" fmla="*/ 45 h 47"/>
                <a:gd name="T12" fmla="*/ 19 w 20"/>
                <a:gd name="T13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7">
                  <a:moveTo>
                    <a:pt x="19" y="30"/>
                  </a:moveTo>
                  <a:cubicBezTo>
                    <a:pt x="20" y="24"/>
                    <a:pt x="19" y="17"/>
                    <a:pt x="17" y="12"/>
                  </a:cubicBezTo>
                  <a:cubicBezTo>
                    <a:pt x="15" y="7"/>
                    <a:pt x="9" y="0"/>
                    <a:pt x="5" y="8"/>
                  </a:cubicBezTo>
                  <a:cubicBezTo>
                    <a:pt x="0" y="16"/>
                    <a:pt x="2" y="30"/>
                    <a:pt x="5" y="38"/>
                  </a:cubicBezTo>
                  <a:cubicBezTo>
                    <a:pt x="6" y="39"/>
                    <a:pt x="7" y="41"/>
                    <a:pt x="8" y="41"/>
                  </a:cubicBezTo>
                  <a:cubicBezTo>
                    <a:pt x="8" y="43"/>
                    <a:pt x="9" y="44"/>
                    <a:pt x="11" y="45"/>
                  </a:cubicBezTo>
                  <a:cubicBezTo>
                    <a:pt x="19" y="47"/>
                    <a:pt x="19" y="35"/>
                    <a:pt x="19" y="30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5"/>
            <p:cNvSpPr/>
            <p:nvPr/>
          </p:nvSpPr>
          <p:spPr bwMode="auto">
            <a:xfrm>
              <a:off x="12344400" y="2924175"/>
              <a:ext cx="125413" cy="274638"/>
            </a:xfrm>
            <a:custGeom>
              <a:avLst/>
              <a:gdLst>
                <a:gd name="T0" fmla="*/ 20 w 21"/>
                <a:gd name="T1" fmla="*/ 29 h 46"/>
                <a:gd name="T2" fmla="*/ 18 w 21"/>
                <a:gd name="T3" fmla="*/ 11 h 46"/>
                <a:gd name="T4" fmla="*/ 5 w 21"/>
                <a:gd name="T5" fmla="*/ 7 h 46"/>
                <a:gd name="T6" fmla="*/ 6 w 21"/>
                <a:gd name="T7" fmla="*/ 37 h 46"/>
                <a:gd name="T8" fmla="*/ 9 w 21"/>
                <a:gd name="T9" fmla="*/ 40 h 46"/>
                <a:gd name="T10" fmla="*/ 12 w 21"/>
                <a:gd name="T11" fmla="*/ 44 h 46"/>
                <a:gd name="T12" fmla="*/ 20 w 21"/>
                <a:gd name="T1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6">
                  <a:moveTo>
                    <a:pt x="20" y="29"/>
                  </a:moveTo>
                  <a:cubicBezTo>
                    <a:pt x="21" y="23"/>
                    <a:pt x="20" y="16"/>
                    <a:pt x="18" y="11"/>
                  </a:cubicBezTo>
                  <a:cubicBezTo>
                    <a:pt x="15" y="6"/>
                    <a:pt x="10" y="0"/>
                    <a:pt x="5" y="7"/>
                  </a:cubicBezTo>
                  <a:cubicBezTo>
                    <a:pt x="0" y="15"/>
                    <a:pt x="2" y="29"/>
                    <a:pt x="6" y="37"/>
                  </a:cubicBezTo>
                  <a:cubicBezTo>
                    <a:pt x="7" y="38"/>
                    <a:pt x="8" y="40"/>
                    <a:pt x="9" y="40"/>
                  </a:cubicBezTo>
                  <a:cubicBezTo>
                    <a:pt x="9" y="42"/>
                    <a:pt x="10" y="44"/>
                    <a:pt x="12" y="44"/>
                  </a:cubicBezTo>
                  <a:cubicBezTo>
                    <a:pt x="19" y="46"/>
                    <a:pt x="20" y="34"/>
                    <a:pt x="20" y="2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6"/>
            <p:cNvSpPr/>
            <p:nvPr/>
          </p:nvSpPr>
          <p:spPr bwMode="auto">
            <a:xfrm>
              <a:off x="11769725" y="3354388"/>
              <a:ext cx="125413" cy="250825"/>
            </a:xfrm>
            <a:custGeom>
              <a:avLst/>
              <a:gdLst>
                <a:gd name="T0" fmla="*/ 18 w 21"/>
                <a:gd name="T1" fmla="*/ 21 h 42"/>
                <a:gd name="T2" fmla="*/ 14 w 21"/>
                <a:gd name="T3" fmla="*/ 5 h 42"/>
                <a:gd name="T4" fmla="*/ 9 w 21"/>
                <a:gd name="T5" fmla="*/ 1 h 42"/>
                <a:gd name="T6" fmla="*/ 3 w 21"/>
                <a:gd name="T7" fmla="*/ 7 h 42"/>
                <a:gd name="T8" fmla="*/ 3 w 21"/>
                <a:gd name="T9" fmla="*/ 28 h 42"/>
                <a:gd name="T10" fmla="*/ 5 w 21"/>
                <a:gd name="T11" fmla="*/ 31 h 42"/>
                <a:gd name="T12" fmla="*/ 8 w 21"/>
                <a:gd name="T13" fmla="*/ 38 h 42"/>
                <a:gd name="T14" fmla="*/ 9 w 21"/>
                <a:gd name="T15" fmla="*/ 38 h 42"/>
                <a:gd name="T16" fmla="*/ 12 w 21"/>
                <a:gd name="T17" fmla="*/ 41 h 42"/>
                <a:gd name="T18" fmla="*/ 15 w 21"/>
                <a:gd name="T19" fmla="*/ 41 h 42"/>
                <a:gd name="T20" fmla="*/ 18 w 21"/>
                <a:gd name="T21" fmla="*/ 22 h 42"/>
                <a:gd name="T22" fmla="*/ 18 w 21"/>
                <a:gd name="T2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2">
                  <a:moveTo>
                    <a:pt x="18" y="21"/>
                  </a:moveTo>
                  <a:cubicBezTo>
                    <a:pt x="18" y="15"/>
                    <a:pt x="17" y="10"/>
                    <a:pt x="14" y="5"/>
                  </a:cubicBezTo>
                  <a:cubicBezTo>
                    <a:pt x="13" y="3"/>
                    <a:pt x="11" y="2"/>
                    <a:pt x="9" y="1"/>
                  </a:cubicBezTo>
                  <a:cubicBezTo>
                    <a:pt x="6" y="0"/>
                    <a:pt x="4" y="3"/>
                    <a:pt x="3" y="7"/>
                  </a:cubicBezTo>
                  <a:cubicBezTo>
                    <a:pt x="1" y="14"/>
                    <a:pt x="0" y="22"/>
                    <a:pt x="3" y="28"/>
                  </a:cubicBezTo>
                  <a:cubicBezTo>
                    <a:pt x="3" y="29"/>
                    <a:pt x="4" y="30"/>
                    <a:pt x="5" y="31"/>
                  </a:cubicBezTo>
                  <a:cubicBezTo>
                    <a:pt x="6" y="34"/>
                    <a:pt x="7" y="37"/>
                    <a:pt x="8" y="38"/>
                  </a:cubicBezTo>
                  <a:cubicBezTo>
                    <a:pt x="8" y="38"/>
                    <a:pt x="9" y="38"/>
                    <a:pt x="9" y="38"/>
                  </a:cubicBezTo>
                  <a:cubicBezTo>
                    <a:pt x="10" y="39"/>
                    <a:pt x="10" y="40"/>
                    <a:pt x="12" y="41"/>
                  </a:cubicBezTo>
                  <a:cubicBezTo>
                    <a:pt x="13" y="42"/>
                    <a:pt x="14" y="42"/>
                    <a:pt x="15" y="41"/>
                  </a:cubicBezTo>
                  <a:cubicBezTo>
                    <a:pt x="21" y="37"/>
                    <a:pt x="19" y="28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7"/>
            <p:cNvSpPr/>
            <p:nvPr/>
          </p:nvSpPr>
          <p:spPr bwMode="auto">
            <a:xfrm>
              <a:off x="11782425" y="4525963"/>
              <a:ext cx="125413" cy="244475"/>
            </a:xfrm>
            <a:custGeom>
              <a:avLst/>
              <a:gdLst>
                <a:gd name="T0" fmla="*/ 18 w 21"/>
                <a:gd name="T1" fmla="*/ 20 h 41"/>
                <a:gd name="T2" fmla="*/ 14 w 21"/>
                <a:gd name="T3" fmla="*/ 5 h 41"/>
                <a:gd name="T4" fmla="*/ 9 w 21"/>
                <a:gd name="T5" fmla="*/ 1 h 41"/>
                <a:gd name="T6" fmla="*/ 3 w 21"/>
                <a:gd name="T7" fmla="*/ 7 h 41"/>
                <a:gd name="T8" fmla="*/ 3 w 21"/>
                <a:gd name="T9" fmla="*/ 27 h 41"/>
                <a:gd name="T10" fmla="*/ 5 w 21"/>
                <a:gd name="T11" fmla="*/ 31 h 41"/>
                <a:gd name="T12" fmla="*/ 8 w 21"/>
                <a:gd name="T13" fmla="*/ 37 h 41"/>
                <a:gd name="T14" fmla="*/ 9 w 21"/>
                <a:gd name="T15" fmla="*/ 37 h 41"/>
                <a:gd name="T16" fmla="*/ 12 w 21"/>
                <a:gd name="T17" fmla="*/ 40 h 41"/>
                <a:gd name="T18" fmla="*/ 15 w 21"/>
                <a:gd name="T19" fmla="*/ 40 h 41"/>
                <a:gd name="T20" fmla="*/ 18 w 21"/>
                <a:gd name="T21" fmla="*/ 21 h 41"/>
                <a:gd name="T22" fmla="*/ 18 w 21"/>
                <a:gd name="T23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1">
                  <a:moveTo>
                    <a:pt x="18" y="20"/>
                  </a:moveTo>
                  <a:cubicBezTo>
                    <a:pt x="18" y="15"/>
                    <a:pt x="17" y="9"/>
                    <a:pt x="14" y="5"/>
                  </a:cubicBezTo>
                  <a:cubicBezTo>
                    <a:pt x="13" y="2"/>
                    <a:pt x="11" y="1"/>
                    <a:pt x="9" y="1"/>
                  </a:cubicBezTo>
                  <a:cubicBezTo>
                    <a:pt x="6" y="0"/>
                    <a:pt x="4" y="2"/>
                    <a:pt x="3" y="7"/>
                  </a:cubicBezTo>
                  <a:cubicBezTo>
                    <a:pt x="0" y="13"/>
                    <a:pt x="0" y="21"/>
                    <a:pt x="3" y="27"/>
                  </a:cubicBezTo>
                  <a:cubicBezTo>
                    <a:pt x="3" y="28"/>
                    <a:pt x="4" y="30"/>
                    <a:pt x="5" y="31"/>
                  </a:cubicBezTo>
                  <a:cubicBezTo>
                    <a:pt x="6" y="34"/>
                    <a:pt x="7" y="36"/>
                    <a:pt x="8" y="37"/>
                  </a:cubicBezTo>
                  <a:cubicBezTo>
                    <a:pt x="8" y="37"/>
                    <a:pt x="9" y="37"/>
                    <a:pt x="9" y="37"/>
                  </a:cubicBezTo>
                  <a:cubicBezTo>
                    <a:pt x="9" y="39"/>
                    <a:pt x="10" y="40"/>
                    <a:pt x="12" y="40"/>
                  </a:cubicBezTo>
                  <a:cubicBezTo>
                    <a:pt x="13" y="41"/>
                    <a:pt x="14" y="41"/>
                    <a:pt x="15" y="40"/>
                  </a:cubicBezTo>
                  <a:cubicBezTo>
                    <a:pt x="21" y="37"/>
                    <a:pt x="19" y="27"/>
                    <a:pt x="18" y="21"/>
                  </a:cubicBezTo>
                  <a:cubicBezTo>
                    <a:pt x="18" y="21"/>
                    <a:pt x="18" y="20"/>
                    <a:pt x="18" y="20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8"/>
            <p:cNvSpPr>
              <a:spLocks noEditPoints="1"/>
            </p:cNvSpPr>
            <p:nvPr/>
          </p:nvSpPr>
          <p:spPr bwMode="auto">
            <a:xfrm>
              <a:off x="11942763" y="3114675"/>
              <a:ext cx="150813" cy="274638"/>
            </a:xfrm>
            <a:custGeom>
              <a:avLst/>
              <a:gdLst>
                <a:gd name="T0" fmla="*/ 13 w 25"/>
                <a:gd name="T1" fmla="*/ 4 h 46"/>
                <a:gd name="T2" fmla="*/ 12 w 25"/>
                <a:gd name="T3" fmla="*/ 2 h 46"/>
                <a:gd name="T4" fmla="*/ 6 w 25"/>
                <a:gd name="T5" fmla="*/ 3 h 46"/>
                <a:gd name="T6" fmla="*/ 5 w 25"/>
                <a:gd name="T7" fmla="*/ 10 h 46"/>
                <a:gd name="T8" fmla="*/ 9 w 25"/>
                <a:gd name="T9" fmla="*/ 37 h 46"/>
                <a:gd name="T10" fmla="*/ 12 w 25"/>
                <a:gd name="T11" fmla="*/ 43 h 46"/>
                <a:gd name="T12" fmla="*/ 18 w 25"/>
                <a:gd name="T13" fmla="*/ 43 h 46"/>
                <a:gd name="T14" fmla="*/ 18 w 25"/>
                <a:gd name="T15" fmla="*/ 7 h 46"/>
                <a:gd name="T16" fmla="*/ 13 w 25"/>
                <a:gd name="T17" fmla="*/ 4 h 46"/>
                <a:gd name="T18" fmla="*/ 14 w 25"/>
                <a:gd name="T19" fmla="*/ 28 h 46"/>
                <a:gd name="T20" fmla="*/ 14 w 25"/>
                <a:gd name="T21" fmla="*/ 29 h 46"/>
                <a:gd name="T22" fmla="*/ 13 w 25"/>
                <a:gd name="T23" fmla="*/ 25 h 46"/>
                <a:gd name="T24" fmla="*/ 13 w 25"/>
                <a:gd name="T25" fmla="*/ 18 h 46"/>
                <a:gd name="T26" fmla="*/ 15 w 25"/>
                <a:gd name="T27" fmla="*/ 27 h 46"/>
                <a:gd name="T28" fmla="*/ 14 w 25"/>
                <a:gd name="T29" fmla="*/ 2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6">
                  <a:moveTo>
                    <a:pt x="13" y="4"/>
                  </a:moveTo>
                  <a:cubicBezTo>
                    <a:pt x="13" y="3"/>
                    <a:pt x="13" y="3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6" y="8"/>
                    <a:pt x="5" y="10"/>
                  </a:cubicBezTo>
                  <a:cubicBezTo>
                    <a:pt x="2" y="18"/>
                    <a:pt x="0" y="34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6"/>
                    <a:pt x="16" y="45"/>
                    <a:pt x="18" y="43"/>
                  </a:cubicBezTo>
                  <a:cubicBezTo>
                    <a:pt x="25" y="33"/>
                    <a:pt x="24" y="18"/>
                    <a:pt x="18" y="7"/>
                  </a:cubicBezTo>
                  <a:cubicBezTo>
                    <a:pt x="17" y="5"/>
                    <a:pt x="15" y="4"/>
                    <a:pt x="13" y="4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9"/>
                    <a:pt x="14" y="29"/>
                  </a:cubicBezTo>
                  <a:cubicBezTo>
                    <a:pt x="14" y="28"/>
                    <a:pt x="13" y="26"/>
                    <a:pt x="13" y="25"/>
                  </a:cubicBezTo>
                  <a:cubicBezTo>
                    <a:pt x="13" y="23"/>
                    <a:pt x="13" y="20"/>
                    <a:pt x="13" y="18"/>
                  </a:cubicBezTo>
                  <a:cubicBezTo>
                    <a:pt x="14" y="21"/>
                    <a:pt x="14" y="24"/>
                    <a:pt x="15" y="27"/>
                  </a:cubicBezTo>
                  <a:cubicBezTo>
                    <a:pt x="14" y="28"/>
                    <a:pt x="14" y="28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9"/>
            <p:cNvSpPr>
              <a:spLocks noEditPoints="1"/>
            </p:cNvSpPr>
            <p:nvPr/>
          </p:nvSpPr>
          <p:spPr bwMode="auto">
            <a:xfrm>
              <a:off x="11518900" y="2762250"/>
              <a:ext cx="149225" cy="274638"/>
            </a:xfrm>
            <a:custGeom>
              <a:avLst/>
              <a:gdLst>
                <a:gd name="T0" fmla="*/ 13 w 25"/>
                <a:gd name="T1" fmla="*/ 4 h 46"/>
                <a:gd name="T2" fmla="*/ 12 w 25"/>
                <a:gd name="T3" fmla="*/ 2 h 46"/>
                <a:gd name="T4" fmla="*/ 7 w 25"/>
                <a:gd name="T5" fmla="*/ 3 h 46"/>
                <a:gd name="T6" fmla="*/ 6 w 25"/>
                <a:gd name="T7" fmla="*/ 10 h 46"/>
                <a:gd name="T8" fmla="*/ 9 w 25"/>
                <a:gd name="T9" fmla="*/ 37 h 46"/>
                <a:gd name="T10" fmla="*/ 12 w 25"/>
                <a:gd name="T11" fmla="*/ 43 h 46"/>
                <a:gd name="T12" fmla="*/ 18 w 25"/>
                <a:gd name="T13" fmla="*/ 43 h 46"/>
                <a:gd name="T14" fmla="*/ 18 w 25"/>
                <a:gd name="T15" fmla="*/ 7 h 46"/>
                <a:gd name="T16" fmla="*/ 13 w 25"/>
                <a:gd name="T17" fmla="*/ 4 h 46"/>
                <a:gd name="T18" fmla="*/ 14 w 25"/>
                <a:gd name="T19" fmla="*/ 28 h 46"/>
                <a:gd name="T20" fmla="*/ 14 w 25"/>
                <a:gd name="T21" fmla="*/ 29 h 46"/>
                <a:gd name="T22" fmla="*/ 13 w 25"/>
                <a:gd name="T23" fmla="*/ 25 h 46"/>
                <a:gd name="T24" fmla="*/ 13 w 25"/>
                <a:gd name="T25" fmla="*/ 18 h 46"/>
                <a:gd name="T26" fmla="*/ 15 w 25"/>
                <a:gd name="T27" fmla="*/ 27 h 46"/>
                <a:gd name="T28" fmla="*/ 14 w 25"/>
                <a:gd name="T29" fmla="*/ 2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6">
                  <a:moveTo>
                    <a:pt x="13" y="4"/>
                  </a:moveTo>
                  <a:cubicBezTo>
                    <a:pt x="13" y="3"/>
                    <a:pt x="13" y="3"/>
                    <a:pt x="12" y="2"/>
                  </a:cubicBezTo>
                  <a:cubicBezTo>
                    <a:pt x="11" y="0"/>
                    <a:pt x="7" y="0"/>
                    <a:pt x="7" y="3"/>
                  </a:cubicBezTo>
                  <a:cubicBezTo>
                    <a:pt x="6" y="5"/>
                    <a:pt x="6" y="8"/>
                    <a:pt x="6" y="10"/>
                  </a:cubicBezTo>
                  <a:cubicBezTo>
                    <a:pt x="2" y="18"/>
                    <a:pt x="0" y="34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6"/>
                    <a:pt x="17" y="45"/>
                    <a:pt x="18" y="43"/>
                  </a:cubicBezTo>
                  <a:cubicBezTo>
                    <a:pt x="25" y="33"/>
                    <a:pt x="24" y="18"/>
                    <a:pt x="18" y="7"/>
                  </a:cubicBezTo>
                  <a:cubicBezTo>
                    <a:pt x="17" y="6"/>
                    <a:pt x="15" y="4"/>
                    <a:pt x="13" y="4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9"/>
                    <a:pt x="14" y="29"/>
                  </a:cubicBezTo>
                  <a:cubicBezTo>
                    <a:pt x="14" y="28"/>
                    <a:pt x="13" y="26"/>
                    <a:pt x="13" y="25"/>
                  </a:cubicBezTo>
                  <a:cubicBezTo>
                    <a:pt x="13" y="23"/>
                    <a:pt x="13" y="20"/>
                    <a:pt x="13" y="18"/>
                  </a:cubicBezTo>
                  <a:cubicBezTo>
                    <a:pt x="14" y="21"/>
                    <a:pt x="15" y="24"/>
                    <a:pt x="15" y="27"/>
                  </a:cubicBezTo>
                  <a:cubicBezTo>
                    <a:pt x="15" y="28"/>
                    <a:pt x="14" y="28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20"/>
            <p:cNvSpPr>
              <a:spLocks noEditPoints="1"/>
            </p:cNvSpPr>
            <p:nvPr/>
          </p:nvSpPr>
          <p:spPr bwMode="auto">
            <a:xfrm>
              <a:off x="11525250" y="3192463"/>
              <a:ext cx="149225" cy="268288"/>
            </a:xfrm>
            <a:custGeom>
              <a:avLst/>
              <a:gdLst>
                <a:gd name="T0" fmla="*/ 13 w 25"/>
                <a:gd name="T1" fmla="*/ 3 h 45"/>
                <a:gd name="T2" fmla="*/ 12 w 25"/>
                <a:gd name="T3" fmla="*/ 2 h 45"/>
                <a:gd name="T4" fmla="*/ 6 w 25"/>
                <a:gd name="T5" fmla="*/ 3 h 45"/>
                <a:gd name="T6" fmla="*/ 5 w 25"/>
                <a:gd name="T7" fmla="*/ 9 h 45"/>
                <a:gd name="T8" fmla="*/ 9 w 25"/>
                <a:gd name="T9" fmla="*/ 37 h 45"/>
                <a:gd name="T10" fmla="*/ 12 w 25"/>
                <a:gd name="T11" fmla="*/ 43 h 45"/>
                <a:gd name="T12" fmla="*/ 18 w 25"/>
                <a:gd name="T13" fmla="*/ 43 h 45"/>
                <a:gd name="T14" fmla="*/ 17 w 25"/>
                <a:gd name="T15" fmla="*/ 7 h 45"/>
                <a:gd name="T16" fmla="*/ 13 w 25"/>
                <a:gd name="T17" fmla="*/ 3 h 45"/>
                <a:gd name="T18" fmla="*/ 14 w 25"/>
                <a:gd name="T19" fmla="*/ 28 h 45"/>
                <a:gd name="T20" fmla="*/ 14 w 25"/>
                <a:gd name="T21" fmla="*/ 29 h 45"/>
                <a:gd name="T22" fmla="*/ 13 w 25"/>
                <a:gd name="T23" fmla="*/ 24 h 45"/>
                <a:gd name="T24" fmla="*/ 12 w 25"/>
                <a:gd name="T25" fmla="*/ 18 h 45"/>
                <a:gd name="T26" fmla="*/ 14 w 25"/>
                <a:gd name="T27" fmla="*/ 27 h 45"/>
                <a:gd name="T28" fmla="*/ 14 w 25"/>
                <a:gd name="T29" fmla="*/ 2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5">
                  <a:moveTo>
                    <a:pt x="13" y="3"/>
                  </a:moveTo>
                  <a:cubicBezTo>
                    <a:pt x="13" y="3"/>
                    <a:pt x="12" y="2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5" y="7"/>
                    <a:pt x="5" y="9"/>
                  </a:cubicBezTo>
                  <a:cubicBezTo>
                    <a:pt x="2" y="18"/>
                    <a:pt x="0" y="33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5"/>
                    <a:pt x="16" y="45"/>
                    <a:pt x="18" y="43"/>
                  </a:cubicBezTo>
                  <a:cubicBezTo>
                    <a:pt x="25" y="32"/>
                    <a:pt x="24" y="18"/>
                    <a:pt x="17" y="7"/>
                  </a:cubicBezTo>
                  <a:cubicBezTo>
                    <a:pt x="16" y="5"/>
                    <a:pt x="15" y="4"/>
                    <a:pt x="13" y="3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8"/>
                    <a:pt x="14" y="29"/>
                  </a:cubicBezTo>
                  <a:cubicBezTo>
                    <a:pt x="13" y="27"/>
                    <a:pt x="13" y="26"/>
                    <a:pt x="13" y="24"/>
                  </a:cubicBezTo>
                  <a:cubicBezTo>
                    <a:pt x="13" y="22"/>
                    <a:pt x="13" y="20"/>
                    <a:pt x="12" y="18"/>
                  </a:cubicBezTo>
                  <a:cubicBezTo>
                    <a:pt x="13" y="21"/>
                    <a:pt x="14" y="24"/>
                    <a:pt x="14" y="27"/>
                  </a:cubicBezTo>
                  <a:cubicBezTo>
                    <a:pt x="14" y="27"/>
                    <a:pt x="14" y="27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21"/>
            <p:cNvSpPr>
              <a:spLocks noEditPoints="1"/>
            </p:cNvSpPr>
            <p:nvPr/>
          </p:nvSpPr>
          <p:spPr bwMode="auto">
            <a:xfrm>
              <a:off x="11739563" y="3036888"/>
              <a:ext cx="107950" cy="246063"/>
            </a:xfrm>
            <a:custGeom>
              <a:avLst/>
              <a:gdLst>
                <a:gd name="T0" fmla="*/ 10 w 18"/>
                <a:gd name="T1" fmla="*/ 40 h 41"/>
                <a:gd name="T2" fmla="*/ 18 w 18"/>
                <a:gd name="T3" fmla="*/ 25 h 41"/>
                <a:gd name="T4" fmla="*/ 17 w 18"/>
                <a:gd name="T5" fmla="*/ 14 h 41"/>
                <a:gd name="T6" fmla="*/ 9 w 18"/>
                <a:gd name="T7" fmla="*/ 0 h 41"/>
                <a:gd name="T8" fmla="*/ 4 w 18"/>
                <a:gd name="T9" fmla="*/ 3 h 41"/>
                <a:gd name="T10" fmla="*/ 1 w 18"/>
                <a:gd name="T11" fmla="*/ 12 h 41"/>
                <a:gd name="T12" fmla="*/ 4 w 18"/>
                <a:gd name="T13" fmla="*/ 32 h 41"/>
                <a:gd name="T14" fmla="*/ 6 w 18"/>
                <a:gd name="T15" fmla="*/ 38 h 41"/>
                <a:gd name="T16" fmla="*/ 10 w 18"/>
                <a:gd name="T17" fmla="*/ 40 h 41"/>
                <a:gd name="T18" fmla="*/ 10 w 18"/>
                <a:gd name="T19" fmla="*/ 19 h 41"/>
                <a:gd name="T20" fmla="*/ 11 w 18"/>
                <a:gd name="T21" fmla="*/ 26 h 41"/>
                <a:gd name="T22" fmla="*/ 10 w 18"/>
                <a:gd name="T23" fmla="*/ 27 h 41"/>
                <a:gd name="T24" fmla="*/ 9 w 18"/>
                <a:gd name="T25" fmla="*/ 24 h 41"/>
                <a:gd name="T26" fmla="*/ 10 w 18"/>
                <a:gd name="T27" fmla="*/ 16 h 41"/>
                <a:gd name="T28" fmla="*/ 10 w 18"/>
                <a:gd name="T29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41">
                  <a:moveTo>
                    <a:pt x="10" y="40"/>
                  </a:moveTo>
                  <a:cubicBezTo>
                    <a:pt x="16" y="38"/>
                    <a:pt x="18" y="32"/>
                    <a:pt x="18" y="25"/>
                  </a:cubicBezTo>
                  <a:cubicBezTo>
                    <a:pt x="18" y="21"/>
                    <a:pt x="18" y="17"/>
                    <a:pt x="17" y="14"/>
                  </a:cubicBezTo>
                  <a:cubicBezTo>
                    <a:pt x="16" y="10"/>
                    <a:pt x="14" y="2"/>
                    <a:pt x="9" y="0"/>
                  </a:cubicBezTo>
                  <a:cubicBezTo>
                    <a:pt x="7" y="0"/>
                    <a:pt x="5" y="1"/>
                    <a:pt x="4" y="3"/>
                  </a:cubicBezTo>
                  <a:cubicBezTo>
                    <a:pt x="2" y="5"/>
                    <a:pt x="1" y="8"/>
                    <a:pt x="1" y="12"/>
                  </a:cubicBezTo>
                  <a:cubicBezTo>
                    <a:pt x="1" y="18"/>
                    <a:pt x="0" y="26"/>
                    <a:pt x="4" y="32"/>
                  </a:cubicBezTo>
                  <a:cubicBezTo>
                    <a:pt x="4" y="34"/>
                    <a:pt x="5" y="36"/>
                    <a:pt x="6" y="38"/>
                  </a:cubicBezTo>
                  <a:cubicBezTo>
                    <a:pt x="6" y="40"/>
                    <a:pt x="8" y="41"/>
                    <a:pt x="10" y="40"/>
                  </a:cubicBezTo>
                  <a:close/>
                  <a:moveTo>
                    <a:pt x="10" y="19"/>
                  </a:moveTo>
                  <a:cubicBezTo>
                    <a:pt x="11" y="21"/>
                    <a:pt x="11" y="23"/>
                    <a:pt x="11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5"/>
                    <a:pt x="9" y="24"/>
                  </a:cubicBezTo>
                  <a:cubicBezTo>
                    <a:pt x="9" y="21"/>
                    <a:pt x="9" y="18"/>
                    <a:pt x="10" y="16"/>
                  </a:cubicBezTo>
                  <a:cubicBezTo>
                    <a:pt x="10" y="17"/>
                    <a:pt x="10" y="18"/>
                    <a:pt x="10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22"/>
            <p:cNvSpPr>
              <a:spLocks noEditPoints="1"/>
            </p:cNvSpPr>
            <p:nvPr/>
          </p:nvSpPr>
          <p:spPr bwMode="auto">
            <a:xfrm>
              <a:off x="12009438" y="2816225"/>
              <a:ext cx="112713" cy="244475"/>
            </a:xfrm>
            <a:custGeom>
              <a:avLst/>
              <a:gdLst>
                <a:gd name="T0" fmla="*/ 2 w 19"/>
                <a:gd name="T1" fmla="*/ 7 h 41"/>
                <a:gd name="T2" fmla="*/ 4 w 19"/>
                <a:gd name="T3" fmla="*/ 32 h 41"/>
                <a:gd name="T4" fmla="*/ 4 w 19"/>
                <a:gd name="T5" fmla="*/ 33 h 41"/>
                <a:gd name="T6" fmla="*/ 5 w 19"/>
                <a:gd name="T7" fmla="*/ 34 h 41"/>
                <a:gd name="T8" fmla="*/ 16 w 19"/>
                <a:gd name="T9" fmla="*/ 35 h 41"/>
                <a:gd name="T10" fmla="*/ 16 w 19"/>
                <a:gd name="T11" fmla="*/ 13 h 41"/>
                <a:gd name="T12" fmla="*/ 6 w 19"/>
                <a:gd name="T13" fmla="*/ 2 h 41"/>
                <a:gd name="T14" fmla="*/ 5 w 19"/>
                <a:gd name="T15" fmla="*/ 3 h 41"/>
                <a:gd name="T16" fmla="*/ 4 w 19"/>
                <a:gd name="T17" fmla="*/ 4 h 41"/>
                <a:gd name="T18" fmla="*/ 4 w 19"/>
                <a:gd name="T19" fmla="*/ 4 h 41"/>
                <a:gd name="T20" fmla="*/ 2 w 19"/>
                <a:gd name="T21" fmla="*/ 7 h 41"/>
                <a:gd name="T22" fmla="*/ 10 w 19"/>
                <a:gd name="T23" fmla="*/ 21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8 h 41"/>
                <a:gd name="T32" fmla="*/ 9 w 19"/>
                <a:gd name="T33" fmla="*/ 17 h 41"/>
                <a:gd name="T34" fmla="*/ 10 w 19"/>
                <a:gd name="T35" fmla="*/ 20 h 41"/>
                <a:gd name="T36" fmla="*/ 10 w 19"/>
                <a:gd name="T37" fmla="*/ 21 h 41"/>
                <a:gd name="T38" fmla="*/ 10 w 19"/>
                <a:gd name="T3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2" y="7"/>
                  </a:moveTo>
                  <a:cubicBezTo>
                    <a:pt x="0" y="15"/>
                    <a:pt x="0" y="24"/>
                    <a:pt x="4" y="32"/>
                  </a:cubicBezTo>
                  <a:cubicBezTo>
                    <a:pt x="4" y="32"/>
                    <a:pt x="4" y="32"/>
                    <a:pt x="4" y="33"/>
                  </a:cubicBezTo>
                  <a:cubicBezTo>
                    <a:pt x="5" y="33"/>
                    <a:pt x="5" y="34"/>
                    <a:pt x="5" y="34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4" y="9"/>
                    <a:pt x="12" y="0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5" y="3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6"/>
                    <a:pt x="2" y="7"/>
                  </a:cubicBezTo>
                  <a:close/>
                  <a:moveTo>
                    <a:pt x="10" y="21"/>
                  </a:moveTo>
                  <a:cubicBezTo>
                    <a:pt x="10" y="22"/>
                    <a:pt x="10" y="24"/>
                    <a:pt x="1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4"/>
                    <a:pt x="9" y="23"/>
                    <a:pt x="9" y="23"/>
                  </a:cubicBezTo>
                  <a:cubicBezTo>
                    <a:pt x="9" y="21"/>
                    <a:pt x="9" y="19"/>
                    <a:pt x="9" y="18"/>
                  </a:cubicBezTo>
                  <a:cubicBezTo>
                    <a:pt x="9" y="18"/>
                    <a:pt x="9" y="18"/>
                    <a:pt x="9" y="17"/>
                  </a:cubicBezTo>
                  <a:cubicBezTo>
                    <a:pt x="9" y="19"/>
                    <a:pt x="10" y="20"/>
                    <a:pt x="10" y="20"/>
                  </a:cubicBezTo>
                  <a:cubicBezTo>
                    <a:pt x="10" y="20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23"/>
            <p:cNvSpPr>
              <a:spLocks noEditPoints="1"/>
            </p:cNvSpPr>
            <p:nvPr/>
          </p:nvSpPr>
          <p:spPr bwMode="auto">
            <a:xfrm>
              <a:off x="11907838" y="4214813"/>
              <a:ext cx="112713" cy="244475"/>
            </a:xfrm>
            <a:custGeom>
              <a:avLst/>
              <a:gdLst>
                <a:gd name="T0" fmla="*/ 3 w 19"/>
                <a:gd name="T1" fmla="*/ 8 h 41"/>
                <a:gd name="T2" fmla="*/ 4 w 19"/>
                <a:gd name="T3" fmla="*/ 32 h 41"/>
                <a:gd name="T4" fmla="*/ 5 w 19"/>
                <a:gd name="T5" fmla="*/ 33 h 41"/>
                <a:gd name="T6" fmla="*/ 5 w 19"/>
                <a:gd name="T7" fmla="*/ 35 h 41"/>
                <a:gd name="T8" fmla="*/ 16 w 19"/>
                <a:gd name="T9" fmla="*/ 35 h 41"/>
                <a:gd name="T10" fmla="*/ 16 w 19"/>
                <a:gd name="T11" fmla="*/ 13 h 41"/>
                <a:gd name="T12" fmla="*/ 7 w 19"/>
                <a:gd name="T13" fmla="*/ 2 h 41"/>
                <a:gd name="T14" fmla="*/ 6 w 19"/>
                <a:gd name="T15" fmla="*/ 3 h 41"/>
                <a:gd name="T16" fmla="*/ 5 w 19"/>
                <a:gd name="T17" fmla="*/ 4 h 41"/>
                <a:gd name="T18" fmla="*/ 4 w 19"/>
                <a:gd name="T19" fmla="*/ 4 h 41"/>
                <a:gd name="T20" fmla="*/ 3 w 19"/>
                <a:gd name="T21" fmla="*/ 8 h 41"/>
                <a:gd name="T22" fmla="*/ 11 w 19"/>
                <a:gd name="T23" fmla="*/ 22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9 h 41"/>
                <a:gd name="T32" fmla="*/ 9 w 19"/>
                <a:gd name="T33" fmla="*/ 18 h 41"/>
                <a:gd name="T34" fmla="*/ 10 w 19"/>
                <a:gd name="T35" fmla="*/ 20 h 41"/>
                <a:gd name="T36" fmla="*/ 11 w 19"/>
                <a:gd name="T37" fmla="*/ 21 h 41"/>
                <a:gd name="T38" fmla="*/ 11 w 19"/>
                <a:gd name="T39" fmla="*/ 2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3" y="8"/>
                  </a:moveTo>
                  <a:cubicBezTo>
                    <a:pt x="0" y="16"/>
                    <a:pt x="0" y="24"/>
                    <a:pt x="4" y="32"/>
                  </a:cubicBezTo>
                  <a:cubicBezTo>
                    <a:pt x="4" y="32"/>
                    <a:pt x="5" y="33"/>
                    <a:pt x="5" y="33"/>
                  </a:cubicBezTo>
                  <a:cubicBezTo>
                    <a:pt x="5" y="34"/>
                    <a:pt x="5" y="34"/>
                    <a:pt x="5" y="35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5" y="9"/>
                    <a:pt x="13" y="0"/>
                    <a:pt x="7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3" y="6"/>
                    <a:pt x="3" y="8"/>
                  </a:cubicBezTo>
                  <a:close/>
                  <a:moveTo>
                    <a:pt x="11" y="22"/>
                  </a:moveTo>
                  <a:cubicBezTo>
                    <a:pt x="11" y="23"/>
                    <a:pt x="11" y="24"/>
                    <a:pt x="10" y="25"/>
                  </a:cubicBezTo>
                  <a:cubicBezTo>
                    <a:pt x="10" y="25"/>
                    <a:pt x="10" y="24"/>
                    <a:pt x="10" y="24"/>
                  </a:cubicBezTo>
                  <a:cubicBezTo>
                    <a:pt x="10" y="24"/>
                    <a:pt x="10" y="23"/>
                    <a:pt x="9" y="23"/>
                  </a:cubicBezTo>
                  <a:cubicBezTo>
                    <a:pt x="9" y="21"/>
                    <a:pt x="9" y="20"/>
                    <a:pt x="9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10" y="21"/>
                    <a:pt x="11" y="21"/>
                    <a:pt x="11" y="21"/>
                  </a:cubicBezTo>
                  <a:cubicBezTo>
                    <a:pt x="11" y="22"/>
                    <a:pt x="11" y="22"/>
                    <a:pt x="11" y="2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24"/>
            <p:cNvSpPr>
              <a:spLocks noEditPoints="1"/>
            </p:cNvSpPr>
            <p:nvPr/>
          </p:nvSpPr>
          <p:spPr bwMode="auto">
            <a:xfrm>
              <a:off x="12176125" y="2630488"/>
              <a:ext cx="114300" cy="246063"/>
            </a:xfrm>
            <a:custGeom>
              <a:avLst/>
              <a:gdLst>
                <a:gd name="T0" fmla="*/ 3 w 19"/>
                <a:gd name="T1" fmla="*/ 7 h 41"/>
                <a:gd name="T2" fmla="*/ 4 w 19"/>
                <a:gd name="T3" fmla="*/ 32 h 41"/>
                <a:gd name="T4" fmla="*/ 5 w 19"/>
                <a:gd name="T5" fmla="*/ 33 h 41"/>
                <a:gd name="T6" fmla="*/ 5 w 19"/>
                <a:gd name="T7" fmla="*/ 34 h 41"/>
                <a:gd name="T8" fmla="*/ 16 w 19"/>
                <a:gd name="T9" fmla="*/ 35 h 41"/>
                <a:gd name="T10" fmla="*/ 16 w 19"/>
                <a:gd name="T11" fmla="*/ 13 h 41"/>
                <a:gd name="T12" fmla="*/ 7 w 19"/>
                <a:gd name="T13" fmla="*/ 2 h 41"/>
                <a:gd name="T14" fmla="*/ 6 w 19"/>
                <a:gd name="T15" fmla="*/ 3 h 41"/>
                <a:gd name="T16" fmla="*/ 4 w 19"/>
                <a:gd name="T17" fmla="*/ 4 h 41"/>
                <a:gd name="T18" fmla="*/ 4 w 19"/>
                <a:gd name="T19" fmla="*/ 4 h 41"/>
                <a:gd name="T20" fmla="*/ 3 w 19"/>
                <a:gd name="T21" fmla="*/ 7 h 41"/>
                <a:gd name="T22" fmla="*/ 11 w 19"/>
                <a:gd name="T23" fmla="*/ 21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8 h 41"/>
                <a:gd name="T32" fmla="*/ 9 w 19"/>
                <a:gd name="T33" fmla="*/ 17 h 41"/>
                <a:gd name="T34" fmla="*/ 10 w 19"/>
                <a:gd name="T35" fmla="*/ 20 h 41"/>
                <a:gd name="T36" fmla="*/ 11 w 19"/>
                <a:gd name="T37" fmla="*/ 21 h 41"/>
                <a:gd name="T38" fmla="*/ 11 w 19"/>
                <a:gd name="T3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3" y="7"/>
                  </a:moveTo>
                  <a:cubicBezTo>
                    <a:pt x="0" y="15"/>
                    <a:pt x="0" y="24"/>
                    <a:pt x="4" y="32"/>
                  </a:cubicBezTo>
                  <a:cubicBezTo>
                    <a:pt x="4" y="32"/>
                    <a:pt x="4" y="32"/>
                    <a:pt x="5" y="33"/>
                  </a:cubicBezTo>
                  <a:cubicBezTo>
                    <a:pt x="5" y="33"/>
                    <a:pt x="5" y="34"/>
                    <a:pt x="5" y="34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5" y="9"/>
                    <a:pt x="13" y="0"/>
                    <a:pt x="7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3" y="6"/>
                    <a:pt x="3" y="7"/>
                  </a:cubicBezTo>
                  <a:close/>
                  <a:moveTo>
                    <a:pt x="11" y="21"/>
                  </a:moveTo>
                  <a:cubicBezTo>
                    <a:pt x="11" y="22"/>
                    <a:pt x="10" y="24"/>
                    <a:pt x="1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3"/>
                    <a:pt x="9" y="23"/>
                  </a:cubicBezTo>
                  <a:cubicBezTo>
                    <a:pt x="9" y="21"/>
                    <a:pt x="9" y="19"/>
                    <a:pt x="9" y="18"/>
                  </a:cubicBezTo>
                  <a:cubicBezTo>
                    <a:pt x="9" y="18"/>
                    <a:pt x="9" y="18"/>
                    <a:pt x="9" y="17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10" y="20"/>
                    <a:pt x="10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25"/>
            <p:cNvSpPr>
              <a:spLocks noEditPoints="1"/>
            </p:cNvSpPr>
            <p:nvPr/>
          </p:nvSpPr>
          <p:spPr bwMode="auto">
            <a:xfrm>
              <a:off x="11739563" y="2701925"/>
              <a:ext cx="120650" cy="250825"/>
            </a:xfrm>
            <a:custGeom>
              <a:avLst/>
              <a:gdLst>
                <a:gd name="T0" fmla="*/ 6 w 20"/>
                <a:gd name="T1" fmla="*/ 4 h 42"/>
                <a:gd name="T2" fmla="*/ 6 w 20"/>
                <a:gd name="T3" fmla="*/ 36 h 42"/>
                <a:gd name="T4" fmla="*/ 7 w 20"/>
                <a:gd name="T5" fmla="*/ 37 h 42"/>
                <a:gd name="T6" fmla="*/ 9 w 20"/>
                <a:gd name="T7" fmla="*/ 38 h 42"/>
                <a:gd name="T8" fmla="*/ 18 w 20"/>
                <a:gd name="T9" fmla="*/ 33 h 42"/>
                <a:gd name="T10" fmla="*/ 17 w 20"/>
                <a:gd name="T11" fmla="*/ 12 h 42"/>
                <a:gd name="T12" fmla="*/ 6 w 20"/>
                <a:gd name="T13" fmla="*/ 4 h 42"/>
                <a:gd name="T14" fmla="*/ 10 w 20"/>
                <a:gd name="T15" fmla="*/ 27 h 42"/>
                <a:gd name="T16" fmla="*/ 10 w 20"/>
                <a:gd name="T17" fmla="*/ 26 h 42"/>
                <a:gd name="T18" fmla="*/ 10 w 20"/>
                <a:gd name="T19" fmla="*/ 15 h 42"/>
                <a:gd name="T20" fmla="*/ 10 w 20"/>
                <a:gd name="T21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42">
                  <a:moveTo>
                    <a:pt x="6" y="4"/>
                  </a:moveTo>
                  <a:cubicBezTo>
                    <a:pt x="1" y="8"/>
                    <a:pt x="0" y="28"/>
                    <a:pt x="6" y="36"/>
                  </a:cubicBezTo>
                  <a:cubicBezTo>
                    <a:pt x="6" y="36"/>
                    <a:pt x="6" y="36"/>
                    <a:pt x="7" y="37"/>
                  </a:cubicBezTo>
                  <a:cubicBezTo>
                    <a:pt x="7" y="37"/>
                    <a:pt x="8" y="38"/>
                    <a:pt x="9" y="38"/>
                  </a:cubicBezTo>
                  <a:cubicBezTo>
                    <a:pt x="13" y="42"/>
                    <a:pt x="16" y="38"/>
                    <a:pt x="18" y="33"/>
                  </a:cubicBezTo>
                  <a:cubicBezTo>
                    <a:pt x="20" y="26"/>
                    <a:pt x="19" y="19"/>
                    <a:pt x="17" y="12"/>
                  </a:cubicBezTo>
                  <a:cubicBezTo>
                    <a:pt x="15" y="8"/>
                    <a:pt x="11" y="0"/>
                    <a:pt x="6" y="4"/>
                  </a:cubicBezTo>
                  <a:close/>
                  <a:moveTo>
                    <a:pt x="10" y="27"/>
                  </a:moveTo>
                  <a:cubicBezTo>
                    <a:pt x="10" y="27"/>
                    <a:pt x="10" y="27"/>
                    <a:pt x="10" y="26"/>
                  </a:cubicBezTo>
                  <a:cubicBezTo>
                    <a:pt x="9" y="22"/>
                    <a:pt x="9" y="19"/>
                    <a:pt x="10" y="15"/>
                  </a:cubicBezTo>
                  <a:cubicBezTo>
                    <a:pt x="12" y="19"/>
                    <a:pt x="12" y="23"/>
                    <a:pt x="10" y="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26"/>
            <p:cNvSpPr>
              <a:spLocks noEditPoints="1"/>
            </p:cNvSpPr>
            <p:nvPr/>
          </p:nvSpPr>
          <p:spPr bwMode="auto">
            <a:xfrm>
              <a:off x="11931650" y="2511425"/>
              <a:ext cx="101600" cy="238125"/>
            </a:xfrm>
            <a:custGeom>
              <a:avLst/>
              <a:gdLst>
                <a:gd name="T0" fmla="*/ 10 w 17"/>
                <a:gd name="T1" fmla="*/ 2 h 40"/>
                <a:gd name="T2" fmla="*/ 6 w 17"/>
                <a:gd name="T3" fmla="*/ 1 h 40"/>
                <a:gd name="T4" fmla="*/ 1 w 17"/>
                <a:gd name="T5" fmla="*/ 18 h 40"/>
                <a:gd name="T6" fmla="*/ 0 w 17"/>
                <a:gd name="T7" fmla="*/ 21 h 40"/>
                <a:gd name="T8" fmla="*/ 7 w 17"/>
                <a:gd name="T9" fmla="*/ 39 h 40"/>
                <a:gd name="T10" fmla="*/ 10 w 17"/>
                <a:gd name="T11" fmla="*/ 39 h 40"/>
                <a:gd name="T12" fmla="*/ 13 w 17"/>
                <a:gd name="T13" fmla="*/ 36 h 40"/>
                <a:gd name="T14" fmla="*/ 17 w 17"/>
                <a:gd name="T15" fmla="*/ 25 h 40"/>
                <a:gd name="T16" fmla="*/ 17 w 17"/>
                <a:gd name="T17" fmla="*/ 25 h 40"/>
                <a:gd name="T18" fmla="*/ 17 w 17"/>
                <a:gd name="T19" fmla="*/ 17 h 40"/>
                <a:gd name="T20" fmla="*/ 12 w 17"/>
                <a:gd name="T21" fmla="*/ 5 h 40"/>
                <a:gd name="T22" fmla="*/ 10 w 17"/>
                <a:gd name="T23" fmla="*/ 2 h 40"/>
                <a:gd name="T24" fmla="*/ 10 w 17"/>
                <a:gd name="T25" fmla="*/ 24 h 40"/>
                <a:gd name="T26" fmla="*/ 9 w 17"/>
                <a:gd name="T27" fmla="*/ 16 h 40"/>
                <a:gd name="T28" fmla="*/ 10 w 17"/>
                <a:gd name="T29" fmla="*/ 24 h 40"/>
                <a:gd name="T30" fmla="*/ 10 w 17"/>
                <a:gd name="T31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40">
                  <a:moveTo>
                    <a:pt x="10" y="2"/>
                  </a:moveTo>
                  <a:cubicBezTo>
                    <a:pt x="10" y="1"/>
                    <a:pt x="7" y="0"/>
                    <a:pt x="6" y="1"/>
                  </a:cubicBezTo>
                  <a:cubicBezTo>
                    <a:pt x="0" y="4"/>
                    <a:pt x="0" y="12"/>
                    <a:pt x="1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0" y="28"/>
                    <a:pt x="1" y="35"/>
                    <a:pt x="7" y="39"/>
                  </a:cubicBezTo>
                  <a:cubicBezTo>
                    <a:pt x="8" y="40"/>
                    <a:pt x="10" y="40"/>
                    <a:pt x="10" y="39"/>
                  </a:cubicBezTo>
                  <a:cubicBezTo>
                    <a:pt x="11" y="38"/>
                    <a:pt x="12" y="37"/>
                    <a:pt x="13" y="36"/>
                  </a:cubicBezTo>
                  <a:cubicBezTo>
                    <a:pt x="15" y="33"/>
                    <a:pt x="16" y="28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2"/>
                    <a:pt x="17" y="19"/>
                    <a:pt x="17" y="17"/>
                  </a:cubicBezTo>
                  <a:cubicBezTo>
                    <a:pt x="16" y="14"/>
                    <a:pt x="14" y="8"/>
                    <a:pt x="12" y="5"/>
                  </a:cubicBezTo>
                  <a:cubicBezTo>
                    <a:pt x="11" y="4"/>
                    <a:pt x="11" y="3"/>
                    <a:pt x="10" y="2"/>
                  </a:cubicBezTo>
                  <a:close/>
                  <a:moveTo>
                    <a:pt x="10" y="24"/>
                  </a:moveTo>
                  <a:cubicBezTo>
                    <a:pt x="8" y="22"/>
                    <a:pt x="8" y="19"/>
                    <a:pt x="9" y="16"/>
                  </a:cubicBezTo>
                  <a:cubicBezTo>
                    <a:pt x="9" y="18"/>
                    <a:pt x="10" y="21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27"/>
            <p:cNvSpPr>
              <a:spLocks noEditPoints="1"/>
            </p:cNvSpPr>
            <p:nvPr/>
          </p:nvSpPr>
          <p:spPr bwMode="auto">
            <a:xfrm>
              <a:off x="11709400" y="2427288"/>
              <a:ext cx="101600" cy="233363"/>
            </a:xfrm>
            <a:custGeom>
              <a:avLst/>
              <a:gdLst>
                <a:gd name="T0" fmla="*/ 10 w 17"/>
                <a:gd name="T1" fmla="*/ 38 h 39"/>
                <a:gd name="T2" fmla="*/ 17 w 17"/>
                <a:gd name="T3" fmla="*/ 24 h 39"/>
                <a:gd name="T4" fmla="*/ 16 w 17"/>
                <a:gd name="T5" fmla="*/ 17 h 39"/>
                <a:gd name="T6" fmla="*/ 12 w 17"/>
                <a:gd name="T7" fmla="*/ 4 h 39"/>
                <a:gd name="T8" fmla="*/ 12 w 17"/>
                <a:gd name="T9" fmla="*/ 4 h 39"/>
                <a:gd name="T10" fmla="*/ 11 w 17"/>
                <a:gd name="T11" fmla="*/ 3 h 39"/>
                <a:gd name="T12" fmla="*/ 5 w 17"/>
                <a:gd name="T13" fmla="*/ 0 h 39"/>
                <a:gd name="T14" fmla="*/ 2 w 17"/>
                <a:gd name="T15" fmla="*/ 2 h 39"/>
                <a:gd name="T16" fmla="*/ 2 w 17"/>
                <a:gd name="T17" fmla="*/ 26 h 39"/>
                <a:gd name="T18" fmla="*/ 10 w 17"/>
                <a:gd name="T19" fmla="*/ 38 h 39"/>
                <a:gd name="T20" fmla="*/ 9 w 17"/>
                <a:gd name="T21" fmla="*/ 22 h 39"/>
                <a:gd name="T22" fmla="*/ 9 w 17"/>
                <a:gd name="T23" fmla="*/ 20 h 39"/>
                <a:gd name="T24" fmla="*/ 9 w 17"/>
                <a:gd name="T25" fmla="*/ 22 h 39"/>
                <a:gd name="T26" fmla="*/ 9 w 17"/>
                <a:gd name="T27" fmla="*/ 19 h 39"/>
                <a:gd name="T28" fmla="*/ 9 w 17"/>
                <a:gd name="T29" fmla="*/ 18 h 39"/>
                <a:gd name="T30" fmla="*/ 9 w 17"/>
                <a:gd name="T31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39">
                  <a:moveTo>
                    <a:pt x="10" y="38"/>
                  </a:moveTo>
                  <a:cubicBezTo>
                    <a:pt x="16" y="37"/>
                    <a:pt x="16" y="29"/>
                    <a:pt x="17" y="24"/>
                  </a:cubicBezTo>
                  <a:cubicBezTo>
                    <a:pt x="17" y="22"/>
                    <a:pt x="17" y="19"/>
                    <a:pt x="16" y="17"/>
                  </a:cubicBezTo>
                  <a:cubicBezTo>
                    <a:pt x="16" y="12"/>
                    <a:pt x="14" y="7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4" y="0"/>
                    <a:pt x="2" y="1"/>
                    <a:pt x="2" y="2"/>
                  </a:cubicBezTo>
                  <a:cubicBezTo>
                    <a:pt x="0" y="10"/>
                    <a:pt x="0" y="18"/>
                    <a:pt x="2" y="26"/>
                  </a:cubicBezTo>
                  <a:cubicBezTo>
                    <a:pt x="2" y="30"/>
                    <a:pt x="4" y="39"/>
                    <a:pt x="10" y="38"/>
                  </a:cubicBezTo>
                  <a:close/>
                  <a:moveTo>
                    <a:pt x="9" y="22"/>
                  </a:moveTo>
                  <a:cubicBezTo>
                    <a:pt x="9" y="22"/>
                    <a:pt x="9" y="21"/>
                    <a:pt x="9" y="20"/>
                  </a:cubicBezTo>
                  <a:cubicBezTo>
                    <a:pt x="9" y="22"/>
                    <a:pt x="9" y="25"/>
                    <a:pt x="9" y="22"/>
                  </a:cubicBezTo>
                  <a:close/>
                  <a:moveTo>
                    <a:pt x="9" y="19"/>
                  </a:moveTo>
                  <a:cubicBezTo>
                    <a:pt x="9" y="19"/>
                    <a:pt x="9" y="18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80"/>
            <p:cNvSpPr/>
            <p:nvPr/>
          </p:nvSpPr>
          <p:spPr bwMode="auto">
            <a:xfrm>
              <a:off x="11614150" y="771525"/>
              <a:ext cx="2709863" cy="1960563"/>
            </a:xfrm>
            <a:custGeom>
              <a:avLst/>
              <a:gdLst>
                <a:gd name="T0" fmla="*/ 248 w 453"/>
                <a:gd name="T1" fmla="*/ 1 h 328"/>
                <a:gd name="T2" fmla="*/ 92 w 453"/>
                <a:gd name="T3" fmla="*/ 95 h 328"/>
                <a:gd name="T4" fmla="*/ 0 w 453"/>
                <a:gd name="T5" fmla="*/ 200 h 328"/>
                <a:gd name="T6" fmla="*/ 10 w 453"/>
                <a:gd name="T7" fmla="*/ 219 h 328"/>
                <a:gd name="T8" fmla="*/ 28 w 453"/>
                <a:gd name="T9" fmla="*/ 222 h 328"/>
                <a:gd name="T10" fmla="*/ 55 w 453"/>
                <a:gd name="T11" fmla="*/ 223 h 328"/>
                <a:gd name="T12" fmla="*/ 148 w 453"/>
                <a:gd name="T13" fmla="*/ 221 h 328"/>
                <a:gd name="T14" fmla="*/ 319 w 453"/>
                <a:gd name="T15" fmla="*/ 233 h 328"/>
                <a:gd name="T16" fmla="*/ 448 w 453"/>
                <a:gd name="T17" fmla="*/ 326 h 328"/>
                <a:gd name="T18" fmla="*/ 452 w 453"/>
                <a:gd name="T19" fmla="*/ 324 h 328"/>
                <a:gd name="T20" fmla="*/ 222 w 453"/>
                <a:gd name="T21" fmla="*/ 216 h 328"/>
                <a:gd name="T22" fmla="*/ 39 w 453"/>
                <a:gd name="T23" fmla="*/ 218 h 328"/>
                <a:gd name="T24" fmla="*/ 17 w 453"/>
                <a:gd name="T25" fmla="*/ 216 h 328"/>
                <a:gd name="T26" fmla="*/ 5 w 453"/>
                <a:gd name="T27" fmla="*/ 192 h 328"/>
                <a:gd name="T28" fmla="*/ 23 w 453"/>
                <a:gd name="T29" fmla="*/ 156 h 328"/>
                <a:gd name="T30" fmla="*/ 82 w 453"/>
                <a:gd name="T31" fmla="*/ 107 h 328"/>
                <a:gd name="T32" fmla="*/ 250 w 453"/>
                <a:gd name="T33" fmla="*/ 4 h 328"/>
                <a:gd name="T34" fmla="*/ 248 w 453"/>
                <a:gd name="T35" fmla="*/ 1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3" h="328">
                  <a:moveTo>
                    <a:pt x="248" y="1"/>
                  </a:moveTo>
                  <a:cubicBezTo>
                    <a:pt x="195" y="29"/>
                    <a:pt x="142" y="61"/>
                    <a:pt x="92" y="95"/>
                  </a:cubicBezTo>
                  <a:cubicBezTo>
                    <a:pt x="57" y="119"/>
                    <a:pt x="2" y="151"/>
                    <a:pt x="0" y="200"/>
                  </a:cubicBezTo>
                  <a:cubicBezTo>
                    <a:pt x="0" y="208"/>
                    <a:pt x="2" y="216"/>
                    <a:pt x="10" y="219"/>
                  </a:cubicBezTo>
                  <a:cubicBezTo>
                    <a:pt x="16" y="221"/>
                    <a:pt x="22" y="221"/>
                    <a:pt x="28" y="222"/>
                  </a:cubicBezTo>
                  <a:cubicBezTo>
                    <a:pt x="37" y="222"/>
                    <a:pt x="46" y="223"/>
                    <a:pt x="55" y="223"/>
                  </a:cubicBezTo>
                  <a:cubicBezTo>
                    <a:pt x="86" y="224"/>
                    <a:pt x="117" y="223"/>
                    <a:pt x="148" y="221"/>
                  </a:cubicBezTo>
                  <a:cubicBezTo>
                    <a:pt x="205" y="219"/>
                    <a:pt x="263" y="217"/>
                    <a:pt x="319" y="233"/>
                  </a:cubicBezTo>
                  <a:cubicBezTo>
                    <a:pt x="371" y="247"/>
                    <a:pt x="422" y="276"/>
                    <a:pt x="448" y="326"/>
                  </a:cubicBezTo>
                  <a:cubicBezTo>
                    <a:pt x="449" y="328"/>
                    <a:pt x="453" y="326"/>
                    <a:pt x="452" y="324"/>
                  </a:cubicBezTo>
                  <a:cubicBezTo>
                    <a:pt x="408" y="242"/>
                    <a:pt x="308" y="218"/>
                    <a:pt x="222" y="216"/>
                  </a:cubicBezTo>
                  <a:cubicBezTo>
                    <a:pt x="161" y="215"/>
                    <a:pt x="100" y="222"/>
                    <a:pt x="39" y="218"/>
                  </a:cubicBezTo>
                  <a:cubicBezTo>
                    <a:pt x="32" y="218"/>
                    <a:pt x="24" y="218"/>
                    <a:pt x="17" y="216"/>
                  </a:cubicBezTo>
                  <a:cubicBezTo>
                    <a:pt x="3" y="213"/>
                    <a:pt x="3" y="203"/>
                    <a:pt x="5" y="192"/>
                  </a:cubicBezTo>
                  <a:cubicBezTo>
                    <a:pt x="8" y="179"/>
                    <a:pt x="14" y="167"/>
                    <a:pt x="23" y="156"/>
                  </a:cubicBezTo>
                  <a:cubicBezTo>
                    <a:pt x="39" y="136"/>
                    <a:pt x="61" y="122"/>
                    <a:pt x="82" y="107"/>
                  </a:cubicBezTo>
                  <a:cubicBezTo>
                    <a:pt x="136" y="69"/>
                    <a:pt x="192" y="35"/>
                    <a:pt x="250" y="4"/>
                  </a:cubicBezTo>
                  <a:cubicBezTo>
                    <a:pt x="253" y="3"/>
                    <a:pt x="251" y="0"/>
                    <a:pt x="248" y="1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6" name="稻壳儿设计师PPT@老油条PPT_3"/>
          <p:cNvSpPr txBox="1"/>
          <p:nvPr/>
        </p:nvSpPr>
        <p:spPr>
          <a:xfrm>
            <a:off x="3910032" y="193144"/>
            <a:ext cx="365593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6000" b="1" spc="3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報告大綱</a:t>
            </a:r>
          </a:p>
        </p:txBody>
      </p:sp>
      <p:sp>
        <p:nvSpPr>
          <p:cNvPr id="137" name="稻壳儿设计师PPT@老油条PPT_6"/>
          <p:cNvSpPr/>
          <p:nvPr/>
        </p:nvSpPr>
        <p:spPr>
          <a:xfrm>
            <a:off x="7498673" y="1826449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BB9976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1A</a:t>
            </a:r>
            <a:endParaRPr lang="zh-CN" altLang="en-US" sz="3200" dirty="0">
              <a:solidFill>
                <a:srgbClr val="BB9976"/>
              </a:solidFill>
            </a:endParaRPr>
          </a:p>
        </p:txBody>
      </p:sp>
      <p:sp>
        <p:nvSpPr>
          <p:cNvPr id="140" name="稻壳儿设计师PPT@老油条PPT_7"/>
          <p:cNvSpPr/>
          <p:nvPr/>
        </p:nvSpPr>
        <p:spPr>
          <a:xfrm>
            <a:off x="8419531" y="2657246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查詢研究</a:t>
            </a:r>
          </a:p>
        </p:txBody>
      </p:sp>
      <p:sp>
        <p:nvSpPr>
          <p:cNvPr id="142" name="稻壳儿设计师PPT@老油条PPT_9"/>
          <p:cNvSpPr/>
          <p:nvPr/>
        </p:nvSpPr>
        <p:spPr>
          <a:xfrm>
            <a:off x="7498673" y="2657245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BB9976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2A</a:t>
            </a:r>
            <a:endParaRPr lang="zh-CN" altLang="en-US" sz="3200" dirty="0">
              <a:solidFill>
                <a:srgbClr val="BB9976"/>
              </a:solidFill>
            </a:endParaRPr>
          </a:p>
        </p:txBody>
      </p:sp>
      <p:sp>
        <p:nvSpPr>
          <p:cNvPr id="144" name="稻壳儿设计师PPT@老油条PPT_10"/>
          <p:cNvSpPr/>
          <p:nvPr/>
        </p:nvSpPr>
        <p:spPr>
          <a:xfrm>
            <a:off x="8419531" y="437780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結合臨床</a:t>
            </a:r>
          </a:p>
        </p:txBody>
      </p:sp>
      <p:sp>
        <p:nvSpPr>
          <p:cNvPr id="146" name="稻壳儿设计师PPT@老油条PPT_12"/>
          <p:cNvSpPr/>
          <p:nvPr/>
        </p:nvSpPr>
        <p:spPr>
          <a:xfrm>
            <a:off x="7498673" y="3500120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BB9976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3A</a:t>
            </a:r>
            <a:endParaRPr lang="zh-CN" altLang="en-US" sz="3200" dirty="0">
              <a:solidFill>
                <a:srgbClr val="BB9976"/>
              </a:solidFill>
            </a:endParaRPr>
          </a:p>
        </p:txBody>
      </p:sp>
      <p:sp>
        <p:nvSpPr>
          <p:cNvPr id="148" name="稻壳儿设计师PPT@老油条PPT_13"/>
          <p:cNvSpPr/>
          <p:nvPr/>
        </p:nvSpPr>
        <p:spPr>
          <a:xfrm>
            <a:off x="8419531" y="181904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提出問題</a:t>
            </a:r>
          </a:p>
        </p:txBody>
      </p:sp>
      <p:sp>
        <p:nvSpPr>
          <p:cNvPr id="150" name="稻壳儿设计师PPT@老油条PPT_15"/>
          <p:cNvSpPr/>
          <p:nvPr/>
        </p:nvSpPr>
        <p:spPr>
          <a:xfrm>
            <a:off x="7498673" y="4405525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BB9976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4A</a:t>
            </a:r>
            <a:endParaRPr lang="zh-CN" altLang="en-US" sz="3200" dirty="0">
              <a:solidFill>
                <a:srgbClr val="BB9976"/>
              </a:solidFill>
            </a:endParaRPr>
          </a:p>
        </p:txBody>
      </p:sp>
      <p:grpSp>
        <p:nvGrpSpPr>
          <p:cNvPr id="154" name="稻壳儿设计师PPT@老油条PPT_16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049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51" name="稻壳儿设计师PPT@老油条PPT_4">
            <a:extLst>
              <a:ext uri="{FF2B5EF4-FFF2-40B4-BE49-F238E27FC236}">
                <a16:creationId xmlns:a16="http://schemas.microsoft.com/office/drawing/2014/main" id="{7D08C9A5-5894-4463-83A7-68CDCAA715A9}"/>
              </a:ext>
            </a:extLst>
          </p:cNvPr>
          <p:cNvSpPr/>
          <p:nvPr/>
        </p:nvSpPr>
        <p:spPr>
          <a:xfrm>
            <a:off x="2666999" y="2848561"/>
            <a:ext cx="3357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情境摘要</a:t>
            </a:r>
          </a:p>
          <a:p>
            <a:r>
              <a:rPr lang="zh-TW" altLang="en-US" sz="54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背景搜尋</a:t>
            </a:r>
          </a:p>
        </p:txBody>
      </p:sp>
      <p:sp>
        <p:nvSpPr>
          <p:cNvPr id="53" name="稻壳儿设计师PPT@老油条PPT_15">
            <a:extLst>
              <a:ext uri="{FF2B5EF4-FFF2-40B4-BE49-F238E27FC236}">
                <a16:creationId xmlns:a16="http://schemas.microsoft.com/office/drawing/2014/main" id="{76022FB8-4B8A-484F-A4C1-5C8BF0BB9ECA}"/>
              </a:ext>
            </a:extLst>
          </p:cNvPr>
          <p:cNvSpPr/>
          <p:nvPr/>
        </p:nvSpPr>
        <p:spPr>
          <a:xfrm>
            <a:off x="7498673" y="5391339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BB9976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5A</a:t>
            </a:r>
            <a:endParaRPr lang="zh-CN" altLang="en-US" sz="3200" dirty="0">
              <a:solidFill>
                <a:srgbClr val="BB9976"/>
              </a:solidFill>
            </a:endParaRPr>
          </a:p>
        </p:txBody>
      </p:sp>
      <p:sp>
        <p:nvSpPr>
          <p:cNvPr id="54" name="稻壳儿设计师PPT@老油条PPT_10">
            <a:extLst>
              <a:ext uri="{FF2B5EF4-FFF2-40B4-BE49-F238E27FC236}">
                <a16:creationId xmlns:a16="http://schemas.microsoft.com/office/drawing/2014/main" id="{BA6FD707-D8B5-4E0C-AFED-5B650108C88B}"/>
              </a:ext>
            </a:extLst>
          </p:cNvPr>
          <p:cNvSpPr/>
          <p:nvPr/>
        </p:nvSpPr>
        <p:spPr>
          <a:xfrm>
            <a:off x="8419531" y="539775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執行決策</a:t>
            </a:r>
          </a:p>
        </p:txBody>
      </p:sp>
      <p:sp>
        <p:nvSpPr>
          <p:cNvPr id="55" name="稻壳儿设计师PPT@老油条PPT_7">
            <a:extLst>
              <a:ext uri="{FF2B5EF4-FFF2-40B4-BE49-F238E27FC236}">
                <a16:creationId xmlns:a16="http://schemas.microsoft.com/office/drawing/2014/main" id="{CC1B6BCA-607F-4F8D-BEDF-EF8660DD6AFF}"/>
              </a:ext>
            </a:extLst>
          </p:cNvPr>
          <p:cNvSpPr/>
          <p:nvPr/>
        </p:nvSpPr>
        <p:spPr>
          <a:xfrm>
            <a:off x="8419531" y="352131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嚴謹評讀</a:t>
            </a:r>
          </a:p>
        </p:txBody>
      </p:sp>
      <p:sp>
        <p:nvSpPr>
          <p:cNvPr id="3" name="箭號: 向右 2">
            <a:extLst>
              <a:ext uri="{FF2B5EF4-FFF2-40B4-BE49-F238E27FC236}">
                <a16:creationId xmlns:a16="http://schemas.microsoft.com/office/drawing/2014/main" id="{B64A48F4-4B69-4A29-B82B-DFB7217174D7}"/>
              </a:ext>
            </a:extLst>
          </p:cNvPr>
          <p:cNvSpPr/>
          <p:nvPr/>
        </p:nvSpPr>
        <p:spPr>
          <a:xfrm>
            <a:off x="6167440" y="3382802"/>
            <a:ext cx="792900" cy="685843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直角三角形 48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5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2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04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稻壳儿设计师PPT@老油条PPT_1"/>
          <p:cNvGrpSpPr/>
          <p:nvPr/>
        </p:nvGrpSpPr>
        <p:grpSpPr>
          <a:xfrm>
            <a:off x="-931765" y="1317842"/>
            <a:ext cx="3307306" cy="6030970"/>
            <a:chOff x="-931765" y="1317842"/>
            <a:chExt cx="3307306" cy="6030970"/>
          </a:xfrm>
          <a:solidFill>
            <a:srgbClr val="A26E58"/>
          </a:solidFill>
        </p:grpSpPr>
        <p:sp>
          <p:nvSpPr>
            <p:cNvPr id="6" name="任意多边形: 形状 5"/>
            <p:cNvSpPr/>
            <p:nvPr/>
          </p:nvSpPr>
          <p:spPr>
            <a:xfrm>
              <a:off x="-931765" y="4408579"/>
              <a:ext cx="1111699" cy="2946004"/>
            </a:xfrm>
            <a:custGeom>
              <a:avLst/>
              <a:gdLst>
                <a:gd name="connsiteX0" fmla="*/ 1129770 w 1111699"/>
                <a:gd name="connsiteY0" fmla="*/ 2941892 h 2946003"/>
                <a:gd name="connsiteX1" fmla="*/ 1003870 w 1111699"/>
                <a:gd name="connsiteY1" fmla="*/ 1614245 h 2946003"/>
                <a:gd name="connsiteX2" fmla="*/ 817938 w 1111699"/>
                <a:gd name="connsiteY2" fmla="*/ 1010870 h 2946003"/>
                <a:gd name="connsiteX3" fmla="*/ 479148 w 1111699"/>
                <a:gd name="connsiteY3" fmla="*/ 525613 h 2946003"/>
                <a:gd name="connsiteX4" fmla="*/ 290159 w 1111699"/>
                <a:gd name="connsiteY4" fmla="*/ 254081 h 2946003"/>
                <a:gd name="connsiteX5" fmla="*/ 150919 w 1111699"/>
                <a:gd name="connsiteY5" fmla="*/ 27016 h 2946003"/>
                <a:gd name="connsiteX6" fmla="*/ 1117 w 1111699"/>
                <a:gd name="connsiteY6" fmla="*/ 199885 h 2946003"/>
                <a:gd name="connsiteX7" fmla="*/ 144249 w 1111699"/>
                <a:gd name="connsiteY7" fmla="*/ 788252 h 2946003"/>
                <a:gd name="connsiteX8" fmla="*/ 419950 w 1111699"/>
                <a:gd name="connsiteY8" fmla="*/ 1446379 h 2946003"/>
                <a:gd name="connsiteX9" fmla="*/ 734839 w 1111699"/>
                <a:gd name="connsiteY9" fmla="*/ 2192607 h 2946003"/>
                <a:gd name="connsiteX10" fmla="*/ 900482 w 1111699"/>
                <a:gd name="connsiteY10" fmla="*/ 2584203 h 2946003"/>
                <a:gd name="connsiteX11" fmla="*/ 1036387 w 1111699"/>
                <a:gd name="connsiteY11" fmla="*/ 2805153 h 2946003"/>
                <a:gd name="connsiteX12" fmla="*/ 1072518 w 1111699"/>
                <a:gd name="connsiteY12" fmla="*/ 2780418 h 2946003"/>
                <a:gd name="connsiteX13" fmla="*/ 792091 w 1111699"/>
                <a:gd name="connsiteY13" fmla="*/ 1453048 h 2946003"/>
                <a:gd name="connsiteX14" fmla="*/ 597822 w 1111699"/>
                <a:gd name="connsiteY14" fmla="*/ 886082 h 2946003"/>
                <a:gd name="connsiteX15" fmla="*/ 302388 w 1111699"/>
                <a:gd name="connsiteY15" fmla="*/ 545624 h 2946003"/>
                <a:gd name="connsiteX16" fmla="*/ 272372 w 1111699"/>
                <a:gd name="connsiteY16" fmla="*/ 565912 h 2946003"/>
                <a:gd name="connsiteX17" fmla="*/ 552242 w 1111699"/>
                <a:gd name="connsiteY17" fmla="*/ 1446656 h 2946003"/>
                <a:gd name="connsiteX18" fmla="*/ 966350 w 1111699"/>
                <a:gd name="connsiteY18" fmla="*/ 2438014 h 2946003"/>
                <a:gd name="connsiteX19" fmla="*/ 1011930 w 1111699"/>
                <a:gd name="connsiteY19" fmla="*/ 2414669 h 2946003"/>
                <a:gd name="connsiteX20" fmla="*/ 628116 w 1111699"/>
                <a:gd name="connsiteY20" fmla="*/ 1493903 h 2946003"/>
                <a:gd name="connsiteX21" fmla="*/ 317952 w 1111699"/>
                <a:gd name="connsiteY21" fmla="*/ 568414 h 2946003"/>
                <a:gd name="connsiteX22" fmla="*/ 287936 w 1111699"/>
                <a:gd name="connsiteY22" fmla="*/ 588702 h 2946003"/>
                <a:gd name="connsiteX23" fmla="*/ 592819 w 1111699"/>
                <a:gd name="connsiteY23" fmla="*/ 1003366 h 2946003"/>
                <a:gd name="connsiteX24" fmla="*/ 785977 w 1111699"/>
                <a:gd name="connsiteY24" fmla="*/ 1608131 h 2946003"/>
                <a:gd name="connsiteX25" fmla="*/ 1026104 w 1111699"/>
                <a:gd name="connsiteY25" fmla="*/ 2790145 h 2946003"/>
                <a:gd name="connsiteX26" fmla="*/ 1062234 w 1111699"/>
                <a:gd name="connsiteY26" fmla="*/ 2765410 h 2946003"/>
                <a:gd name="connsiteX27" fmla="*/ 926329 w 1111699"/>
                <a:gd name="connsiteY27" fmla="*/ 2525283 h 2946003"/>
                <a:gd name="connsiteX28" fmla="*/ 800429 w 1111699"/>
                <a:gd name="connsiteY28" fmla="*/ 2226791 h 2946003"/>
                <a:gd name="connsiteX29" fmla="*/ 563915 w 1111699"/>
                <a:gd name="connsiteY29" fmla="*/ 1667329 h 2946003"/>
                <a:gd name="connsiteX30" fmla="*/ 98113 w 1111699"/>
                <a:gd name="connsiteY30" fmla="*/ 522834 h 2946003"/>
                <a:gd name="connsiteX31" fmla="*/ 46697 w 1111699"/>
                <a:gd name="connsiteY31" fmla="*/ 220730 h 2946003"/>
                <a:gd name="connsiteX32" fmla="*/ 74767 w 1111699"/>
                <a:gd name="connsiteY32" fmla="*/ 67315 h 2946003"/>
                <a:gd name="connsiteX33" fmla="*/ 196221 w 1111699"/>
                <a:gd name="connsiteY33" fmla="*/ 172927 h 2946003"/>
                <a:gd name="connsiteX34" fmla="*/ 468865 w 1111699"/>
                <a:gd name="connsiteY34" fmla="*/ 580364 h 2946003"/>
                <a:gd name="connsiteX35" fmla="*/ 777361 w 1111699"/>
                <a:gd name="connsiteY35" fmla="*/ 1031436 h 2946003"/>
                <a:gd name="connsiteX36" fmla="*/ 948007 w 1111699"/>
                <a:gd name="connsiteY36" fmla="*/ 1587564 h 2946003"/>
                <a:gd name="connsiteX37" fmla="*/ 1103645 w 1111699"/>
                <a:gd name="connsiteY37" fmla="*/ 2940780 h 2946003"/>
                <a:gd name="connsiteX38" fmla="*/ 1129770 w 1111699"/>
                <a:gd name="connsiteY38" fmla="*/ 2941892 h 2946003"/>
                <a:gd name="connsiteX39" fmla="*/ 1129770 w 1111699"/>
                <a:gd name="connsiteY39" fmla="*/ 2941892 h 2946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1699" h="2946003">
                  <a:moveTo>
                    <a:pt x="1129770" y="2941892"/>
                  </a:moveTo>
                  <a:cubicBezTo>
                    <a:pt x="1148113" y="2495823"/>
                    <a:pt x="1105869" y="2049197"/>
                    <a:pt x="1003870" y="1614245"/>
                  </a:cubicBezTo>
                  <a:cubicBezTo>
                    <a:pt x="956067" y="1410248"/>
                    <a:pt x="901316" y="1203472"/>
                    <a:pt x="817938" y="1010870"/>
                  </a:cubicBezTo>
                  <a:cubicBezTo>
                    <a:pt x="736506" y="822715"/>
                    <a:pt x="611718" y="678750"/>
                    <a:pt x="479148" y="525613"/>
                  </a:cubicBezTo>
                  <a:cubicBezTo>
                    <a:pt x="405776" y="441124"/>
                    <a:pt x="342409" y="353022"/>
                    <a:pt x="290159" y="254081"/>
                  </a:cubicBezTo>
                  <a:cubicBezTo>
                    <a:pt x="251806" y="181542"/>
                    <a:pt x="214008" y="82601"/>
                    <a:pt x="150919" y="27016"/>
                  </a:cubicBezTo>
                  <a:cubicBezTo>
                    <a:pt x="40861" y="-69980"/>
                    <a:pt x="5564" y="119287"/>
                    <a:pt x="1117" y="199885"/>
                  </a:cubicBezTo>
                  <a:cubicBezTo>
                    <a:pt x="-10556" y="400825"/>
                    <a:pt x="71432" y="604544"/>
                    <a:pt x="144249" y="788252"/>
                  </a:cubicBezTo>
                  <a:cubicBezTo>
                    <a:pt x="231795" y="1009202"/>
                    <a:pt x="327679" y="1227374"/>
                    <a:pt x="419950" y="1446379"/>
                  </a:cubicBezTo>
                  <a:cubicBezTo>
                    <a:pt x="524728" y="1695121"/>
                    <a:pt x="629505" y="1943864"/>
                    <a:pt x="734839" y="2192607"/>
                  </a:cubicBezTo>
                  <a:cubicBezTo>
                    <a:pt x="790146" y="2323231"/>
                    <a:pt x="845175" y="2453578"/>
                    <a:pt x="900482" y="2584203"/>
                  </a:cubicBezTo>
                  <a:cubicBezTo>
                    <a:pt x="934389" y="2664245"/>
                    <a:pt x="958846" y="2756794"/>
                    <a:pt x="1036387" y="2805153"/>
                  </a:cubicBezTo>
                  <a:cubicBezTo>
                    <a:pt x="1055008" y="2816548"/>
                    <a:pt x="1075297" y="2800706"/>
                    <a:pt x="1072518" y="2780418"/>
                  </a:cubicBezTo>
                  <a:cubicBezTo>
                    <a:pt x="1014153" y="2331291"/>
                    <a:pt x="921327" y="1887167"/>
                    <a:pt x="792091" y="1453048"/>
                  </a:cubicBezTo>
                  <a:cubicBezTo>
                    <a:pt x="735395" y="1262392"/>
                    <a:pt x="675919" y="1069234"/>
                    <a:pt x="597822" y="886082"/>
                  </a:cubicBezTo>
                  <a:cubicBezTo>
                    <a:pt x="536123" y="741561"/>
                    <a:pt x="451078" y="609824"/>
                    <a:pt x="302388" y="545624"/>
                  </a:cubicBezTo>
                  <a:cubicBezTo>
                    <a:pt x="289047" y="539787"/>
                    <a:pt x="272372" y="552016"/>
                    <a:pt x="272372" y="565912"/>
                  </a:cubicBezTo>
                  <a:cubicBezTo>
                    <a:pt x="271538" y="883858"/>
                    <a:pt x="421896" y="1165396"/>
                    <a:pt x="552242" y="1446656"/>
                  </a:cubicBezTo>
                  <a:cubicBezTo>
                    <a:pt x="703156" y="1771551"/>
                    <a:pt x="841006" y="2102281"/>
                    <a:pt x="966350" y="2438014"/>
                  </a:cubicBezTo>
                  <a:cubicBezTo>
                    <a:pt x="977745" y="2468586"/>
                    <a:pt x="1023325" y="2445240"/>
                    <a:pt x="1011930" y="2414669"/>
                  </a:cubicBezTo>
                  <a:cubicBezTo>
                    <a:pt x="895480" y="2103115"/>
                    <a:pt x="768190" y="1795730"/>
                    <a:pt x="628116" y="1493903"/>
                  </a:cubicBezTo>
                  <a:cubicBezTo>
                    <a:pt x="491377" y="1199025"/>
                    <a:pt x="317396" y="903035"/>
                    <a:pt x="317952" y="568414"/>
                  </a:cubicBezTo>
                  <a:cubicBezTo>
                    <a:pt x="307946" y="575084"/>
                    <a:pt x="297941" y="582032"/>
                    <a:pt x="287936" y="588702"/>
                  </a:cubicBezTo>
                  <a:cubicBezTo>
                    <a:pt x="458026" y="662352"/>
                    <a:pt x="533065" y="839946"/>
                    <a:pt x="592819" y="1003366"/>
                  </a:cubicBezTo>
                  <a:cubicBezTo>
                    <a:pt x="665358" y="1202082"/>
                    <a:pt x="729003" y="1404412"/>
                    <a:pt x="785977" y="1608131"/>
                  </a:cubicBezTo>
                  <a:cubicBezTo>
                    <a:pt x="894368" y="1995836"/>
                    <a:pt x="973576" y="2391045"/>
                    <a:pt x="1026104" y="2790145"/>
                  </a:cubicBezTo>
                  <a:cubicBezTo>
                    <a:pt x="1038055" y="2781807"/>
                    <a:pt x="1050284" y="2773748"/>
                    <a:pt x="1062234" y="2765410"/>
                  </a:cubicBezTo>
                  <a:cubicBezTo>
                    <a:pt x="986083" y="2718163"/>
                    <a:pt x="959124" y="2602824"/>
                    <a:pt x="926329" y="2525283"/>
                  </a:cubicBezTo>
                  <a:cubicBezTo>
                    <a:pt x="884362" y="2425786"/>
                    <a:pt x="842396" y="2326288"/>
                    <a:pt x="800429" y="2226791"/>
                  </a:cubicBezTo>
                  <a:cubicBezTo>
                    <a:pt x="721776" y="2040304"/>
                    <a:pt x="642846" y="1853816"/>
                    <a:pt x="563915" y="1667329"/>
                  </a:cubicBezTo>
                  <a:cubicBezTo>
                    <a:pt x="404386" y="1291018"/>
                    <a:pt x="215675" y="914708"/>
                    <a:pt x="98113" y="522834"/>
                  </a:cubicBezTo>
                  <a:cubicBezTo>
                    <a:pt x="68653" y="424726"/>
                    <a:pt x="45029" y="323840"/>
                    <a:pt x="46697" y="220730"/>
                  </a:cubicBezTo>
                  <a:cubicBezTo>
                    <a:pt x="47253" y="188768"/>
                    <a:pt x="46975" y="90383"/>
                    <a:pt x="74767" y="67315"/>
                  </a:cubicBezTo>
                  <a:cubicBezTo>
                    <a:pt x="127851" y="23125"/>
                    <a:pt x="177322" y="139576"/>
                    <a:pt x="196221" y="172927"/>
                  </a:cubicBezTo>
                  <a:cubicBezTo>
                    <a:pt x="279876" y="319671"/>
                    <a:pt x="356583" y="452519"/>
                    <a:pt x="468865" y="580364"/>
                  </a:cubicBezTo>
                  <a:cubicBezTo>
                    <a:pt x="591430" y="720438"/>
                    <a:pt x="703433" y="858289"/>
                    <a:pt x="777361" y="1031436"/>
                  </a:cubicBezTo>
                  <a:cubicBezTo>
                    <a:pt x="853235" y="1209308"/>
                    <a:pt x="903261" y="1399687"/>
                    <a:pt x="948007" y="1587564"/>
                  </a:cubicBezTo>
                  <a:cubicBezTo>
                    <a:pt x="1053063" y="2030854"/>
                    <a:pt x="1102534" y="2485261"/>
                    <a:pt x="1103645" y="2940780"/>
                  </a:cubicBezTo>
                  <a:cubicBezTo>
                    <a:pt x="1104201" y="2956900"/>
                    <a:pt x="1129214" y="2958567"/>
                    <a:pt x="1129770" y="2941892"/>
                  </a:cubicBezTo>
                  <a:lnTo>
                    <a:pt x="1129770" y="2941892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-317775" y="2475121"/>
              <a:ext cx="917152" cy="4835893"/>
            </a:xfrm>
            <a:custGeom>
              <a:avLst/>
              <a:gdLst>
                <a:gd name="connsiteX0" fmla="*/ 542738 w 917151"/>
                <a:gd name="connsiteY0" fmla="*/ 4848669 h 4835892"/>
                <a:gd name="connsiteX1" fmla="*/ 905430 w 917151"/>
                <a:gd name="connsiteY1" fmla="*/ 2833436 h 4835892"/>
                <a:gd name="connsiteX2" fmla="*/ 767023 w 917151"/>
                <a:gd name="connsiteY2" fmla="*/ 858502 h 4835892"/>
                <a:gd name="connsiteX3" fmla="*/ 433792 w 917151"/>
                <a:gd name="connsiteY3" fmla="*/ 131173 h 4835892"/>
                <a:gd name="connsiteX4" fmla="*/ 233686 w 917151"/>
                <a:gd name="connsiteY4" fmla="*/ 14444 h 4835892"/>
                <a:gd name="connsiteX5" fmla="*/ 63596 w 917151"/>
                <a:gd name="connsiteY5" fmla="*/ 362128 h 4835892"/>
                <a:gd name="connsiteX6" fmla="*/ 175877 w 917151"/>
                <a:gd name="connsiteY6" fmla="*/ 2262023 h 4835892"/>
                <a:gd name="connsiteX7" fmla="*/ 267037 w 917151"/>
                <a:gd name="connsiteY7" fmla="*/ 3388452 h 4835892"/>
                <a:gd name="connsiteX8" fmla="*/ 583037 w 917151"/>
                <a:gd name="connsiteY8" fmla="*/ 4494037 h 4835892"/>
                <a:gd name="connsiteX9" fmla="*/ 629173 w 917151"/>
                <a:gd name="connsiteY9" fmla="*/ 4490424 h 4835892"/>
                <a:gd name="connsiteX10" fmla="*/ 775639 w 917151"/>
                <a:gd name="connsiteY10" fmla="*/ 2225059 h 4835892"/>
                <a:gd name="connsiteX11" fmla="*/ 682812 w 917151"/>
                <a:gd name="connsiteY11" fmla="*/ 1134204 h 4835892"/>
                <a:gd name="connsiteX12" fmla="*/ 375149 w 917151"/>
                <a:gd name="connsiteY12" fmla="*/ 438002 h 4835892"/>
                <a:gd name="connsiteX13" fmla="*/ 344856 w 917151"/>
                <a:gd name="connsiteY13" fmla="*/ 440225 h 4835892"/>
                <a:gd name="connsiteX14" fmla="*/ 283156 w 917151"/>
                <a:gd name="connsiteY14" fmla="*/ 754836 h 4835892"/>
                <a:gd name="connsiteX15" fmla="*/ 304834 w 917151"/>
                <a:gd name="connsiteY15" fmla="*/ 1241205 h 4835892"/>
                <a:gd name="connsiteX16" fmla="*/ 347635 w 917151"/>
                <a:gd name="connsiteY16" fmla="*/ 2254519 h 4835892"/>
                <a:gd name="connsiteX17" fmla="*/ 390991 w 917151"/>
                <a:gd name="connsiteY17" fmla="*/ 3267833 h 4835892"/>
                <a:gd name="connsiteX18" fmla="*/ 555801 w 917151"/>
                <a:gd name="connsiteY18" fmla="*/ 3891774 h 4835892"/>
                <a:gd name="connsiteX19" fmla="*/ 584427 w 917151"/>
                <a:gd name="connsiteY19" fmla="*/ 3889829 h 4835892"/>
                <a:gd name="connsiteX20" fmla="*/ 636955 w 917151"/>
                <a:gd name="connsiteY20" fmla="*/ 3660540 h 4835892"/>
                <a:gd name="connsiteX21" fmla="*/ 637510 w 917151"/>
                <a:gd name="connsiteY21" fmla="*/ 3241430 h 4835892"/>
                <a:gd name="connsiteX22" fmla="*/ 630562 w 917151"/>
                <a:gd name="connsiteY22" fmla="*/ 2403209 h 4835892"/>
                <a:gd name="connsiteX23" fmla="*/ 613053 w 917151"/>
                <a:gd name="connsiteY23" fmla="*/ 1584998 h 4835892"/>
                <a:gd name="connsiteX24" fmla="*/ 600269 w 917151"/>
                <a:gd name="connsiteY24" fmla="*/ 1213412 h 4835892"/>
                <a:gd name="connsiteX25" fmla="*/ 511888 w 917151"/>
                <a:gd name="connsiteY25" fmla="*/ 1019698 h 4835892"/>
                <a:gd name="connsiteX26" fmla="*/ 477982 w 917151"/>
                <a:gd name="connsiteY26" fmla="*/ 1031371 h 4835892"/>
                <a:gd name="connsiteX27" fmla="*/ 484096 w 917151"/>
                <a:gd name="connsiteY27" fmla="*/ 1576382 h 4835892"/>
                <a:gd name="connsiteX28" fmla="*/ 530509 w 917151"/>
                <a:gd name="connsiteY28" fmla="*/ 2262301 h 4835892"/>
                <a:gd name="connsiteX29" fmla="*/ 523005 w 917151"/>
                <a:gd name="connsiteY29" fmla="*/ 2879294 h 4835892"/>
                <a:gd name="connsiteX30" fmla="*/ 603881 w 917151"/>
                <a:gd name="connsiteY30" fmla="*/ 3383449 h 4835892"/>
                <a:gd name="connsiteX31" fmla="*/ 648350 w 917151"/>
                <a:gd name="connsiteY31" fmla="*/ 3360660 h 4835892"/>
                <a:gd name="connsiteX32" fmla="*/ 576645 w 917151"/>
                <a:gd name="connsiteY32" fmla="*/ 2814259 h 4835892"/>
                <a:gd name="connsiteX33" fmla="*/ 579702 w 917151"/>
                <a:gd name="connsiteY33" fmla="*/ 2225337 h 4835892"/>
                <a:gd name="connsiteX34" fmla="*/ 539681 w 917151"/>
                <a:gd name="connsiteY34" fmla="*/ 1665318 h 4835892"/>
                <a:gd name="connsiteX35" fmla="*/ 521060 w 917151"/>
                <a:gd name="connsiteY35" fmla="*/ 1046101 h 4835892"/>
                <a:gd name="connsiteX36" fmla="*/ 487153 w 917151"/>
                <a:gd name="connsiteY36" fmla="*/ 1057774 h 4835892"/>
                <a:gd name="connsiteX37" fmla="*/ 555523 w 917151"/>
                <a:gd name="connsiteY37" fmla="*/ 1283449 h 4835892"/>
                <a:gd name="connsiteX38" fmla="*/ 563582 w 917151"/>
                <a:gd name="connsiteY38" fmla="*/ 1562764 h 4835892"/>
                <a:gd name="connsiteX39" fmla="*/ 575533 w 917151"/>
                <a:gd name="connsiteY39" fmla="*/ 2061639 h 4835892"/>
                <a:gd name="connsiteX40" fmla="*/ 589429 w 917151"/>
                <a:gd name="connsiteY40" fmla="*/ 3079678 h 4835892"/>
                <a:gd name="connsiteX41" fmla="*/ 590541 w 917151"/>
                <a:gd name="connsiteY41" fmla="*/ 3598841 h 4835892"/>
                <a:gd name="connsiteX42" fmla="*/ 559136 w 917151"/>
                <a:gd name="connsiteY42" fmla="*/ 3841748 h 4835892"/>
                <a:gd name="connsiteX43" fmla="*/ 460472 w 917151"/>
                <a:gd name="connsiteY43" fmla="*/ 3643865 h 4835892"/>
                <a:gd name="connsiteX44" fmla="*/ 435459 w 917151"/>
                <a:gd name="connsiteY44" fmla="*/ 3129704 h 4835892"/>
                <a:gd name="connsiteX45" fmla="*/ 413225 w 917151"/>
                <a:gd name="connsiteY45" fmla="*/ 2623047 h 4835892"/>
                <a:gd name="connsiteX46" fmla="*/ 367645 w 917151"/>
                <a:gd name="connsiteY46" fmla="*/ 1589444 h 4835892"/>
                <a:gd name="connsiteX47" fmla="*/ 344578 w 917151"/>
                <a:gd name="connsiteY47" fmla="*/ 1062499 h 4835892"/>
                <a:gd name="connsiteX48" fmla="*/ 330126 w 917151"/>
                <a:gd name="connsiteY48" fmla="*/ 588081 h 4835892"/>
                <a:gd name="connsiteX49" fmla="*/ 416560 w 917151"/>
                <a:gd name="connsiteY49" fmla="*/ 545837 h 4835892"/>
                <a:gd name="connsiteX50" fmla="*/ 480205 w 917151"/>
                <a:gd name="connsiteY50" fmla="*/ 632549 h 4835892"/>
                <a:gd name="connsiteX51" fmla="*/ 565250 w 917151"/>
                <a:gd name="connsiteY51" fmla="*/ 825429 h 4835892"/>
                <a:gd name="connsiteX52" fmla="*/ 639734 w 917151"/>
                <a:gd name="connsiteY52" fmla="*/ 1214802 h 4835892"/>
                <a:gd name="connsiteX53" fmla="*/ 721722 w 917151"/>
                <a:gd name="connsiteY53" fmla="*/ 2242846 h 4835892"/>
                <a:gd name="connsiteX54" fmla="*/ 583037 w 917151"/>
                <a:gd name="connsiteY54" fmla="*/ 4489313 h 4835892"/>
                <a:gd name="connsiteX55" fmla="*/ 629173 w 917151"/>
                <a:gd name="connsiteY55" fmla="*/ 4485700 h 4835892"/>
                <a:gd name="connsiteX56" fmla="*/ 235631 w 917151"/>
                <a:gd name="connsiteY56" fmla="*/ 2652507 h 4835892"/>
                <a:gd name="connsiteX57" fmla="*/ 165594 w 917151"/>
                <a:gd name="connsiteY57" fmla="*/ 1732020 h 4835892"/>
                <a:gd name="connsiteX58" fmla="*/ 52201 w 917151"/>
                <a:gd name="connsiteY58" fmla="*/ 828486 h 4835892"/>
                <a:gd name="connsiteX59" fmla="*/ 107786 w 917151"/>
                <a:gd name="connsiteY59" fmla="*/ 396035 h 4835892"/>
                <a:gd name="connsiteX60" fmla="*/ 176711 w 917151"/>
                <a:gd name="connsiteY60" fmla="*/ 206212 h 4835892"/>
                <a:gd name="connsiteX61" fmla="*/ 237577 w 917151"/>
                <a:gd name="connsiteY61" fmla="*/ 93097 h 4835892"/>
                <a:gd name="connsiteX62" fmla="*/ 325679 w 917151"/>
                <a:gd name="connsiteY62" fmla="*/ 81702 h 4835892"/>
                <a:gd name="connsiteX63" fmla="*/ 369313 w 917151"/>
                <a:gd name="connsiteY63" fmla="*/ 127282 h 4835892"/>
                <a:gd name="connsiteX64" fmla="*/ 713940 w 917151"/>
                <a:gd name="connsiteY64" fmla="*/ 854889 h 4835892"/>
                <a:gd name="connsiteX65" fmla="*/ 856793 w 917151"/>
                <a:gd name="connsiteY65" fmla="*/ 2716430 h 4835892"/>
                <a:gd name="connsiteX66" fmla="*/ 513834 w 917151"/>
                <a:gd name="connsiteY66" fmla="*/ 4840054 h 4835892"/>
                <a:gd name="connsiteX67" fmla="*/ 542738 w 917151"/>
                <a:gd name="connsiteY67" fmla="*/ 4848669 h 4835892"/>
                <a:gd name="connsiteX68" fmla="*/ 542738 w 917151"/>
                <a:gd name="connsiteY68" fmla="*/ 4848669 h 483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917151" h="4835892">
                  <a:moveTo>
                    <a:pt x="542738" y="4848669"/>
                  </a:moveTo>
                  <a:cubicBezTo>
                    <a:pt x="733672" y="4193322"/>
                    <a:pt x="859016" y="3514630"/>
                    <a:pt x="905430" y="2833436"/>
                  </a:cubicBezTo>
                  <a:cubicBezTo>
                    <a:pt x="950176" y="2176978"/>
                    <a:pt x="924607" y="1499675"/>
                    <a:pt x="767023" y="858502"/>
                  </a:cubicBezTo>
                  <a:cubicBezTo>
                    <a:pt x="703379" y="598920"/>
                    <a:pt x="607495" y="338505"/>
                    <a:pt x="433792" y="131173"/>
                  </a:cubicBezTo>
                  <a:cubicBezTo>
                    <a:pt x="392381" y="81702"/>
                    <a:pt x="310115" y="-41975"/>
                    <a:pt x="233686" y="14444"/>
                  </a:cubicBezTo>
                  <a:cubicBezTo>
                    <a:pt x="147529" y="78089"/>
                    <a:pt x="91666" y="265688"/>
                    <a:pt x="63596" y="362128"/>
                  </a:cubicBezTo>
                  <a:cubicBezTo>
                    <a:pt x="-119279" y="990238"/>
                    <a:pt x="147529" y="1631967"/>
                    <a:pt x="175877" y="2262023"/>
                  </a:cubicBezTo>
                  <a:cubicBezTo>
                    <a:pt x="192831" y="2642224"/>
                    <a:pt x="190885" y="3013531"/>
                    <a:pt x="267037" y="3388452"/>
                  </a:cubicBezTo>
                  <a:cubicBezTo>
                    <a:pt x="343188" y="3764762"/>
                    <a:pt x="463252" y="4129956"/>
                    <a:pt x="583037" y="4494037"/>
                  </a:cubicBezTo>
                  <a:cubicBezTo>
                    <a:pt x="591375" y="4519606"/>
                    <a:pt x="625004" y="4517105"/>
                    <a:pt x="629173" y="4490424"/>
                  </a:cubicBezTo>
                  <a:cubicBezTo>
                    <a:pt x="749792" y="3741139"/>
                    <a:pt x="803987" y="2983794"/>
                    <a:pt x="775639" y="2225059"/>
                  </a:cubicBezTo>
                  <a:cubicBezTo>
                    <a:pt x="762021" y="1860699"/>
                    <a:pt x="733394" y="1495506"/>
                    <a:pt x="682812" y="1134204"/>
                  </a:cubicBezTo>
                  <a:cubicBezTo>
                    <a:pt x="646682" y="877401"/>
                    <a:pt x="584427" y="610315"/>
                    <a:pt x="375149" y="438002"/>
                  </a:cubicBezTo>
                  <a:cubicBezTo>
                    <a:pt x="367367" y="431609"/>
                    <a:pt x="351804" y="432999"/>
                    <a:pt x="344856" y="440225"/>
                  </a:cubicBezTo>
                  <a:cubicBezTo>
                    <a:pt x="261756" y="526660"/>
                    <a:pt x="278154" y="643666"/>
                    <a:pt x="283156" y="754836"/>
                  </a:cubicBezTo>
                  <a:cubicBezTo>
                    <a:pt x="290660" y="916866"/>
                    <a:pt x="297886" y="1079174"/>
                    <a:pt x="304834" y="1241205"/>
                  </a:cubicBezTo>
                  <a:cubicBezTo>
                    <a:pt x="319009" y="1578883"/>
                    <a:pt x="333461" y="1916840"/>
                    <a:pt x="347635" y="2254519"/>
                  </a:cubicBezTo>
                  <a:cubicBezTo>
                    <a:pt x="361809" y="2592197"/>
                    <a:pt x="375705" y="2930154"/>
                    <a:pt x="390991" y="3267833"/>
                  </a:cubicBezTo>
                  <a:cubicBezTo>
                    <a:pt x="399329" y="3451541"/>
                    <a:pt x="354027" y="3788942"/>
                    <a:pt x="555801" y="3891774"/>
                  </a:cubicBezTo>
                  <a:cubicBezTo>
                    <a:pt x="565806" y="3897055"/>
                    <a:pt x="575255" y="3896777"/>
                    <a:pt x="584427" y="3889829"/>
                  </a:cubicBezTo>
                  <a:cubicBezTo>
                    <a:pt x="653908" y="3836745"/>
                    <a:pt x="636677" y="3738082"/>
                    <a:pt x="636955" y="3660540"/>
                  </a:cubicBezTo>
                  <a:cubicBezTo>
                    <a:pt x="637510" y="3520744"/>
                    <a:pt x="637788" y="3380948"/>
                    <a:pt x="637510" y="3241430"/>
                  </a:cubicBezTo>
                  <a:cubicBezTo>
                    <a:pt x="636955" y="2962115"/>
                    <a:pt x="634731" y="2682523"/>
                    <a:pt x="630562" y="2403209"/>
                  </a:cubicBezTo>
                  <a:cubicBezTo>
                    <a:pt x="626671" y="2130286"/>
                    <a:pt x="620835" y="1857642"/>
                    <a:pt x="613053" y="1584998"/>
                  </a:cubicBezTo>
                  <a:cubicBezTo>
                    <a:pt x="609718" y="1461321"/>
                    <a:pt x="610274" y="1336533"/>
                    <a:pt x="600269" y="1213412"/>
                  </a:cubicBezTo>
                  <a:cubicBezTo>
                    <a:pt x="593876" y="1135871"/>
                    <a:pt x="576923" y="1067224"/>
                    <a:pt x="511888" y="1019698"/>
                  </a:cubicBezTo>
                  <a:cubicBezTo>
                    <a:pt x="499382" y="1010527"/>
                    <a:pt x="482984" y="1018309"/>
                    <a:pt x="477982" y="1031371"/>
                  </a:cubicBezTo>
                  <a:cubicBezTo>
                    <a:pt x="409334" y="1204796"/>
                    <a:pt x="464085" y="1397954"/>
                    <a:pt x="484096" y="1576382"/>
                  </a:cubicBezTo>
                  <a:cubicBezTo>
                    <a:pt x="509387" y="1804280"/>
                    <a:pt x="524673" y="2033290"/>
                    <a:pt x="530509" y="2262301"/>
                  </a:cubicBezTo>
                  <a:cubicBezTo>
                    <a:pt x="535790" y="2468243"/>
                    <a:pt x="529120" y="2673351"/>
                    <a:pt x="523005" y="2879294"/>
                  </a:cubicBezTo>
                  <a:cubicBezTo>
                    <a:pt x="517725" y="3052997"/>
                    <a:pt x="525229" y="3225310"/>
                    <a:pt x="603881" y="3383449"/>
                  </a:cubicBezTo>
                  <a:cubicBezTo>
                    <a:pt x="618334" y="3412354"/>
                    <a:pt x="662524" y="3389564"/>
                    <a:pt x="648350" y="3360660"/>
                  </a:cubicBezTo>
                  <a:cubicBezTo>
                    <a:pt x="563582" y="3188902"/>
                    <a:pt x="569419" y="3000747"/>
                    <a:pt x="576645" y="2814259"/>
                  </a:cubicBezTo>
                  <a:cubicBezTo>
                    <a:pt x="584427" y="2618044"/>
                    <a:pt x="586094" y="2421830"/>
                    <a:pt x="579702" y="2225337"/>
                  </a:cubicBezTo>
                  <a:cubicBezTo>
                    <a:pt x="573588" y="2038293"/>
                    <a:pt x="559969" y="1851250"/>
                    <a:pt x="539681" y="1665318"/>
                  </a:cubicBezTo>
                  <a:cubicBezTo>
                    <a:pt x="518003" y="1467713"/>
                    <a:pt x="443797" y="1236480"/>
                    <a:pt x="521060" y="1046101"/>
                  </a:cubicBezTo>
                  <a:cubicBezTo>
                    <a:pt x="509665" y="1049992"/>
                    <a:pt x="498270" y="1053883"/>
                    <a:pt x="487153" y="1057774"/>
                  </a:cubicBezTo>
                  <a:cubicBezTo>
                    <a:pt x="557468" y="1110302"/>
                    <a:pt x="553299" y="1204796"/>
                    <a:pt x="555523" y="1283449"/>
                  </a:cubicBezTo>
                  <a:cubicBezTo>
                    <a:pt x="558024" y="1376554"/>
                    <a:pt x="560803" y="1469659"/>
                    <a:pt x="563582" y="1562764"/>
                  </a:cubicBezTo>
                  <a:cubicBezTo>
                    <a:pt x="568307" y="1728963"/>
                    <a:pt x="572198" y="1895440"/>
                    <a:pt x="575533" y="2061639"/>
                  </a:cubicBezTo>
                  <a:cubicBezTo>
                    <a:pt x="582759" y="2400985"/>
                    <a:pt x="587484" y="2740331"/>
                    <a:pt x="589429" y="3079678"/>
                  </a:cubicBezTo>
                  <a:cubicBezTo>
                    <a:pt x="590541" y="3252825"/>
                    <a:pt x="590819" y="3425694"/>
                    <a:pt x="590541" y="3598841"/>
                  </a:cubicBezTo>
                  <a:cubicBezTo>
                    <a:pt x="590541" y="3628023"/>
                    <a:pt x="608050" y="3839246"/>
                    <a:pt x="559136" y="3841748"/>
                  </a:cubicBezTo>
                  <a:cubicBezTo>
                    <a:pt x="497992" y="3845083"/>
                    <a:pt x="466309" y="3684720"/>
                    <a:pt x="460472" y="3643865"/>
                  </a:cubicBezTo>
                  <a:cubicBezTo>
                    <a:pt x="436293" y="3475442"/>
                    <a:pt x="442407" y="3299516"/>
                    <a:pt x="435459" y="3129704"/>
                  </a:cubicBezTo>
                  <a:cubicBezTo>
                    <a:pt x="428511" y="2960726"/>
                    <a:pt x="420729" y="2792025"/>
                    <a:pt x="413225" y="2623047"/>
                  </a:cubicBezTo>
                  <a:cubicBezTo>
                    <a:pt x="397939" y="2278420"/>
                    <a:pt x="382931" y="1933793"/>
                    <a:pt x="367645" y="1589444"/>
                  </a:cubicBezTo>
                  <a:cubicBezTo>
                    <a:pt x="359863" y="1413796"/>
                    <a:pt x="351804" y="1238147"/>
                    <a:pt x="344578" y="1062499"/>
                  </a:cubicBezTo>
                  <a:cubicBezTo>
                    <a:pt x="338185" y="908806"/>
                    <a:pt x="312060" y="741218"/>
                    <a:pt x="330126" y="588081"/>
                  </a:cubicBezTo>
                  <a:cubicBezTo>
                    <a:pt x="337352" y="528049"/>
                    <a:pt x="373204" y="496922"/>
                    <a:pt x="416560" y="545837"/>
                  </a:cubicBezTo>
                  <a:cubicBezTo>
                    <a:pt x="440462" y="572795"/>
                    <a:pt x="461584" y="601977"/>
                    <a:pt x="480205" y="632549"/>
                  </a:cubicBezTo>
                  <a:cubicBezTo>
                    <a:pt x="516891" y="692581"/>
                    <a:pt x="544128" y="758449"/>
                    <a:pt x="565250" y="825429"/>
                  </a:cubicBezTo>
                  <a:cubicBezTo>
                    <a:pt x="604993" y="951607"/>
                    <a:pt x="623336" y="1083899"/>
                    <a:pt x="639734" y="1214802"/>
                  </a:cubicBezTo>
                  <a:cubicBezTo>
                    <a:pt x="682256" y="1556093"/>
                    <a:pt x="710049" y="1899053"/>
                    <a:pt x="721722" y="2242846"/>
                  </a:cubicBezTo>
                  <a:cubicBezTo>
                    <a:pt x="747569" y="2993243"/>
                    <a:pt x="703934" y="3747809"/>
                    <a:pt x="583037" y="4489313"/>
                  </a:cubicBezTo>
                  <a:cubicBezTo>
                    <a:pt x="598323" y="4488201"/>
                    <a:pt x="613887" y="4486811"/>
                    <a:pt x="629173" y="4485700"/>
                  </a:cubicBezTo>
                  <a:cubicBezTo>
                    <a:pt x="432958" y="3885938"/>
                    <a:pt x="251751" y="3288121"/>
                    <a:pt x="235631" y="2652507"/>
                  </a:cubicBezTo>
                  <a:cubicBezTo>
                    <a:pt x="227571" y="2342065"/>
                    <a:pt x="217288" y="2039127"/>
                    <a:pt x="165594" y="1732020"/>
                  </a:cubicBezTo>
                  <a:cubicBezTo>
                    <a:pt x="115290" y="1432973"/>
                    <a:pt x="49699" y="1133370"/>
                    <a:pt x="52201" y="828486"/>
                  </a:cubicBezTo>
                  <a:cubicBezTo>
                    <a:pt x="53312" y="682853"/>
                    <a:pt x="68598" y="536665"/>
                    <a:pt x="107786" y="396035"/>
                  </a:cubicBezTo>
                  <a:cubicBezTo>
                    <a:pt x="125851" y="331279"/>
                    <a:pt x="148363" y="267356"/>
                    <a:pt x="176711" y="206212"/>
                  </a:cubicBezTo>
                  <a:cubicBezTo>
                    <a:pt x="189218" y="179532"/>
                    <a:pt x="213675" y="116165"/>
                    <a:pt x="237577" y="93097"/>
                  </a:cubicBezTo>
                  <a:cubicBezTo>
                    <a:pt x="251751" y="51130"/>
                    <a:pt x="280933" y="47239"/>
                    <a:pt x="325679" y="81702"/>
                  </a:cubicBezTo>
                  <a:cubicBezTo>
                    <a:pt x="340687" y="96432"/>
                    <a:pt x="355139" y="111718"/>
                    <a:pt x="369313" y="127282"/>
                  </a:cubicBezTo>
                  <a:cubicBezTo>
                    <a:pt x="552743" y="329889"/>
                    <a:pt x="650295" y="593084"/>
                    <a:pt x="713940" y="854889"/>
                  </a:cubicBezTo>
                  <a:cubicBezTo>
                    <a:pt x="860684" y="1459654"/>
                    <a:pt x="890422" y="2096935"/>
                    <a:pt x="856793" y="2716430"/>
                  </a:cubicBezTo>
                  <a:cubicBezTo>
                    <a:pt x="817606" y="3435422"/>
                    <a:pt x="678365" y="4140517"/>
                    <a:pt x="513834" y="4840054"/>
                  </a:cubicBezTo>
                  <a:cubicBezTo>
                    <a:pt x="508275" y="4858119"/>
                    <a:pt x="536902" y="4868402"/>
                    <a:pt x="542738" y="4848669"/>
                  </a:cubicBezTo>
                  <a:lnTo>
                    <a:pt x="542738" y="4848669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343467" y="1317842"/>
              <a:ext cx="1250662" cy="5697460"/>
            </a:xfrm>
            <a:custGeom>
              <a:avLst/>
              <a:gdLst>
                <a:gd name="connsiteX0" fmla="*/ 274760 w 1250661"/>
                <a:gd name="connsiteY0" fmla="*/ 4046301 h 5697459"/>
                <a:gd name="connsiteX1" fmla="*/ 691370 w 1250661"/>
                <a:gd name="connsiteY1" fmla="*/ 229002 h 5697459"/>
                <a:gd name="connsiteX2" fmla="*/ 832277 w 1250661"/>
                <a:gd name="connsiteY2" fmla="*/ 72253 h 5697459"/>
                <a:gd name="connsiteX3" fmla="*/ 1091303 w 1250661"/>
                <a:gd name="connsiteY3" fmla="*/ 168415 h 5697459"/>
                <a:gd name="connsiteX4" fmla="*/ 1209699 w 1250661"/>
                <a:gd name="connsiteY4" fmla="*/ 618097 h 5697459"/>
                <a:gd name="connsiteX5" fmla="*/ 1134660 w 1250661"/>
                <a:gd name="connsiteY5" fmla="*/ 1621684 h 5697459"/>
                <a:gd name="connsiteX6" fmla="*/ 730557 w 1250661"/>
                <a:gd name="connsiteY6" fmla="*/ 3630247 h 5697459"/>
                <a:gd name="connsiteX7" fmla="*/ 421782 w 1250661"/>
                <a:gd name="connsiteY7" fmla="*/ 4703593 h 5697459"/>
                <a:gd name="connsiteX8" fmla="*/ 4061 w 1250661"/>
                <a:gd name="connsiteY8" fmla="*/ 5682444 h 5697459"/>
                <a:gd name="connsiteX9" fmla="*/ 46306 w 1250661"/>
                <a:gd name="connsiteY9" fmla="*/ 5696341 h 5697459"/>
                <a:gd name="connsiteX10" fmla="*/ 450131 w 1250661"/>
                <a:gd name="connsiteY10" fmla="*/ 2023008 h 5697459"/>
                <a:gd name="connsiteX11" fmla="*/ 579088 w 1250661"/>
                <a:gd name="connsiteY11" fmla="*/ 1139207 h 5697459"/>
                <a:gd name="connsiteX12" fmla="*/ 681086 w 1250661"/>
                <a:gd name="connsiteY12" fmla="*/ 704810 h 5697459"/>
                <a:gd name="connsiteX13" fmla="*/ 753347 w 1250661"/>
                <a:gd name="connsiteY13" fmla="*/ 490808 h 5697459"/>
                <a:gd name="connsiteX14" fmla="*/ 841171 w 1250661"/>
                <a:gd name="connsiteY14" fmla="*/ 412711 h 5697459"/>
                <a:gd name="connsiteX15" fmla="*/ 907317 w 1250661"/>
                <a:gd name="connsiteY15" fmla="*/ 441893 h 5697459"/>
                <a:gd name="connsiteX16" fmla="*/ 942058 w 1250661"/>
                <a:gd name="connsiteY16" fmla="*/ 529161 h 5697459"/>
                <a:gd name="connsiteX17" fmla="*/ 945949 w 1250661"/>
                <a:gd name="connsiteY17" fmla="*/ 1325972 h 5697459"/>
                <a:gd name="connsiteX18" fmla="*/ 800038 w 1250661"/>
                <a:gd name="connsiteY18" fmla="*/ 2230062 h 5697459"/>
                <a:gd name="connsiteX19" fmla="*/ 634117 w 1250661"/>
                <a:gd name="connsiteY19" fmla="*/ 3258940 h 5697459"/>
                <a:gd name="connsiteX20" fmla="*/ 391766 w 1250661"/>
                <a:gd name="connsiteY20" fmla="*/ 4216391 h 5697459"/>
                <a:gd name="connsiteX21" fmla="*/ 439847 w 1250661"/>
                <a:gd name="connsiteY21" fmla="*/ 4225562 h 5697459"/>
                <a:gd name="connsiteX22" fmla="*/ 622722 w 1250661"/>
                <a:gd name="connsiteY22" fmla="*/ 1792886 h 5697459"/>
                <a:gd name="connsiteX23" fmla="*/ 750012 w 1250661"/>
                <a:gd name="connsiteY23" fmla="*/ 1223418 h 5697459"/>
                <a:gd name="connsiteX24" fmla="*/ 789199 w 1250661"/>
                <a:gd name="connsiteY24" fmla="*/ 1072782 h 5697459"/>
                <a:gd name="connsiteX25" fmla="*/ 826163 w 1250661"/>
                <a:gd name="connsiteY25" fmla="*/ 1071393 h 5697459"/>
                <a:gd name="connsiteX26" fmla="*/ 821994 w 1250661"/>
                <a:gd name="connsiteY26" fmla="*/ 1148378 h 5697459"/>
                <a:gd name="connsiteX27" fmla="*/ 796147 w 1250661"/>
                <a:gd name="connsiteY27" fmla="*/ 1456041 h 5697459"/>
                <a:gd name="connsiteX28" fmla="*/ 550739 w 1250661"/>
                <a:gd name="connsiteY28" fmla="*/ 2657788 h 5697459"/>
                <a:gd name="connsiteX29" fmla="*/ 595763 w 1250661"/>
                <a:gd name="connsiteY29" fmla="*/ 2673074 h 5697459"/>
                <a:gd name="connsiteX30" fmla="*/ 818381 w 1250661"/>
                <a:gd name="connsiteY30" fmla="*/ 1650310 h 5697459"/>
                <a:gd name="connsiteX31" fmla="*/ 869797 w 1250661"/>
                <a:gd name="connsiteY31" fmla="*/ 1112804 h 5697459"/>
                <a:gd name="connsiteX32" fmla="*/ 783085 w 1250661"/>
                <a:gd name="connsiteY32" fmla="*/ 968283 h 5697459"/>
                <a:gd name="connsiteX33" fmla="*/ 766131 w 1250661"/>
                <a:gd name="connsiteY33" fmla="*/ 983291 h 5697459"/>
                <a:gd name="connsiteX34" fmla="*/ 390377 w 1250661"/>
                <a:gd name="connsiteY34" fmla="*/ 4222783 h 5697459"/>
                <a:gd name="connsiteX35" fmla="*/ 438458 w 1250661"/>
                <a:gd name="connsiteY35" fmla="*/ 4231954 h 5697459"/>
                <a:gd name="connsiteX36" fmla="*/ 668857 w 1250661"/>
                <a:gd name="connsiteY36" fmla="*/ 3352878 h 5697459"/>
                <a:gd name="connsiteX37" fmla="*/ 825051 w 1250661"/>
                <a:gd name="connsiteY37" fmla="*/ 2370969 h 5697459"/>
                <a:gd name="connsiteX38" fmla="*/ 985692 w 1250661"/>
                <a:gd name="connsiteY38" fmla="*/ 1361546 h 5697459"/>
                <a:gd name="connsiteX39" fmla="*/ 989305 w 1250661"/>
                <a:gd name="connsiteY39" fmla="*/ 535276 h 5697459"/>
                <a:gd name="connsiteX40" fmla="*/ 850898 w 1250661"/>
                <a:gd name="connsiteY40" fmla="*/ 325998 h 5697459"/>
                <a:gd name="connsiteX41" fmla="*/ 703876 w 1250661"/>
                <a:gd name="connsiteY41" fmla="*/ 493587 h 5697459"/>
                <a:gd name="connsiteX42" fmla="*/ 492653 w 1250661"/>
                <a:gd name="connsiteY42" fmla="*/ 1397677 h 5697459"/>
                <a:gd name="connsiteX43" fmla="*/ 241131 w 1250661"/>
                <a:gd name="connsiteY43" fmla="*/ 3395956 h 5697459"/>
                <a:gd name="connsiteX44" fmla="*/ 170 w 1250661"/>
                <a:gd name="connsiteY44" fmla="*/ 5693283 h 5697459"/>
                <a:gd name="connsiteX45" fmla="*/ 42415 w 1250661"/>
                <a:gd name="connsiteY45" fmla="*/ 5707458 h 5697459"/>
                <a:gd name="connsiteX46" fmla="*/ 442349 w 1250661"/>
                <a:gd name="connsiteY46" fmla="*/ 4813651 h 5697459"/>
                <a:gd name="connsiteX47" fmla="*/ 755292 w 1250661"/>
                <a:gd name="connsiteY47" fmla="*/ 3761984 h 5697459"/>
                <a:gd name="connsiteX48" fmla="*/ 1191912 w 1250661"/>
                <a:gd name="connsiteY48" fmla="*/ 1624463 h 5697459"/>
                <a:gd name="connsiteX49" fmla="*/ 1256391 w 1250661"/>
                <a:gd name="connsiteY49" fmla="*/ 556398 h 5697459"/>
                <a:gd name="connsiteX50" fmla="*/ 898979 w 1250661"/>
                <a:gd name="connsiteY50" fmla="*/ 1660 h 5697459"/>
                <a:gd name="connsiteX51" fmla="*/ 657463 w 1250661"/>
                <a:gd name="connsiteY51" fmla="*/ 206213 h 5697459"/>
                <a:gd name="connsiteX52" fmla="*/ 457635 w 1250661"/>
                <a:gd name="connsiteY52" fmla="*/ 623934 h 5697459"/>
                <a:gd name="connsiteX53" fmla="*/ 248635 w 1250661"/>
                <a:gd name="connsiteY53" fmla="*/ 1561096 h 5697459"/>
                <a:gd name="connsiteX54" fmla="*/ 248079 w 1250661"/>
                <a:gd name="connsiteY54" fmla="*/ 4044355 h 5697459"/>
                <a:gd name="connsiteX55" fmla="*/ 274760 w 1250661"/>
                <a:gd name="connsiteY55" fmla="*/ 4046301 h 5697459"/>
                <a:gd name="connsiteX56" fmla="*/ 274760 w 1250661"/>
                <a:gd name="connsiteY56" fmla="*/ 4046301 h 569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250661" h="5697459">
                  <a:moveTo>
                    <a:pt x="274760" y="4046301"/>
                  </a:moveTo>
                  <a:cubicBezTo>
                    <a:pt x="370644" y="2792026"/>
                    <a:pt x="-1219" y="1372941"/>
                    <a:pt x="691370" y="229002"/>
                  </a:cubicBezTo>
                  <a:cubicBezTo>
                    <a:pt x="727500" y="169249"/>
                    <a:pt x="770578" y="107549"/>
                    <a:pt x="832277" y="72253"/>
                  </a:cubicBezTo>
                  <a:cubicBezTo>
                    <a:pt x="938167" y="11387"/>
                    <a:pt x="1034885" y="74198"/>
                    <a:pt x="1091303" y="168415"/>
                  </a:cubicBezTo>
                  <a:cubicBezTo>
                    <a:pt x="1171624" y="302097"/>
                    <a:pt x="1198582" y="464961"/>
                    <a:pt x="1209699" y="618097"/>
                  </a:cubicBezTo>
                  <a:cubicBezTo>
                    <a:pt x="1234157" y="953553"/>
                    <a:pt x="1182741" y="1290398"/>
                    <a:pt x="1134660" y="1621684"/>
                  </a:cubicBezTo>
                  <a:cubicBezTo>
                    <a:pt x="1036274" y="2298153"/>
                    <a:pt x="900091" y="2968230"/>
                    <a:pt x="730557" y="3630247"/>
                  </a:cubicBezTo>
                  <a:cubicBezTo>
                    <a:pt x="638286" y="3990994"/>
                    <a:pt x="535176" y="4348961"/>
                    <a:pt x="421782" y="4703593"/>
                  </a:cubicBezTo>
                  <a:cubicBezTo>
                    <a:pt x="315059" y="5037103"/>
                    <a:pt x="221954" y="5401462"/>
                    <a:pt x="4061" y="5682444"/>
                  </a:cubicBezTo>
                  <a:cubicBezTo>
                    <a:pt x="18236" y="5687169"/>
                    <a:pt x="32132" y="5691894"/>
                    <a:pt x="46306" y="5696341"/>
                  </a:cubicBezTo>
                  <a:cubicBezTo>
                    <a:pt x="148304" y="4469303"/>
                    <a:pt x="288378" y="3243654"/>
                    <a:pt x="450131" y="2023008"/>
                  </a:cubicBezTo>
                  <a:cubicBezTo>
                    <a:pt x="489040" y="1728129"/>
                    <a:pt x="525170" y="1431861"/>
                    <a:pt x="579088" y="1139207"/>
                  </a:cubicBezTo>
                  <a:cubicBezTo>
                    <a:pt x="606047" y="993018"/>
                    <a:pt x="638564" y="847385"/>
                    <a:pt x="681086" y="704810"/>
                  </a:cubicBezTo>
                  <a:cubicBezTo>
                    <a:pt x="702487" y="633105"/>
                    <a:pt x="724720" y="560289"/>
                    <a:pt x="753347" y="490808"/>
                  </a:cubicBezTo>
                  <a:cubicBezTo>
                    <a:pt x="777804" y="431888"/>
                    <a:pt x="771690" y="413545"/>
                    <a:pt x="841171" y="412711"/>
                  </a:cubicBezTo>
                  <a:cubicBezTo>
                    <a:pt x="878969" y="396591"/>
                    <a:pt x="900925" y="406596"/>
                    <a:pt x="907317" y="441893"/>
                  </a:cubicBezTo>
                  <a:cubicBezTo>
                    <a:pt x="920658" y="470241"/>
                    <a:pt x="932052" y="499423"/>
                    <a:pt x="942058" y="529161"/>
                  </a:cubicBezTo>
                  <a:cubicBezTo>
                    <a:pt x="1026825" y="785964"/>
                    <a:pt x="987082" y="1065001"/>
                    <a:pt x="945949" y="1325972"/>
                  </a:cubicBezTo>
                  <a:cubicBezTo>
                    <a:pt x="898423" y="1627520"/>
                    <a:pt x="848675" y="1928791"/>
                    <a:pt x="800038" y="2230062"/>
                  </a:cubicBezTo>
                  <a:cubicBezTo>
                    <a:pt x="744731" y="2573021"/>
                    <a:pt x="689424" y="2915980"/>
                    <a:pt x="634117" y="3258940"/>
                  </a:cubicBezTo>
                  <a:cubicBezTo>
                    <a:pt x="581311" y="3585223"/>
                    <a:pt x="525726" y="3911785"/>
                    <a:pt x="391766" y="4216391"/>
                  </a:cubicBezTo>
                  <a:cubicBezTo>
                    <a:pt x="407886" y="4219448"/>
                    <a:pt x="423728" y="4222505"/>
                    <a:pt x="439847" y="4225562"/>
                  </a:cubicBezTo>
                  <a:cubicBezTo>
                    <a:pt x="408720" y="3409853"/>
                    <a:pt x="466806" y="2594421"/>
                    <a:pt x="622722" y="1792886"/>
                  </a:cubicBezTo>
                  <a:cubicBezTo>
                    <a:pt x="659964" y="1601951"/>
                    <a:pt x="702209" y="1412129"/>
                    <a:pt x="750012" y="1223418"/>
                  </a:cubicBezTo>
                  <a:cubicBezTo>
                    <a:pt x="760573" y="1181729"/>
                    <a:pt x="765575" y="1108357"/>
                    <a:pt x="789199" y="1072782"/>
                  </a:cubicBezTo>
                  <a:cubicBezTo>
                    <a:pt x="792256" y="1022756"/>
                    <a:pt x="804485" y="1022478"/>
                    <a:pt x="826163" y="1071393"/>
                  </a:cubicBezTo>
                  <a:cubicBezTo>
                    <a:pt x="825051" y="1096962"/>
                    <a:pt x="823662" y="1122809"/>
                    <a:pt x="821994" y="1148378"/>
                  </a:cubicBezTo>
                  <a:cubicBezTo>
                    <a:pt x="815880" y="1251210"/>
                    <a:pt x="807264" y="1353487"/>
                    <a:pt x="796147" y="1456041"/>
                  </a:cubicBezTo>
                  <a:cubicBezTo>
                    <a:pt x="752235" y="1863479"/>
                    <a:pt x="667746" y="2265080"/>
                    <a:pt x="550739" y="2657788"/>
                  </a:cubicBezTo>
                  <a:cubicBezTo>
                    <a:pt x="542124" y="2686970"/>
                    <a:pt x="586870" y="2702256"/>
                    <a:pt x="595763" y="2673074"/>
                  </a:cubicBezTo>
                  <a:cubicBezTo>
                    <a:pt x="696650" y="2338452"/>
                    <a:pt x="771134" y="1996605"/>
                    <a:pt x="818381" y="1650310"/>
                  </a:cubicBezTo>
                  <a:cubicBezTo>
                    <a:pt x="842838" y="1472438"/>
                    <a:pt x="862571" y="1292343"/>
                    <a:pt x="869797" y="1112804"/>
                  </a:cubicBezTo>
                  <a:cubicBezTo>
                    <a:pt x="872021" y="1055829"/>
                    <a:pt x="867296" y="948272"/>
                    <a:pt x="783085" y="968283"/>
                  </a:cubicBezTo>
                  <a:cubicBezTo>
                    <a:pt x="775581" y="969950"/>
                    <a:pt x="768355" y="975509"/>
                    <a:pt x="766131" y="983291"/>
                  </a:cubicBezTo>
                  <a:cubicBezTo>
                    <a:pt x="479313" y="2036348"/>
                    <a:pt x="350356" y="3131928"/>
                    <a:pt x="390377" y="4222783"/>
                  </a:cubicBezTo>
                  <a:cubicBezTo>
                    <a:pt x="391489" y="4250854"/>
                    <a:pt x="427063" y="4258079"/>
                    <a:pt x="438458" y="4231954"/>
                  </a:cubicBezTo>
                  <a:cubicBezTo>
                    <a:pt x="562134" y="3952362"/>
                    <a:pt x="620221" y="3653037"/>
                    <a:pt x="668857" y="3352878"/>
                  </a:cubicBezTo>
                  <a:cubicBezTo>
                    <a:pt x="721941" y="3025761"/>
                    <a:pt x="773079" y="2698365"/>
                    <a:pt x="825051" y="2370969"/>
                  </a:cubicBezTo>
                  <a:cubicBezTo>
                    <a:pt x="878691" y="2034403"/>
                    <a:pt x="932608" y="1698113"/>
                    <a:pt x="985692" y="1361546"/>
                  </a:cubicBezTo>
                  <a:cubicBezTo>
                    <a:pt x="1028492" y="1091126"/>
                    <a:pt x="1072126" y="802917"/>
                    <a:pt x="989305" y="535276"/>
                  </a:cubicBezTo>
                  <a:cubicBezTo>
                    <a:pt x="969016" y="469963"/>
                    <a:pt x="936499" y="331279"/>
                    <a:pt x="850898" y="325998"/>
                  </a:cubicBezTo>
                  <a:cubicBezTo>
                    <a:pt x="766409" y="320440"/>
                    <a:pt x="726666" y="432721"/>
                    <a:pt x="703876" y="493587"/>
                  </a:cubicBezTo>
                  <a:cubicBezTo>
                    <a:pt x="595485" y="784574"/>
                    <a:pt x="538233" y="1091403"/>
                    <a:pt x="492653" y="1397677"/>
                  </a:cubicBezTo>
                  <a:cubicBezTo>
                    <a:pt x="394268" y="2061639"/>
                    <a:pt x="316449" y="2729215"/>
                    <a:pt x="241131" y="3395956"/>
                  </a:cubicBezTo>
                  <a:cubicBezTo>
                    <a:pt x="154697" y="4161083"/>
                    <a:pt x="81602" y="4927600"/>
                    <a:pt x="170" y="5693283"/>
                  </a:cubicBezTo>
                  <a:cubicBezTo>
                    <a:pt x="-2609" y="5718019"/>
                    <a:pt x="29353" y="5723577"/>
                    <a:pt x="42415" y="5707458"/>
                  </a:cubicBezTo>
                  <a:cubicBezTo>
                    <a:pt x="250025" y="5452600"/>
                    <a:pt x="341184" y="5120480"/>
                    <a:pt x="442349" y="4813651"/>
                  </a:cubicBezTo>
                  <a:cubicBezTo>
                    <a:pt x="556854" y="4466245"/>
                    <a:pt x="661076" y="4115504"/>
                    <a:pt x="755292" y="3761984"/>
                  </a:cubicBezTo>
                  <a:cubicBezTo>
                    <a:pt x="942614" y="3059111"/>
                    <a:pt x="1087412" y="2344289"/>
                    <a:pt x="1191912" y="1624463"/>
                  </a:cubicBezTo>
                  <a:cubicBezTo>
                    <a:pt x="1243050" y="1272333"/>
                    <a:pt x="1296968" y="912420"/>
                    <a:pt x="1256391" y="556398"/>
                  </a:cubicBezTo>
                  <a:cubicBezTo>
                    <a:pt x="1236102" y="377970"/>
                    <a:pt x="1156060" y="-29190"/>
                    <a:pt x="898979" y="1660"/>
                  </a:cubicBezTo>
                  <a:cubicBezTo>
                    <a:pt x="787531" y="15000"/>
                    <a:pt x="711380" y="116999"/>
                    <a:pt x="657463" y="206213"/>
                  </a:cubicBezTo>
                  <a:cubicBezTo>
                    <a:pt x="577420" y="337949"/>
                    <a:pt x="511830" y="479969"/>
                    <a:pt x="457635" y="623934"/>
                  </a:cubicBezTo>
                  <a:cubicBezTo>
                    <a:pt x="344241" y="924371"/>
                    <a:pt x="281152" y="1242317"/>
                    <a:pt x="248635" y="1561096"/>
                  </a:cubicBezTo>
                  <a:cubicBezTo>
                    <a:pt x="164702" y="2386811"/>
                    <a:pt x="280041" y="3216973"/>
                    <a:pt x="248079" y="4044355"/>
                  </a:cubicBezTo>
                  <a:cubicBezTo>
                    <a:pt x="247246" y="4061864"/>
                    <a:pt x="273371" y="4063532"/>
                    <a:pt x="274760" y="4046301"/>
                  </a:cubicBezTo>
                  <a:lnTo>
                    <a:pt x="274760" y="4046301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407184" y="4990300"/>
              <a:ext cx="1639757" cy="1945474"/>
            </a:xfrm>
            <a:custGeom>
              <a:avLst/>
              <a:gdLst>
                <a:gd name="connsiteX0" fmla="*/ 20386 w 1639756"/>
                <a:gd name="connsiteY0" fmla="*/ 1967741 h 1945474"/>
                <a:gd name="connsiteX1" fmla="*/ 609031 w 1639756"/>
                <a:gd name="connsiteY1" fmla="*/ 962487 h 1945474"/>
                <a:gd name="connsiteX2" fmla="*/ 1205458 w 1639756"/>
                <a:gd name="connsiteY2" fmla="*/ 185965 h 1945474"/>
                <a:gd name="connsiteX3" fmla="*/ 1435302 w 1639756"/>
                <a:gd name="connsiteY3" fmla="*/ 68125 h 1945474"/>
                <a:gd name="connsiteX4" fmla="*/ 1491998 w 1639756"/>
                <a:gd name="connsiteY4" fmla="*/ 54506 h 1945474"/>
                <a:gd name="connsiteX5" fmla="*/ 1572875 w 1639756"/>
                <a:gd name="connsiteY5" fmla="*/ 200973 h 1945474"/>
                <a:gd name="connsiteX6" fmla="*/ 1496723 w 1639756"/>
                <a:gd name="connsiteY6" fmla="*/ 313810 h 1945474"/>
                <a:gd name="connsiteX7" fmla="*/ 1140701 w 1639756"/>
                <a:gd name="connsiteY7" fmla="*/ 743482 h 1945474"/>
                <a:gd name="connsiteX8" fmla="*/ 350839 w 1639756"/>
                <a:gd name="connsiteY8" fmla="*/ 1444965 h 1945474"/>
                <a:gd name="connsiteX9" fmla="*/ 387803 w 1639756"/>
                <a:gd name="connsiteY9" fmla="*/ 1469422 h 1945474"/>
                <a:gd name="connsiteX10" fmla="*/ 1325521 w 1639756"/>
                <a:gd name="connsiteY10" fmla="*/ 277680 h 1945474"/>
                <a:gd name="connsiteX11" fmla="*/ 1287168 w 1639756"/>
                <a:gd name="connsiteY11" fmla="*/ 259337 h 1945474"/>
                <a:gd name="connsiteX12" fmla="*/ 907244 w 1639756"/>
                <a:gd name="connsiteY12" fmla="*/ 729030 h 1945474"/>
                <a:gd name="connsiteX13" fmla="*/ 936427 w 1639756"/>
                <a:gd name="connsiteY13" fmla="*/ 761825 h 1945474"/>
                <a:gd name="connsiteX14" fmla="*/ 1333025 w 1639756"/>
                <a:gd name="connsiteY14" fmla="*/ 261839 h 1945474"/>
                <a:gd name="connsiteX15" fmla="*/ 1294672 w 1639756"/>
                <a:gd name="connsiteY15" fmla="*/ 243495 h 1945474"/>
                <a:gd name="connsiteX16" fmla="*/ 344447 w 1639756"/>
                <a:gd name="connsiteY16" fmla="*/ 1454692 h 1945474"/>
                <a:gd name="connsiteX17" fmla="*/ 381411 w 1639756"/>
                <a:gd name="connsiteY17" fmla="*/ 1479150 h 1945474"/>
                <a:gd name="connsiteX18" fmla="*/ 1136532 w 1639756"/>
                <a:gd name="connsiteY18" fmla="*/ 817688 h 1945474"/>
                <a:gd name="connsiteX19" fmla="*/ 1440026 w 1639756"/>
                <a:gd name="connsiteY19" fmla="*/ 466113 h 1945474"/>
                <a:gd name="connsiteX20" fmla="*/ 1645691 w 1639756"/>
                <a:gd name="connsiteY20" fmla="*/ 115928 h 1945474"/>
                <a:gd name="connsiteX21" fmla="*/ 1136810 w 1639756"/>
                <a:gd name="connsiteY21" fmla="*/ 174292 h 1945474"/>
                <a:gd name="connsiteX22" fmla="*/ 598470 w 1639756"/>
                <a:gd name="connsiteY22" fmla="*/ 885780 h 1945474"/>
                <a:gd name="connsiteX23" fmla="*/ 932 w 1639756"/>
                <a:gd name="connsiteY23" fmla="*/ 1958292 h 1945474"/>
                <a:gd name="connsiteX24" fmla="*/ 20386 w 1639756"/>
                <a:gd name="connsiteY24" fmla="*/ 1967741 h 1945474"/>
                <a:gd name="connsiteX25" fmla="*/ 20386 w 1639756"/>
                <a:gd name="connsiteY25" fmla="*/ 1967741 h 194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39756" h="1945474">
                  <a:moveTo>
                    <a:pt x="20386" y="1967741"/>
                  </a:moveTo>
                  <a:cubicBezTo>
                    <a:pt x="214100" y="1630896"/>
                    <a:pt x="402811" y="1292106"/>
                    <a:pt x="609031" y="962487"/>
                  </a:cubicBezTo>
                  <a:cubicBezTo>
                    <a:pt x="778565" y="691788"/>
                    <a:pt x="944764" y="380790"/>
                    <a:pt x="1205458" y="185965"/>
                  </a:cubicBezTo>
                  <a:cubicBezTo>
                    <a:pt x="1274939" y="134271"/>
                    <a:pt x="1351924" y="92304"/>
                    <a:pt x="1435302" y="68125"/>
                  </a:cubicBezTo>
                  <a:cubicBezTo>
                    <a:pt x="1453923" y="62844"/>
                    <a:pt x="1473099" y="58120"/>
                    <a:pt x="1491998" y="54506"/>
                  </a:cubicBezTo>
                  <a:cubicBezTo>
                    <a:pt x="1586493" y="97029"/>
                    <a:pt x="1613729" y="145944"/>
                    <a:pt x="1572875" y="200973"/>
                  </a:cubicBezTo>
                  <a:cubicBezTo>
                    <a:pt x="1557867" y="241828"/>
                    <a:pt x="1522292" y="279348"/>
                    <a:pt x="1496723" y="313810"/>
                  </a:cubicBezTo>
                  <a:cubicBezTo>
                    <a:pt x="1386109" y="463612"/>
                    <a:pt x="1267157" y="606743"/>
                    <a:pt x="1140701" y="743482"/>
                  </a:cubicBezTo>
                  <a:cubicBezTo>
                    <a:pt x="900574" y="1002508"/>
                    <a:pt x="635990" y="1236799"/>
                    <a:pt x="350839" y="1444965"/>
                  </a:cubicBezTo>
                  <a:cubicBezTo>
                    <a:pt x="363068" y="1453025"/>
                    <a:pt x="375574" y="1461084"/>
                    <a:pt x="387803" y="1469422"/>
                  </a:cubicBezTo>
                  <a:cubicBezTo>
                    <a:pt x="602083" y="1001119"/>
                    <a:pt x="922252" y="597850"/>
                    <a:pt x="1325521" y="277680"/>
                  </a:cubicBezTo>
                  <a:cubicBezTo>
                    <a:pt x="1312737" y="271566"/>
                    <a:pt x="1299952" y="265451"/>
                    <a:pt x="1287168" y="259337"/>
                  </a:cubicBezTo>
                  <a:cubicBezTo>
                    <a:pt x="1247702" y="471116"/>
                    <a:pt x="1069553" y="607021"/>
                    <a:pt x="907244" y="729030"/>
                  </a:cubicBezTo>
                  <a:cubicBezTo>
                    <a:pt x="884455" y="746261"/>
                    <a:pt x="913915" y="778223"/>
                    <a:pt x="936427" y="761825"/>
                  </a:cubicBezTo>
                  <a:cubicBezTo>
                    <a:pt x="1112909" y="633424"/>
                    <a:pt x="1290503" y="486957"/>
                    <a:pt x="1333025" y="261839"/>
                  </a:cubicBezTo>
                  <a:cubicBezTo>
                    <a:pt x="1336916" y="240438"/>
                    <a:pt x="1308568" y="232379"/>
                    <a:pt x="1294672" y="243495"/>
                  </a:cubicBezTo>
                  <a:cubicBezTo>
                    <a:pt x="887512" y="565610"/>
                    <a:pt x="562340" y="983887"/>
                    <a:pt x="344447" y="1454692"/>
                  </a:cubicBezTo>
                  <a:cubicBezTo>
                    <a:pt x="333886" y="1477760"/>
                    <a:pt x="365291" y="1490822"/>
                    <a:pt x="381411" y="1479150"/>
                  </a:cubicBezTo>
                  <a:cubicBezTo>
                    <a:pt x="652943" y="1282379"/>
                    <a:pt x="906689" y="1062262"/>
                    <a:pt x="1136532" y="817688"/>
                  </a:cubicBezTo>
                  <a:cubicBezTo>
                    <a:pt x="1242700" y="704851"/>
                    <a:pt x="1343587" y="587288"/>
                    <a:pt x="1440026" y="466113"/>
                  </a:cubicBezTo>
                  <a:cubicBezTo>
                    <a:pt x="1511731" y="375788"/>
                    <a:pt x="1655974" y="242384"/>
                    <a:pt x="1645691" y="115928"/>
                  </a:cubicBezTo>
                  <a:cubicBezTo>
                    <a:pt x="1624846" y="-141431"/>
                    <a:pt x="1229360" y="99252"/>
                    <a:pt x="1136810" y="174292"/>
                  </a:cubicBezTo>
                  <a:cubicBezTo>
                    <a:pt x="906411" y="361614"/>
                    <a:pt x="751607" y="636481"/>
                    <a:pt x="598470" y="885780"/>
                  </a:cubicBezTo>
                  <a:cubicBezTo>
                    <a:pt x="384746" y="1234297"/>
                    <a:pt x="177970" y="1589764"/>
                    <a:pt x="932" y="1958292"/>
                  </a:cubicBezTo>
                  <a:cubicBezTo>
                    <a:pt x="-4349" y="1969409"/>
                    <a:pt x="14272" y="1978302"/>
                    <a:pt x="20386" y="1967741"/>
                  </a:cubicBezTo>
                  <a:lnTo>
                    <a:pt x="20386" y="1967741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737313" y="2849595"/>
              <a:ext cx="1611964" cy="3362891"/>
            </a:xfrm>
            <a:custGeom>
              <a:avLst/>
              <a:gdLst>
                <a:gd name="connsiteX0" fmla="*/ 20155 w 1611964"/>
                <a:gd name="connsiteY0" fmla="*/ 3371667 h 3362890"/>
                <a:gd name="connsiteX1" fmla="*/ 657992 w 1611964"/>
                <a:gd name="connsiteY1" fmla="*/ 2066810 h 3362890"/>
                <a:gd name="connsiteX2" fmla="*/ 1362532 w 1611964"/>
                <a:gd name="connsiteY2" fmla="*/ 915645 h 3362890"/>
                <a:gd name="connsiteX3" fmla="*/ 1615999 w 1611964"/>
                <a:gd name="connsiteY3" fmla="*/ 327556 h 3362890"/>
                <a:gd name="connsiteX4" fmla="*/ 1530676 w 1611964"/>
                <a:gd name="connsiteY4" fmla="*/ 6553 h 3362890"/>
                <a:gd name="connsiteX5" fmla="*/ 1143527 w 1611964"/>
                <a:gd name="connsiteY5" fmla="*/ 260299 h 3362890"/>
                <a:gd name="connsiteX6" fmla="*/ 794731 w 1611964"/>
                <a:gd name="connsiteY6" fmla="*/ 757784 h 3362890"/>
                <a:gd name="connsiteX7" fmla="*/ 415364 w 1611964"/>
                <a:gd name="connsiteY7" fmla="*/ 2076537 h 3362890"/>
                <a:gd name="connsiteX8" fmla="*/ 428982 w 1611964"/>
                <a:gd name="connsiteY8" fmla="*/ 2096548 h 3362890"/>
                <a:gd name="connsiteX9" fmla="*/ 652712 w 1611964"/>
                <a:gd name="connsiteY9" fmla="*/ 1911172 h 3362890"/>
                <a:gd name="connsiteX10" fmla="*/ 929803 w 1611964"/>
                <a:gd name="connsiteY10" fmla="*/ 1414799 h 3362890"/>
                <a:gd name="connsiteX11" fmla="*/ 1148529 w 1611964"/>
                <a:gd name="connsiteY11" fmla="*/ 965950 h 3362890"/>
                <a:gd name="connsiteX12" fmla="*/ 1269149 w 1611964"/>
                <a:gd name="connsiteY12" fmla="*/ 687747 h 3362890"/>
                <a:gd name="connsiteX13" fmla="*/ 1339186 w 1611964"/>
                <a:gd name="connsiteY13" fmla="*/ 496535 h 3362890"/>
                <a:gd name="connsiteX14" fmla="*/ 1228850 w 1611964"/>
                <a:gd name="connsiteY14" fmla="*/ 375637 h 3362890"/>
                <a:gd name="connsiteX15" fmla="*/ 1105451 w 1611964"/>
                <a:gd name="connsiteY15" fmla="*/ 501815 h 3362890"/>
                <a:gd name="connsiteX16" fmla="*/ 968156 w 1611964"/>
                <a:gd name="connsiteY16" fmla="*/ 696641 h 3362890"/>
                <a:gd name="connsiteX17" fmla="*/ 654657 w 1611964"/>
                <a:gd name="connsiteY17" fmla="*/ 1603232 h 3362890"/>
                <a:gd name="connsiteX18" fmla="*/ 705239 w 1611964"/>
                <a:gd name="connsiteY18" fmla="*/ 1606011 h 3362890"/>
                <a:gd name="connsiteX19" fmla="*/ 990112 w 1611964"/>
                <a:gd name="connsiteY19" fmla="*/ 752225 h 3362890"/>
                <a:gd name="connsiteX20" fmla="*/ 1105729 w 1611964"/>
                <a:gd name="connsiteY20" fmla="*/ 583525 h 3362890"/>
                <a:gd name="connsiteX21" fmla="*/ 1169652 w 1611964"/>
                <a:gd name="connsiteY21" fmla="*/ 503761 h 3362890"/>
                <a:gd name="connsiteX22" fmla="*/ 1210229 w 1611964"/>
                <a:gd name="connsiteY22" fmla="*/ 457347 h 3362890"/>
                <a:gd name="connsiteX23" fmla="*/ 1281378 w 1611964"/>
                <a:gd name="connsiteY23" fmla="*/ 509041 h 3362890"/>
                <a:gd name="connsiteX24" fmla="*/ 1218289 w 1611964"/>
                <a:gd name="connsiteY24" fmla="*/ 670793 h 3362890"/>
                <a:gd name="connsiteX25" fmla="*/ 1114345 w 1611964"/>
                <a:gd name="connsiteY25" fmla="*/ 914811 h 3362890"/>
                <a:gd name="connsiteX26" fmla="*/ 674390 w 1611964"/>
                <a:gd name="connsiteY26" fmla="*/ 1789441 h 3362890"/>
                <a:gd name="connsiteX27" fmla="*/ 559329 w 1611964"/>
                <a:gd name="connsiteY27" fmla="*/ 1985656 h 3362890"/>
                <a:gd name="connsiteX28" fmla="*/ 457608 w 1611964"/>
                <a:gd name="connsiteY28" fmla="*/ 2045410 h 3362890"/>
                <a:gd name="connsiteX29" fmla="*/ 462889 w 1611964"/>
                <a:gd name="connsiteY29" fmla="*/ 1978708 h 3362890"/>
                <a:gd name="connsiteX30" fmla="*/ 537651 w 1611964"/>
                <a:gd name="connsiteY30" fmla="*/ 1522077 h 3362890"/>
                <a:gd name="connsiteX31" fmla="*/ 864212 w 1611964"/>
                <a:gd name="connsiteY31" fmla="*/ 723599 h 3362890"/>
                <a:gd name="connsiteX32" fmla="*/ 1071266 w 1611964"/>
                <a:gd name="connsiteY32" fmla="*/ 418994 h 3362890"/>
                <a:gd name="connsiteX33" fmla="*/ 1401163 w 1611964"/>
                <a:gd name="connsiteY33" fmla="*/ 75756 h 3362890"/>
                <a:gd name="connsiteX34" fmla="*/ 1593487 w 1611964"/>
                <a:gd name="connsiteY34" fmla="*/ 213885 h 3362890"/>
                <a:gd name="connsiteX35" fmla="*/ 1537068 w 1611964"/>
                <a:gd name="connsiteY35" fmla="*/ 413157 h 3362890"/>
                <a:gd name="connsiteX36" fmla="*/ 1355306 w 1611964"/>
                <a:gd name="connsiteY36" fmla="*/ 826709 h 3362890"/>
                <a:gd name="connsiteX37" fmla="*/ 902010 w 1611964"/>
                <a:gd name="connsiteY37" fmla="*/ 1588224 h 3362890"/>
                <a:gd name="connsiteX38" fmla="*/ 978 w 1611964"/>
                <a:gd name="connsiteY38" fmla="*/ 3365275 h 3362890"/>
                <a:gd name="connsiteX39" fmla="*/ 20155 w 1611964"/>
                <a:gd name="connsiteY39" fmla="*/ 3371667 h 3362890"/>
                <a:gd name="connsiteX40" fmla="*/ 20155 w 1611964"/>
                <a:gd name="connsiteY40" fmla="*/ 3371667 h 33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611964" h="3362890">
                  <a:moveTo>
                    <a:pt x="20155" y="3371667"/>
                  </a:moveTo>
                  <a:cubicBezTo>
                    <a:pt x="195247" y="2919206"/>
                    <a:pt x="406470" y="2481752"/>
                    <a:pt x="657992" y="2066810"/>
                  </a:cubicBezTo>
                  <a:cubicBezTo>
                    <a:pt x="890893" y="1681884"/>
                    <a:pt x="1152143" y="1314190"/>
                    <a:pt x="1362532" y="915645"/>
                  </a:cubicBezTo>
                  <a:cubicBezTo>
                    <a:pt x="1461751" y="727768"/>
                    <a:pt x="1554578" y="531275"/>
                    <a:pt x="1615999" y="327556"/>
                  </a:cubicBezTo>
                  <a:cubicBezTo>
                    <a:pt x="1647960" y="221667"/>
                    <a:pt x="1669361" y="46852"/>
                    <a:pt x="1530676" y="6553"/>
                  </a:cubicBezTo>
                  <a:cubicBezTo>
                    <a:pt x="1374482" y="-38749"/>
                    <a:pt x="1228572" y="162191"/>
                    <a:pt x="1143527" y="260299"/>
                  </a:cubicBezTo>
                  <a:cubicBezTo>
                    <a:pt x="1010401" y="413435"/>
                    <a:pt x="893672" y="580468"/>
                    <a:pt x="794731" y="757784"/>
                  </a:cubicBezTo>
                  <a:cubicBezTo>
                    <a:pt x="570168" y="1159941"/>
                    <a:pt x="433985" y="1615460"/>
                    <a:pt x="415364" y="2076537"/>
                  </a:cubicBezTo>
                  <a:cubicBezTo>
                    <a:pt x="415086" y="2085431"/>
                    <a:pt x="420644" y="2093769"/>
                    <a:pt x="428982" y="2096548"/>
                  </a:cubicBezTo>
                  <a:cubicBezTo>
                    <a:pt x="542653" y="2134624"/>
                    <a:pt x="606576" y="1988157"/>
                    <a:pt x="652712" y="1911172"/>
                  </a:cubicBezTo>
                  <a:cubicBezTo>
                    <a:pt x="749985" y="1748586"/>
                    <a:pt x="842534" y="1582943"/>
                    <a:pt x="929803" y="1414799"/>
                  </a:cubicBezTo>
                  <a:cubicBezTo>
                    <a:pt x="1006510" y="1267220"/>
                    <a:pt x="1079604" y="1117419"/>
                    <a:pt x="1148529" y="965950"/>
                  </a:cubicBezTo>
                  <a:cubicBezTo>
                    <a:pt x="1190218" y="873957"/>
                    <a:pt x="1230517" y="781130"/>
                    <a:pt x="1269149" y="687747"/>
                  </a:cubicBezTo>
                  <a:cubicBezTo>
                    <a:pt x="1294440" y="626881"/>
                    <a:pt x="1330292" y="562403"/>
                    <a:pt x="1339186" y="496535"/>
                  </a:cubicBezTo>
                  <a:cubicBezTo>
                    <a:pt x="1348357" y="427887"/>
                    <a:pt x="1313617" y="342842"/>
                    <a:pt x="1228850" y="375637"/>
                  </a:cubicBezTo>
                  <a:cubicBezTo>
                    <a:pt x="1177712" y="395370"/>
                    <a:pt x="1137968" y="460960"/>
                    <a:pt x="1105451" y="501815"/>
                  </a:cubicBezTo>
                  <a:cubicBezTo>
                    <a:pt x="1055981" y="564070"/>
                    <a:pt x="1010123" y="629105"/>
                    <a:pt x="968156" y="696641"/>
                  </a:cubicBezTo>
                  <a:cubicBezTo>
                    <a:pt x="796955" y="972064"/>
                    <a:pt x="690787" y="1281117"/>
                    <a:pt x="654657" y="1603232"/>
                  </a:cubicBezTo>
                  <a:cubicBezTo>
                    <a:pt x="651044" y="1635749"/>
                    <a:pt x="701904" y="1638528"/>
                    <a:pt x="705239" y="1606011"/>
                  </a:cubicBezTo>
                  <a:cubicBezTo>
                    <a:pt x="736645" y="1304462"/>
                    <a:pt x="831139" y="1011251"/>
                    <a:pt x="990112" y="752225"/>
                  </a:cubicBezTo>
                  <a:cubicBezTo>
                    <a:pt x="1025687" y="694139"/>
                    <a:pt x="1064318" y="637720"/>
                    <a:pt x="1105729" y="583525"/>
                  </a:cubicBezTo>
                  <a:cubicBezTo>
                    <a:pt x="1126296" y="556288"/>
                    <a:pt x="1147696" y="529608"/>
                    <a:pt x="1169652" y="503761"/>
                  </a:cubicBezTo>
                  <a:cubicBezTo>
                    <a:pt x="1183270" y="488197"/>
                    <a:pt x="1196611" y="472911"/>
                    <a:pt x="1210229" y="457347"/>
                  </a:cubicBezTo>
                  <a:cubicBezTo>
                    <a:pt x="1278598" y="442895"/>
                    <a:pt x="1302222" y="459849"/>
                    <a:pt x="1281378" y="509041"/>
                  </a:cubicBezTo>
                  <a:cubicBezTo>
                    <a:pt x="1277765" y="560735"/>
                    <a:pt x="1238021" y="622435"/>
                    <a:pt x="1218289" y="670793"/>
                  </a:cubicBezTo>
                  <a:cubicBezTo>
                    <a:pt x="1184660" y="752781"/>
                    <a:pt x="1150197" y="833935"/>
                    <a:pt x="1114345" y="914811"/>
                  </a:cubicBezTo>
                  <a:cubicBezTo>
                    <a:pt x="982330" y="1213581"/>
                    <a:pt x="835864" y="1505680"/>
                    <a:pt x="674390" y="1789441"/>
                  </a:cubicBezTo>
                  <a:cubicBezTo>
                    <a:pt x="637148" y="1854476"/>
                    <a:pt x="602407" y="1924513"/>
                    <a:pt x="559329" y="1985656"/>
                  </a:cubicBezTo>
                  <a:cubicBezTo>
                    <a:pt x="542653" y="2009558"/>
                    <a:pt x="500965" y="2084597"/>
                    <a:pt x="457608" y="2045410"/>
                  </a:cubicBezTo>
                  <a:cubicBezTo>
                    <a:pt x="454273" y="2042353"/>
                    <a:pt x="462889" y="1976485"/>
                    <a:pt x="462889" y="1978708"/>
                  </a:cubicBezTo>
                  <a:cubicBezTo>
                    <a:pt x="475951" y="1824738"/>
                    <a:pt x="500409" y="1672157"/>
                    <a:pt x="537651" y="1522077"/>
                  </a:cubicBezTo>
                  <a:cubicBezTo>
                    <a:pt x="606854" y="1241929"/>
                    <a:pt x="716912" y="972064"/>
                    <a:pt x="864212" y="723599"/>
                  </a:cubicBezTo>
                  <a:cubicBezTo>
                    <a:pt x="926745" y="617988"/>
                    <a:pt x="995949" y="515989"/>
                    <a:pt x="1071266" y="418994"/>
                  </a:cubicBezTo>
                  <a:cubicBezTo>
                    <a:pt x="1160758" y="303377"/>
                    <a:pt x="1269705" y="147461"/>
                    <a:pt x="1401163" y="75756"/>
                  </a:cubicBezTo>
                  <a:cubicBezTo>
                    <a:pt x="1520671" y="10444"/>
                    <a:pt x="1603770" y="93821"/>
                    <a:pt x="1593487" y="213885"/>
                  </a:cubicBezTo>
                  <a:cubicBezTo>
                    <a:pt x="1587651" y="282532"/>
                    <a:pt x="1560414" y="349234"/>
                    <a:pt x="1537068" y="413157"/>
                  </a:cubicBezTo>
                  <a:cubicBezTo>
                    <a:pt x="1485374" y="554621"/>
                    <a:pt x="1423675" y="692472"/>
                    <a:pt x="1355306" y="826709"/>
                  </a:cubicBezTo>
                  <a:cubicBezTo>
                    <a:pt x="1220790" y="1090182"/>
                    <a:pt x="1061539" y="1339759"/>
                    <a:pt x="902010" y="1588224"/>
                  </a:cubicBezTo>
                  <a:cubicBezTo>
                    <a:pt x="539596" y="2152689"/>
                    <a:pt x="217203" y="2727716"/>
                    <a:pt x="978" y="3365275"/>
                  </a:cubicBezTo>
                  <a:cubicBezTo>
                    <a:pt x="-4581" y="3378060"/>
                    <a:pt x="15152" y="3384452"/>
                    <a:pt x="20155" y="3371667"/>
                  </a:cubicBezTo>
                  <a:lnTo>
                    <a:pt x="20155" y="3371667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88" name="稻壳儿设计师PPT@老油条PPT_2"/>
          <p:cNvGrpSpPr/>
          <p:nvPr/>
        </p:nvGrpSpPr>
        <p:grpSpPr>
          <a:xfrm rot="5400000">
            <a:off x="1954212" y="5740991"/>
            <a:ext cx="2805113" cy="3998913"/>
            <a:chOff x="11518900" y="771525"/>
            <a:chExt cx="2805113" cy="3998913"/>
          </a:xfrm>
        </p:grpSpPr>
        <p:sp>
          <p:nvSpPr>
            <p:cNvPr id="111" name="Freeform 7"/>
            <p:cNvSpPr/>
            <p:nvPr/>
          </p:nvSpPr>
          <p:spPr bwMode="auto">
            <a:xfrm>
              <a:off x="11884025" y="3700463"/>
              <a:ext cx="131763" cy="263525"/>
            </a:xfrm>
            <a:custGeom>
              <a:avLst/>
              <a:gdLst>
                <a:gd name="T0" fmla="*/ 12 w 22"/>
                <a:gd name="T1" fmla="*/ 2 h 44"/>
                <a:gd name="T2" fmla="*/ 7 w 22"/>
                <a:gd name="T3" fmla="*/ 2 h 44"/>
                <a:gd name="T4" fmla="*/ 4 w 22"/>
                <a:gd name="T5" fmla="*/ 3 h 44"/>
                <a:gd name="T6" fmla="*/ 2 w 22"/>
                <a:gd name="T7" fmla="*/ 28 h 44"/>
                <a:gd name="T8" fmla="*/ 2 w 22"/>
                <a:gd name="T9" fmla="*/ 29 h 44"/>
                <a:gd name="T10" fmla="*/ 2 w 22"/>
                <a:gd name="T11" fmla="*/ 31 h 44"/>
                <a:gd name="T12" fmla="*/ 10 w 22"/>
                <a:gd name="T13" fmla="*/ 44 h 44"/>
                <a:gd name="T14" fmla="*/ 14 w 22"/>
                <a:gd name="T15" fmla="*/ 43 h 44"/>
                <a:gd name="T16" fmla="*/ 15 w 22"/>
                <a:gd name="T17" fmla="*/ 42 h 44"/>
                <a:gd name="T18" fmla="*/ 17 w 22"/>
                <a:gd name="T19" fmla="*/ 16 h 44"/>
                <a:gd name="T20" fmla="*/ 12 w 22"/>
                <a:gd name="T21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12" y="2"/>
                  </a:moveTo>
                  <a:cubicBezTo>
                    <a:pt x="10" y="0"/>
                    <a:pt x="8" y="0"/>
                    <a:pt x="7" y="2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0" y="11"/>
                    <a:pt x="0" y="20"/>
                    <a:pt x="2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2" y="30"/>
                    <a:pt x="2" y="31"/>
                  </a:cubicBezTo>
                  <a:cubicBezTo>
                    <a:pt x="3" y="36"/>
                    <a:pt x="4" y="43"/>
                    <a:pt x="10" y="44"/>
                  </a:cubicBezTo>
                  <a:cubicBezTo>
                    <a:pt x="12" y="44"/>
                    <a:pt x="13" y="44"/>
                    <a:pt x="14" y="43"/>
                  </a:cubicBezTo>
                  <a:cubicBezTo>
                    <a:pt x="14" y="42"/>
                    <a:pt x="15" y="42"/>
                    <a:pt x="15" y="42"/>
                  </a:cubicBezTo>
                  <a:cubicBezTo>
                    <a:pt x="21" y="34"/>
                    <a:pt x="22" y="24"/>
                    <a:pt x="17" y="16"/>
                  </a:cubicBezTo>
                  <a:cubicBezTo>
                    <a:pt x="16" y="11"/>
                    <a:pt x="14" y="6"/>
                    <a:pt x="12" y="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2" name="Freeform 8"/>
            <p:cNvSpPr/>
            <p:nvPr/>
          </p:nvSpPr>
          <p:spPr bwMode="auto">
            <a:xfrm>
              <a:off x="11614150" y="3598863"/>
              <a:ext cx="131763" cy="263525"/>
            </a:xfrm>
            <a:custGeom>
              <a:avLst/>
              <a:gdLst>
                <a:gd name="T0" fmla="*/ 12 w 22"/>
                <a:gd name="T1" fmla="*/ 2 h 44"/>
                <a:gd name="T2" fmla="*/ 7 w 22"/>
                <a:gd name="T3" fmla="*/ 1 h 44"/>
                <a:gd name="T4" fmla="*/ 4 w 22"/>
                <a:gd name="T5" fmla="*/ 3 h 44"/>
                <a:gd name="T6" fmla="*/ 2 w 22"/>
                <a:gd name="T7" fmla="*/ 28 h 44"/>
                <a:gd name="T8" fmla="*/ 2 w 22"/>
                <a:gd name="T9" fmla="*/ 29 h 44"/>
                <a:gd name="T10" fmla="*/ 3 w 22"/>
                <a:gd name="T11" fmla="*/ 31 h 44"/>
                <a:gd name="T12" fmla="*/ 11 w 22"/>
                <a:gd name="T13" fmla="*/ 44 h 44"/>
                <a:gd name="T14" fmla="*/ 14 w 22"/>
                <a:gd name="T15" fmla="*/ 42 h 44"/>
                <a:gd name="T16" fmla="*/ 15 w 22"/>
                <a:gd name="T17" fmla="*/ 41 h 44"/>
                <a:gd name="T18" fmla="*/ 17 w 22"/>
                <a:gd name="T19" fmla="*/ 15 h 44"/>
                <a:gd name="T20" fmla="*/ 12 w 22"/>
                <a:gd name="T21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12" y="2"/>
                  </a:moveTo>
                  <a:cubicBezTo>
                    <a:pt x="11" y="0"/>
                    <a:pt x="8" y="0"/>
                    <a:pt x="7" y="1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0" y="11"/>
                    <a:pt x="0" y="19"/>
                    <a:pt x="2" y="28"/>
                  </a:cubicBezTo>
                  <a:cubicBezTo>
                    <a:pt x="2" y="28"/>
                    <a:pt x="2" y="28"/>
                    <a:pt x="2" y="29"/>
                  </a:cubicBezTo>
                  <a:cubicBezTo>
                    <a:pt x="2" y="29"/>
                    <a:pt x="2" y="30"/>
                    <a:pt x="3" y="31"/>
                  </a:cubicBezTo>
                  <a:cubicBezTo>
                    <a:pt x="4" y="35"/>
                    <a:pt x="5" y="43"/>
                    <a:pt x="11" y="44"/>
                  </a:cubicBezTo>
                  <a:cubicBezTo>
                    <a:pt x="12" y="44"/>
                    <a:pt x="13" y="43"/>
                    <a:pt x="14" y="42"/>
                  </a:cubicBezTo>
                  <a:cubicBezTo>
                    <a:pt x="14" y="42"/>
                    <a:pt x="15" y="42"/>
                    <a:pt x="15" y="41"/>
                  </a:cubicBezTo>
                  <a:cubicBezTo>
                    <a:pt x="21" y="34"/>
                    <a:pt x="22" y="23"/>
                    <a:pt x="17" y="15"/>
                  </a:cubicBezTo>
                  <a:cubicBezTo>
                    <a:pt x="16" y="10"/>
                    <a:pt x="14" y="6"/>
                    <a:pt x="12" y="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3" name="Freeform 9"/>
            <p:cNvSpPr/>
            <p:nvPr/>
          </p:nvSpPr>
          <p:spPr bwMode="auto">
            <a:xfrm>
              <a:off x="12087225" y="3754438"/>
              <a:ext cx="107950" cy="274638"/>
            </a:xfrm>
            <a:custGeom>
              <a:avLst/>
              <a:gdLst>
                <a:gd name="T0" fmla="*/ 17 w 18"/>
                <a:gd name="T1" fmla="*/ 19 h 46"/>
                <a:gd name="T2" fmla="*/ 9 w 18"/>
                <a:gd name="T3" fmla="*/ 2 h 46"/>
                <a:gd name="T4" fmla="*/ 4 w 18"/>
                <a:gd name="T5" fmla="*/ 3 h 46"/>
                <a:gd name="T6" fmla="*/ 3 w 18"/>
                <a:gd name="T7" fmla="*/ 34 h 46"/>
                <a:gd name="T8" fmla="*/ 5 w 18"/>
                <a:gd name="T9" fmla="*/ 40 h 46"/>
                <a:gd name="T10" fmla="*/ 6 w 18"/>
                <a:gd name="T11" fmla="*/ 41 h 46"/>
                <a:gd name="T12" fmla="*/ 8 w 18"/>
                <a:gd name="T13" fmla="*/ 43 h 46"/>
                <a:gd name="T14" fmla="*/ 14 w 18"/>
                <a:gd name="T15" fmla="*/ 42 h 46"/>
                <a:gd name="T16" fmla="*/ 16 w 18"/>
                <a:gd name="T17" fmla="*/ 37 h 46"/>
                <a:gd name="T18" fmla="*/ 17 w 18"/>
                <a:gd name="T19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6">
                  <a:moveTo>
                    <a:pt x="17" y="19"/>
                  </a:moveTo>
                  <a:cubicBezTo>
                    <a:pt x="16" y="13"/>
                    <a:pt x="14" y="6"/>
                    <a:pt x="9" y="2"/>
                  </a:cubicBezTo>
                  <a:cubicBezTo>
                    <a:pt x="7" y="0"/>
                    <a:pt x="4" y="1"/>
                    <a:pt x="4" y="3"/>
                  </a:cubicBezTo>
                  <a:cubicBezTo>
                    <a:pt x="0" y="13"/>
                    <a:pt x="0" y="24"/>
                    <a:pt x="3" y="34"/>
                  </a:cubicBezTo>
                  <a:cubicBezTo>
                    <a:pt x="4" y="36"/>
                    <a:pt x="4" y="38"/>
                    <a:pt x="5" y="40"/>
                  </a:cubicBezTo>
                  <a:cubicBezTo>
                    <a:pt x="6" y="40"/>
                    <a:pt x="6" y="40"/>
                    <a:pt x="6" y="41"/>
                  </a:cubicBezTo>
                  <a:cubicBezTo>
                    <a:pt x="7" y="42"/>
                    <a:pt x="7" y="42"/>
                    <a:pt x="8" y="43"/>
                  </a:cubicBezTo>
                  <a:cubicBezTo>
                    <a:pt x="9" y="46"/>
                    <a:pt x="13" y="45"/>
                    <a:pt x="14" y="42"/>
                  </a:cubicBezTo>
                  <a:cubicBezTo>
                    <a:pt x="15" y="41"/>
                    <a:pt x="16" y="39"/>
                    <a:pt x="16" y="37"/>
                  </a:cubicBezTo>
                  <a:cubicBezTo>
                    <a:pt x="18" y="31"/>
                    <a:pt x="17" y="24"/>
                    <a:pt x="17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4" name="Freeform 10"/>
            <p:cNvSpPr/>
            <p:nvPr/>
          </p:nvSpPr>
          <p:spPr bwMode="auto">
            <a:xfrm>
              <a:off x="12165013" y="3378200"/>
              <a:ext cx="112713" cy="268288"/>
            </a:xfrm>
            <a:custGeom>
              <a:avLst/>
              <a:gdLst>
                <a:gd name="T0" fmla="*/ 11 w 19"/>
                <a:gd name="T1" fmla="*/ 5 h 45"/>
                <a:gd name="T2" fmla="*/ 10 w 19"/>
                <a:gd name="T3" fmla="*/ 5 h 45"/>
                <a:gd name="T4" fmla="*/ 10 w 19"/>
                <a:gd name="T5" fmla="*/ 5 h 45"/>
                <a:gd name="T6" fmla="*/ 1 w 19"/>
                <a:gd name="T7" fmla="*/ 16 h 45"/>
                <a:gd name="T8" fmla="*/ 6 w 19"/>
                <a:gd name="T9" fmla="*/ 38 h 45"/>
                <a:gd name="T10" fmla="*/ 8 w 19"/>
                <a:gd name="T11" fmla="*/ 42 h 45"/>
                <a:gd name="T12" fmla="*/ 17 w 19"/>
                <a:gd name="T13" fmla="*/ 33 h 45"/>
                <a:gd name="T14" fmla="*/ 19 w 19"/>
                <a:gd name="T15" fmla="*/ 25 h 45"/>
                <a:gd name="T16" fmla="*/ 11 w 19"/>
                <a:gd name="T1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45">
                  <a:moveTo>
                    <a:pt x="11" y="5"/>
                  </a:moveTo>
                  <a:cubicBezTo>
                    <a:pt x="11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0"/>
                    <a:pt x="1" y="12"/>
                    <a:pt x="1" y="16"/>
                  </a:cubicBezTo>
                  <a:cubicBezTo>
                    <a:pt x="0" y="21"/>
                    <a:pt x="1" y="33"/>
                    <a:pt x="6" y="38"/>
                  </a:cubicBezTo>
                  <a:cubicBezTo>
                    <a:pt x="6" y="40"/>
                    <a:pt x="7" y="41"/>
                    <a:pt x="8" y="42"/>
                  </a:cubicBezTo>
                  <a:cubicBezTo>
                    <a:pt x="14" y="45"/>
                    <a:pt x="16" y="39"/>
                    <a:pt x="17" y="33"/>
                  </a:cubicBezTo>
                  <a:cubicBezTo>
                    <a:pt x="18" y="30"/>
                    <a:pt x="18" y="27"/>
                    <a:pt x="19" y="25"/>
                  </a:cubicBezTo>
                  <a:cubicBezTo>
                    <a:pt x="19" y="20"/>
                    <a:pt x="19" y="6"/>
                    <a:pt x="11" y="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5" name="Freeform 11"/>
            <p:cNvSpPr/>
            <p:nvPr/>
          </p:nvSpPr>
          <p:spPr bwMode="auto">
            <a:xfrm>
              <a:off x="11572875" y="4225925"/>
              <a:ext cx="112713" cy="269875"/>
            </a:xfrm>
            <a:custGeom>
              <a:avLst/>
              <a:gdLst>
                <a:gd name="T0" fmla="*/ 11 w 19"/>
                <a:gd name="T1" fmla="*/ 5 h 45"/>
                <a:gd name="T2" fmla="*/ 10 w 19"/>
                <a:gd name="T3" fmla="*/ 5 h 45"/>
                <a:gd name="T4" fmla="*/ 10 w 19"/>
                <a:gd name="T5" fmla="*/ 5 h 45"/>
                <a:gd name="T6" fmla="*/ 0 w 19"/>
                <a:gd name="T7" fmla="*/ 16 h 45"/>
                <a:gd name="T8" fmla="*/ 5 w 19"/>
                <a:gd name="T9" fmla="*/ 38 h 45"/>
                <a:gd name="T10" fmla="*/ 8 w 19"/>
                <a:gd name="T11" fmla="*/ 42 h 45"/>
                <a:gd name="T12" fmla="*/ 17 w 19"/>
                <a:gd name="T13" fmla="*/ 33 h 45"/>
                <a:gd name="T14" fmla="*/ 18 w 19"/>
                <a:gd name="T15" fmla="*/ 25 h 45"/>
                <a:gd name="T16" fmla="*/ 11 w 19"/>
                <a:gd name="T1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45">
                  <a:moveTo>
                    <a:pt x="11" y="5"/>
                  </a:moveTo>
                  <a:cubicBezTo>
                    <a:pt x="10" y="4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0"/>
                    <a:pt x="1" y="11"/>
                    <a:pt x="0" y="16"/>
                  </a:cubicBezTo>
                  <a:cubicBezTo>
                    <a:pt x="0" y="21"/>
                    <a:pt x="1" y="32"/>
                    <a:pt x="5" y="38"/>
                  </a:cubicBezTo>
                  <a:cubicBezTo>
                    <a:pt x="6" y="39"/>
                    <a:pt x="7" y="41"/>
                    <a:pt x="8" y="42"/>
                  </a:cubicBezTo>
                  <a:cubicBezTo>
                    <a:pt x="14" y="45"/>
                    <a:pt x="16" y="38"/>
                    <a:pt x="17" y="33"/>
                  </a:cubicBezTo>
                  <a:cubicBezTo>
                    <a:pt x="18" y="30"/>
                    <a:pt x="18" y="27"/>
                    <a:pt x="18" y="25"/>
                  </a:cubicBezTo>
                  <a:cubicBezTo>
                    <a:pt x="19" y="19"/>
                    <a:pt x="18" y="5"/>
                    <a:pt x="11" y="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6" name="Freeform 12"/>
            <p:cNvSpPr/>
            <p:nvPr/>
          </p:nvSpPr>
          <p:spPr bwMode="auto">
            <a:xfrm>
              <a:off x="11966575" y="3425825"/>
              <a:ext cx="131763" cy="263525"/>
            </a:xfrm>
            <a:custGeom>
              <a:avLst/>
              <a:gdLst>
                <a:gd name="T0" fmla="*/ 20 w 22"/>
                <a:gd name="T1" fmla="*/ 25 h 44"/>
                <a:gd name="T2" fmla="*/ 16 w 22"/>
                <a:gd name="T3" fmla="*/ 10 h 44"/>
                <a:gd name="T4" fmla="*/ 12 w 22"/>
                <a:gd name="T5" fmla="*/ 2 h 44"/>
                <a:gd name="T6" fmla="*/ 6 w 22"/>
                <a:gd name="T7" fmla="*/ 3 h 44"/>
                <a:gd name="T8" fmla="*/ 5 w 22"/>
                <a:gd name="T9" fmla="*/ 8 h 44"/>
                <a:gd name="T10" fmla="*/ 2 w 22"/>
                <a:gd name="T11" fmla="*/ 29 h 44"/>
                <a:gd name="T12" fmla="*/ 4 w 22"/>
                <a:gd name="T13" fmla="*/ 34 h 44"/>
                <a:gd name="T14" fmla="*/ 7 w 22"/>
                <a:gd name="T15" fmla="*/ 40 h 44"/>
                <a:gd name="T16" fmla="*/ 8 w 22"/>
                <a:gd name="T17" fmla="*/ 40 h 44"/>
                <a:gd name="T18" fmla="*/ 17 w 22"/>
                <a:gd name="T19" fmla="*/ 42 h 44"/>
                <a:gd name="T20" fmla="*/ 20 w 22"/>
                <a:gd name="T2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20" y="25"/>
                  </a:moveTo>
                  <a:cubicBezTo>
                    <a:pt x="20" y="19"/>
                    <a:pt x="19" y="14"/>
                    <a:pt x="16" y="10"/>
                  </a:cubicBezTo>
                  <a:cubicBezTo>
                    <a:pt x="15" y="7"/>
                    <a:pt x="14" y="5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5" y="7"/>
                    <a:pt x="5" y="8"/>
                  </a:cubicBezTo>
                  <a:cubicBezTo>
                    <a:pt x="0" y="13"/>
                    <a:pt x="1" y="24"/>
                    <a:pt x="2" y="29"/>
                  </a:cubicBezTo>
                  <a:cubicBezTo>
                    <a:pt x="2" y="30"/>
                    <a:pt x="3" y="32"/>
                    <a:pt x="4" y="34"/>
                  </a:cubicBezTo>
                  <a:cubicBezTo>
                    <a:pt x="4" y="36"/>
                    <a:pt x="5" y="39"/>
                    <a:pt x="7" y="40"/>
                  </a:cubicBezTo>
                  <a:cubicBezTo>
                    <a:pt x="7" y="40"/>
                    <a:pt x="8" y="40"/>
                    <a:pt x="8" y="40"/>
                  </a:cubicBezTo>
                  <a:cubicBezTo>
                    <a:pt x="10" y="43"/>
                    <a:pt x="13" y="44"/>
                    <a:pt x="17" y="42"/>
                  </a:cubicBezTo>
                  <a:cubicBezTo>
                    <a:pt x="22" y="39"/>
                    <a:pt x="21" y="30"/>
                    <a:pt x="20" y="2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7" name="Freeform 13"/>
            <p:cNvSpPr/>
            <p:nvPr/>
          </p:nvSpPr>
          <p:spPr bwMode="auto">
            <a:xfrm>
              <a:off x="11728450" y="3927475"/>
              <a:ext cx="131763" cy="269875"/>
            </a:xfrm>
            <a:custGeom>
              <a:avLst/>
              <a:gdLst>
                <a:gd name="T0" fmla="*/ 20 w 22"/>
                <a:gd name="T1" fmla="*/ 25 h 45"/>
                <a:gd name="T2" fmla="*/ 16 w 22"/>
                <a:gd name="T3" fmla="*/ 11 h 45"/>
                <a:gd name="T4" fmla="*/ 12 w 22"/>
                <a:gd name="T5" fmla="*/ 3 h 45"/>
                <a:gd name="T6" fmla="*/ 6 w 22"/>
                <a:gd name="T7" fmla="*/ 3 h 45"/>
                <a:gd name="T8" fmla="*/ 5 w 22"/>
                <a:gd name="T9" fmla="*/ 9 h 45"/>
                <a:gd name="T10" fmla="*/ 2 w 22"/>
                <a:gd name="T11" fmla="*/ 30 h 45"/>
                <a:gd name="T12" fmla="*/ 4 w 22"/>
                <a:gd name="T13" fmla="*/ 34 h 45"/>
                <a:gd name="T14" fmla="*/ 7 w 22"/>
                <a:gd name="T15" fmla="*/ 40 h 45"/>
                <a:gd name="T16" fmla="*/ 9 w 22"/>
                <a:gd name="T17" fmla="*/ 41 h 45"/>
                <a:gd name="T18" fmla="*/ 17 w 22"/>
                <a:gd name="T19" fmla="*/ 43 h 45"/>
                <a:gd name="T20" fmla="*/ 20 w 22"/>
                <a:gd name="T21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5">
                  <a:moveTo>
                    <a:pt x="20" y="25"/>
                  </a:moveTo>
                  <a:cubicBezTo>
                    <a:pt x="20" y="20"/>
                    <a:pt x="19" y="14"/>
                    <a:pt x="16" y="11"/>
                  </a:cubicBezTo>
                  <a:cubicBezTo>
                    <a:pt x="15" y="8"/>
                    <a:pt x="14" y="5"/>
                    <a:pt x="12" y="3"/>
                  </a:cubicBezTo>
                  <a:cubicBezTo>
                    <a:pt x="11" y="0"/>
                    <a:pt x="7" y="1"/>
                    <a:pt x="6" y="3"/>
                  </a:cubicBezTo>
                  <a:cubicBezTo>
                    <a:pt x="6" y="5"/>
                    <a:pt x="6" y="7"/>
                    <a:pt x="5" y="9"/>
                  </a:cubicBezTo>
                  <a:cubicBezTo>
                    <a:pt x="0" y="13"/>
                    <a:pt x="1" y="24"/>
                    <a:pt x="2" y="30"/>
                  </a:cubicBezTo>
                  <a:cubicBezTo>
                    <a:pt x="2" y="31"/>
                    <a:pt x="3" y="33"/>
                    <a:pt x="4" y="34"/>
                  </a:cubicBezTo>
                  <a:cubicBezTo>
                    <a:pt x="4" y="37"/>
                    <a:pt x="5" y="39"/>
                    <a:pt x="7" y="40"/>
                  </a:cubicBezTo>
                  <a:cubicBezTo>
                    <a:pt x="7" y="41"/>
                    <a:pt x="8" y="41"/>
                    <a:pt x="9" y="41"/>
                  </a:cubicBezTo>
                  <a:cubicBezTo>
                    <a:pt x="11" y="44"/>
                    <a:pt x="14" y="45"/>
                    <a:pt x="17" y="43"/>
                  </a:cubicBezTo>
                  <a:cubicBezTo>
                    <a:pt x="22" y="39"/>
                    <a:pt x="21" y="31"/>
                    <a:pt x="20" y="2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8" name="Freeform 14"/>
            <p:cNvSpPr/>
            <p:nvPr/>
          </p:nvSpPr>
          <p:spPr bwMode="auto">
            <a:xfrm>
              <a:off x="12145963" y="2978150"/>
              <a:ext cx="120650" cy="279400"/>
            </a:xfrm>
            <a:custGeom>
              <a:avLst/>
              <a:gdLst>
                <a:gd name="T0" fmla="*/ 19 w 20"/>
                <a:gd name="T1" fmla="*/ 30 h 47"/>
                <a:gd name="T2" fmla="*/ 17 w 20"/>
                <a:gd name="T3" fmla="*/ 12 h 47"/>
                <a:gd name="T4" fmla="*/ 5 w 20"/>
                <a:gd name="T5" fmla="*/ 8 h 47"/>
                <a:gd name="T6" fmla="*/ 5 w 20"/>
                <a:gd name="T7" fmla="*/ 38 h 47"/>
                <a:gd name="T8" fmla="*/ 8 w 20"/>
                <a:gd name="T9" fmla="*/ 41 h 47"/>
                <a:gd name="T10" fmla="*/ 11 w 20"/>
                <a:gd name="T11" fmla="*/ 45 h 47"/>
                <a:gd name="T12" fmla="*/ 19 w 20"/>
                <a:gd name="T13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7">
                  <a:moveTo>
                    <a:pt x="19" y="30"/>
                  </a:moveTo>
                  <a:cubicBezTo>
                    <a:pt x="20" y="24"/>
                    <a:pt x="19" y="17"/>
                    <a:pt x="17" y="12"/>
                  </a:cubicBezTo>
                  <a:cubicBezTo>
                    <a:pt x="15" y="7"/>
                    <a:pt x="9" y="0"/>
                    <a:pt x="5" y="8"/>
                  </a:cubicBezTo>
                  <a:cubicBezTo>
                    <a:pt x="0" y="16"/>
                    <a:pt x="2" y="30"/>
                    <a:pt x="5" y="38"/>
                  </a:cubicBezTo>
                  <a:cubicBezTo>
                    <a:pt x="6" y="39"/>
                    <a:pt x="7" y="41"/>
                    <a:pt x="8" y="41"/>
                  </a:cubicBezTo>
                  <a:cubicBezTo>
                    <a:pt x="8" y="43"/>
                    <a:pt x="9" y="44"/>
                    <a:pt x="11" y="45"/>
                  </a:cubicBezTo>
                  <a:cubicBezTo>
                    <a:pt x="19" y="47"/>
                    <a:pt x="19" y="35"/>
                    <a:pt x="19" y="30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9" name="Freeform 15"/>
            <p:cNvSpPr/>
            <p:nvPr/>
          </p:nvSpPr>
          <p:spPr bwMode="auto">
            <a:xfrm>
              <a:off x="12344400" y="2924175"/>
              <a:ext cx="125413" cy="274638"/>
            </a:xfrm>
            <a:custGeom>
              <a:avLst/>
              <a:gdLst>
                <a:gd name="T0" fmla="*/ 20 w 21"/>
                <a:gd name="T1" fmla="*/ 29 h 46"/>
                <a:gd name="T2" fmla="*/ 18 w 21"/>
                <a:gd name="T3" fmla="*/ 11 h 46"/>
                <a:gd name="T4" fmla="*/ 5 w 21"/>
                <a:gd name="T5" fmla="*/ 7 h 46"/>
                <a:gd name="T6" fmla="*/ 6 w 21"/>
                <a:gd name="T7" fmla="*/ 37 h 46"/>
                <a:gd name="T8" fmla="*/ 9 w 21"/>
                <a:gd name="T9" fmla="*/ 40 h 46"/>
                <a:gd name="T10" fmla="*/ 12 w 21"/>
                <a:gd name="T11" fmla="*/ 44 h 46"/>
                <a:gd name="T12" fmla="*/ 20 w 21"/>
                <a:gd name="T1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6">
                  <a:moveTo>
                    <a:pt x="20" y="29"/>
                  </a:moveTo>
                  <a:cubicBezTo>
                    <a:pt x="21" y="23"/>
                    <a:pt x="20" y="16"/>
                    <a:pt x="18" y="11"/>
                  </a:cubicBezTo>
                  <a:cubicBezTo>
                    <a:pt x="15" y="6"/>
                    <a:pt x="10" y="0"/>
                    <a:pt x="5" y="7"/>
                  </a:cubicBezTo>
                  <a:cubicBezTo>
                    <a:pt x="0" y="15"/>
                    <a:pt x="2" y="29"/>
                    <a:pt x="6" y="37"/>
                  </a:cubicBezTo>
                  <a:cubicBezTo>
                    <a:pt x="7" y="38"/>
                    <a:pt x="8" y="40"/>
                    <a:pt x="9" y="40"/>
                  </a:cubicBezTo>
                  <a:cubicBezTo>
                    <a:pt x="9" y="42"/>
                    <a:pt x="10" y="44"/>
                    <a:pt x="12" y="44"/>
                  </a:cubicBezTo>
                  <a:cubicBezTo>
                    <a:pt x="19" y="46"/>
                    <a:pt x="20" y="34"/>
                    <a:pt x="20" y="2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0" name="Freeform 16"/>
            <p:cNvSpPr/>
            <p:nvPr/>
          </p:nvSpPr>
          <p:spPr bwMode="auto">
            <a:xfrm>
              <a:off x="11769725" y="3354388"/>
              <a:ext cx="125413" cy="250825"/>
            </a:xfrm>
            <a:custGeom>
              <a:avLst/>
              <a:gdLst>
                <a:gd name="T0" fmla="*/ 18 w 21"/>
                <a:gd name="T1" fmla="*/ 21 h 42"/>
                <a:gd name="T2" fmla="*/ 14 w 21"/>
                <a:gd name="T3" fmla="*/ 5 h 42"/>
                <a:gd name="T4" fmla="*/ 9 w 21"/>
                <a:gd name="T5" fmla="*/ 1 h 42"/>
                <a:gd name="T6" fmla="*/ 3 w 21"/>
                <a:gd name="T7" fmla="*/ 7 h 42"/>
                <a:gd name="T8" fmla="*/ 3 w 21"/>
                <a:gd name="T9" fmla="*/ 28 h 42"/>
                <a:gd name="T10" fmla="*/ 5 w 21"/>
                <a:gd name="T11" fmla="*/ 31 h 42"/>
                <a:gd name="T12" fmla="*/ 8 w 21"/>
                <a:gd name="T13" fmla="*/ 38 h 42"/>
                <a:gd name="T14" fmla="*/ 9 w 21"/>
                <a:gd name="T15" fmla="*/ 38 h 42"/>
                <a:gd name="T16" fmla="*/ 12 w 21"/>
                <a:gd name="T17" fmla="*/ 41 h 42"/>
                <a:gd name="T18" fmla="*/ 15 w 21"/>
                <a:gd name="T19" fmla="*/ 41 h 42"/>
                <a:gd name="T20" fmla="*/ 18 w 21"/>
                <a:gd name="T21" fmla="*/ 22 h 42"/>
                <a:gd name="T22" fmla="*/ 18 w 21"/>
                <a:gd name="T2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2">
                  <a:moveTo>
                    <a:pt x="18" y="21"/>
                  </a:moveTo>
                  <a:cubicBezTo>
                    <a:pt x="18" y="15"/>
                    <a:pt x="17" y="10"/>
                    <a:pt x="14" y="5"/>
                  </a:cubicBezTo>
                  <a:cubicBezTo>
                    <a:pt x="13" y="3"/>
                    <a:pt x="11" y="2"/>
                    <a:pt x="9" y="1"/>
                  </a:cubicBezTo>
                  <a:cubicBezTo>
                    <a:pt x="6" y="0"/>
                    <a:pt x="4" y="3"/>
                    <a:pt x="3" y="7"/>
                  </a:cubicBezTo>
                  <a:cubicBezTo>
                    <a:pt x="1" y="14"/>
                    <a:pt x="0" y="22"/>
                    <a:pt x="3" y="28"/>
                  </a:cubicBezTo>
                  <a:cubicBezTo>
                    <a:pt x="3" y="29"/>
                    <a:pt x="4" y="30"/>
                    <a:pt x="5" y="31"/>
                  </a:cubicBezTo>
                  <a:cubicBezTo>
                    <a:pt x="6" y="34"/>
                    <a:pt x="7" y="37"/>
                    <a:pt x="8" y="38"/>
                  </a:cubicBezTo>
                  <a:cubicBezTo>
                    <a:pt x="8" y="38"/>
                    <a:pt x="9" y="38"/>
                    <a:pt x="9" y="38"/>
                  </a:cubicBezTo>
                  <a:cubicBezTo>
                    <a:pt x="10" y="39"/>
                    <a:pt x="10" y="40"/>
                    <a:pt x="12" y="41"/>
                  </a:cubicBezTo>
                  <a:cubicBezTo>
                    <a:pt x="13" y="42"/>
                    <a:pt x="14" y="42"/>
                    <a:pt x="15" y="41"/>
                  </a:cubicBezTo>
                  <a:cubicBezTo>
                    <a:pt x="21" y="37"/>
                    <a:pt x="19" y="28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1" name="Freeform 17"/>
            <p:cNvSpPr/>
            <p:nvPr/>
          </p:nvSpPr>
          <p:spPr bwMode="auto">
            <a:xfrm>
              <a:off x="11782425" y="4525963"/>
              <a:ext cx="125413" cy="244475"/>
            </a:xfrm>
            <a:custGeom>
              <a:avLst/>
              <a:gdLst>
                <a:gd name="T0" fmla="*/ 18 w 21"/>
                <a:gd name="T1" fmla="*/ 20 h 41"/>
                <a:gd name="T2" fmla="*/ 14 w 21"/>
                <a:gd name="T3" fmla="*/ 5 h 41"/>
                <a:gd name="T4" fmla="*/ 9 w 21"/>
                <a:gd name="T5" fmla="*/ 1 h 41"/>
                <a:gd name="T6" fmla="*/ 3 w 21"/>
                <a:gd name="T7" fmla="*/ 7 h 41"/>
                <a:gd name="T8" fmla="*/ 3 w 21"/>
                <a:gd name="T9" fmla="*/ 27 h 41"/>
                <a:gd name="T10" fmla="*/ 5 w 21"/>
                <a:gd name="T11" fmla="*/ 31 h 41"/>
                <a:gd name="T12" fmla="*/ 8 w 21"/>
                <a:gd name="T13" fmla="*/ 37 h 41"/>
                <a:gd name="T14" fmla="*/ 9 w 21"/>
                <a:gd name="T15" fmla="*/ 37 h 41"/>
                <a:gd name="T16" fmla="*/ 12 w 21"/>
                <a:gd name="T17" fmla="*/ 40 h 41"/>
                <a:gd name="T18" fmla="*/ 15 w 21"/>
                <a:gd name="T19" fmla="*/ 40 h 41"/>
                <a:gd name="T20" fmla="*/ 18 w 21"/>
                <a:gd name="T21" fmla="*/ 21 h 41"/>
                <a:gd name="T22" fmla="*/ 18 w 21"/>
                <a:gd name="T23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1">
                  <a:moveTo>
                    <a:pt x="18" y="20"/>
                  </a:moveTo>
                  <a:cubicBezTo>
                    <a:pt x="18" y="15"/>
                    <a:pt x="17" y="9"/>
                    <a:pt x="14" y="5"/>
                  </a:cubicBezTo>
                  <a:cubicBezTo>
                    <a:pt x="13" y="2"/>
                    <a:pt x="11" y="1"/>
                    <a:pt x="9" y="1"/>
                  </a:cubicBezTo>
                  <a:cubicBezTo>
                    <a:pt x="6" y="0"/>
                    <a:pt x="4" y="2"/>
                    <a:pt x="3" y="7"/>
                  </a:cubicBezTo>
                  <a:cubicBezTo>
                    <a:pt x="0" y="13"/>
                    <a:pt x="0" y="21"/>
                    <a:pt x="3" y="27"/>
                  </a:cubicBezTo>
                  <a:cubicBezTo>
                    <a:pt x="3" y="28"/>
                    <a:pt x="4" y="30"/>
                    <a:pt x="5" y="31"/>
                  </a:cubicBezTo>
                  <a:cubicBezTo>
                    <a:pt x="6" y="34"/>
                    <a:pt x="7" y="36"/>
                    <a:pt x="8" y="37"/>
                  </a:cubicBezTo>
                  <a:cubicBezTo>
                    <a:pt x="8" y="37"/>
                    <a:pt x="9" y="37"/>
                    <a:pt x="9" y="37"/>
                  </a:cubicBezTo>
                  <a:cubicBezTo>
                    <a:pt x="9" y="39"/>
                    <a:pt x="10" y="40"/>
                    <a:pt x="12" y="40"/>
                  </a:cubicBezTo>
                  <a:cubicBezTo>
                    <a:pt x="13" y="41"/>
                    <a:pt x="14" y="41"/>
                    <a:pt x="15" y="40"/>
                  </a:cubicBezTo>
                  <a:cubicBezTo>
                    <a:pt x="21" y="37"/>
                    <a:pt x="19" y="27"/>
                    <a:pt x="18" y="21"/>
                  </a:cubicBezTo>
                  <a:cubicBezTo>
                    <a:pt x="18" y="21"/>
                    <a:pt x="18" y="20"/>
                    <a:pt x="18" y="20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2" name="Freeform 18"/>
            <p:cNvSpPr>
              <a:spLocks noEditPoints="1"/>
            </p:cNvSpPr>
            <p:nvPr/>
          </p:nvSpPr>
          <p:spPr bwMode="auto">
            <a:xfrm>
              <a:off x="11942763" y="3114675"/>
              <a:ext cx="150813" cy="274638"/>
            </a:xfrm>
            <a:custGeom>
              <a:avLst/>
              <a:gdLst>
                <a:gd name="T0" fmla="*/ 13 w 25"/>
                <a:gd name="T1" fmla="*/ 4 h 46"/>
                <a:gd name="T2" fmla="*/ 12 w 25"/>
                <a:gd name="T3" fmla="*/ 2 h 46"/>
                <a:gd name="T4" fmla="*/ 6 w 25"/>
                <a:gd name="T5" fmla="*/ 3 h 46"/>
                <a:gd name="T6" fmla="*/ 5 w 25"/>
                <a:gd name="T7" fmla="*/ 10 h 46"/>
                <a:gd name="T8" fmla="*/ 9 w 25"/>
                <a:gd name="T9" fmla="*/ 37 h 46"/>
                <a:gd name="T10" fmla="*/ 12 w 25"/>
                <a:gd name="T11" fmla="*/ 43 h 46"/>
                <a:gd name="T12" fmla="*/ 18 w 25"/>
                <a:gd name="T13" fmla="*/ 43 h 46"/>
                <a:gd name="T14" fmla="*/ 18 w 25"/>
                <a:gd name="T15" fmla="*/ 7 h 46"/>
                <a:gd name="T16" fmla="*/ 13 w 25"/>
                <a:gd name="T17" fmla="*/ 4 h 46"/>
                <a:gd name="T18" fmla="*/ 14 w 25"/>
                <a:gd name="T19" fmla="*/ 28 h 46"/>
                <a:gd name="T20" fmla="*/ 14 w 25"/>
                <a:gd name="T21" fmla="*/ 29 h 46"/>
                <a:gd name="T22" fmla="*/ 13 w 25"/>
                <a:gd name="T23" fmla="*/ 25 h 46"/>
                <a:gd name="T24" fmla="*/ 13 w 25"/>
                <a:gd name="T25" fmla="*/ 18 h 46"/>
                <a:gd name="T26" fmla="*/ 15 w 25"/>
                <a:gd name="T27" fmla="*/ 27 h 46"/>
                <a:gd name="T28" fmla="*/ 14 w 25"/>
                <a:gd name="T29" fmla="*/ 2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6">
                  <a:moveTo>
                    <a:pt x="13" y="4"/>
                  </a:moveTo>
                  <a:cubicBezTo>
                    <a:pt x="13" y="3"/>
                    <a:pt x="13" y="3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6" y="8"/>
                    <a:pt x="5" y="10"/>
                  </a:cubicBezTo>
                  <a:cubicBezTo>
                    <a:pt x="2" y="18"/>
                    <a:pt x="0" y="34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6"/>
                    <a:pt x="16" y="45"/>
                    <a:pt x="18" y="43"/>
                  </a:cubicBezTo>
                  <a:cubicBezTo>
                    <a:pt x="25" y="33"/>
                    <a:pt x="24" y="18"/>
                    <a:pt x="18" y="7"/>
                  </a:cubicBezTo>
                  <a:cubicBezTo>
                    <a:pt x="17" y="5"/>
                    <a:pt x="15" y="4"/>
                    <a:pt x="13" y="4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9"/>
                    <a:pt x="14" y="29"/>
                  </a:cubicBezTo>
                  <a:cubicBezTo>
                    <a:pt x="14" y="28"/>
                    <a:pt x="13" y="26"/>
                    <a:pt x="13" y="25"/>
                  </a:cubicBezTo>
                  <a:cubicBezTo>
                    <a:pt x="13" y="23"/>
                    <a:pt x="13" y="20"/>
                    <a:pt x="13" y="18"/>
                  </a:cubicBezTo>
                  <a:cubicBezTo>
                    <a:pt x="14" y="21"/>
                    <a:pt x="14" y="24"/>
                    <a:pt x="15" y="27"/>
                  </a:cubicBezTo>
                  <a:cubicBezTo>
                    <a:pt x="14" y="28"/>
                    <a:pt x="14" y="28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3" name="Freeform 19"/>
            <p:cNvSpPr>
              <a:spLocks noEditPoints="1"/>
            </p:cNvSpPr>
            <p:nvPr/>
          </p:nvSpPr>
          <p:spPr bwMode="auto">
            <a:xfrm>
              <a:off x="11518900" y="2762250"/>
              <a:ext cx="149225" cy="274638"/>
            </a:xfrm>
            <a:custGeom>
              <a:avLst/>
              <a:gdLst>
                <a:gd name="T0" fmla="*/ 13 w 25"/>
                <a:gd name="T1" fmla="*/ 4 h 46"/>
                <a:gd name="T2" fmla="*/ 12 w 25"/>
                <a:gd name="T3" fmla="*/ 2 h 46"/>
                <a:gd name="T4" fmla="*/ 7 w 25"/>
                <a:gd name="T5" fmla="*/ 3 h 46"/>
                <a:gd name="T6" fmla="*/ 6 w 25"/>
                <a:gd name="T7" fmla="*/ 10 h 46"/>
                <a:gd name="T8" fmla="*/ 9 w 25"/>
                <a:gd name="T9" fmla="*/ 37 h 46"/>
                <a:gd name="T10" fmla="*/ 12 w 25"/>
                <a:gd name="T11" fmla="*/ 43 h 46"/>
                <a:gd name="T12" fmla="*/ 18 w 25"/>
                <a:gd name="T13" fmla="*/ 43 h 46"/>
                <a:gd name="T14" fmla="*/ 18 w 25"/>
                <a:gd name="T15" fmla="*/ 7 h 46"/>
                <a:gd name="T16" fmla="*/ 13 w 25"/>
                <a:gd name="T17" fmla="*/ 4 h 46"/>
                <a:gd name="T18" fmla="*/ 14 w 25"/>
                <a:gd name="T19" fmla="*/ 28 h 46"/>
                <a:gd name="T20" fmla="*/ 14 w 25"/>
                <a:gd name="T21" fmla="*/ 29 h 46"/>
                <a:gd name="T22" fmla="*/ 13 w 25"/>
                <a:gd name="T23" fmla="*/ 25 h 46"/>
                <a:gd name="T24" fmla="*/ 13 w 25"/>
                <a:gd name="T25" fmla="*/ 18 h 46"/>
                <a:gd name="T26" fmla="*/ 15 w 25"/>
                <a:gd name="T27" fmla="*/ 27 h 46"/>
                <a:gd name="T28" fmla="*/ 14 w 25"/>
                <a:gd name="T29" fmla="*/ 2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6">
                  <a:moveTo>
                    <a:pt x="13" y="4"/>
                  </a:moveTo>
                  <a:cubicBezTo>
                    <a:pt x="13" y="3"/>
                    <a:pt x="13" y="3"/>
                    <a:pt x="12" y="2"/>
                  </a:cubicBezTo>
                  <a:cubicBezTo>
                    <a:pt x="11" y="0"/>
                    <a:pt x="7" y="0"/>
                    <a:pt x="7" y="3"/>
                  </a:cubicBezTo>
                  <a:cubicBezTo>
                    <a:pt x="6" y="5"/>
                    <a:pt x="6" y="8"/>
                    <a:pt x="6" y="10"/>
                  </a:cubicBezTo>
                  <a:cubicBezTo>
                    <a:pt x="2" y="18"/>
                    <a:pt x="0" y="34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6"/>
                    <a:pt x="17" y="45"/>
                    <a:pt x="18" y="43"/>
                  </a:cubicBezTo>
                  <a:cubicBezTo>
                    <a:pt x="25" y="33"/>
                    <a:pt x="24" y="18"/>
                    <a:pt x="18" y="7"/>
                  </a:cubicBezTo>
                  <a:cubicBezTo>
                    <a:pt x="17" y="6"/>
                    <a:pt x="15" y="4"/>
                    <a:pt x="13" y="4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9"/>
                    <a:pt x="14" y="29"/>
                  </a:cubicBezTo>
                  <a:cubicBezTo>
                    <a:pt x="14" y="28"/>
                    <a:pt x="13" y="26"/>
                    <a:pt x="13" y="25"/>
                  </a:cubicBezTo>
                  <a:cubicBezTo>
                    <a:pt x="13" y="23"/>
                    <a:pt x="13" y="20"/>
                    <a:pt x="13" y="18"/>
                  </a:cubicBezTo>
                  <a:cubicBezTo>
                    <a:pt x="14" y="21"/>
                    <a:pt x="15" y="24"/>
                    <a:pt x="15" y="27"/>
                  </a:cubicBezTo>
                  <a:cubicBezTo>
                    <a:pt x="15" y="28"/>
                    <a:pt x="14" y="28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4" name="Freeform 20"/>
            <p:cNvSpPr>
              <a:spLocks noEditPoints="1"/>
            </p:cNvSpPr>
            <p:nvPr/>
          </p:nvSpPr>
          <p:spPr bwMode="auto">
            <a:xfrm>
              <a:off x="11525250" y="3192463"/>
              <a:ext cx="149225" cy="268288"/>
            </a:xfrm>
            <a:custGeom>
              <a:avLst/>
              <a:gdLst>
                <a:gd name="T0" fmla="*/ 13 w 25"/>
                <a:gd name="T1" fmla="*/ 3 h 45"/>
                <a:gd name="T2" fmla="*/ 12 w 25"/>
                <a:gd name="T3" fmla="*/ 2 h 45"/>
                <a:gd name="T4" fmla="*/ 6 w 25"/>
                <a:gd name="T5" fmla="*/ 3 h 45"/>
                <a:gd name="T6" fmla="*/ 5 w 25"/>
                <a:gd name="T7" fmla="*/ 9 h 45"/>
                <a:gd name="T8" fmla="*/ 9 w 25"/>
                <a:gd name="T9" fmla="*/ 37 h 45"/>
                <a:gd name="T10" fmla="*/ 12 w 25"/>
                <a:gd name="T11" fmla="*/ 43 h 45"/>
                <a:gd name="T12" fmla="*/ 18 w 25"/>
                <a:gd name="T13" fmla="*/ 43 h 45"/>
                <a:gd name="T14" fmla="*/ 17 w 25"/>
                <a:gd name="T15" fmla="*/ 7 h 45"/>
                <a:gd name="T16" fmla="*/ 13 w 25"/>
                <a:gd name="T17" fmla="*/ 3 h 45"/>
                <a:gd name="T18" fmla="*/ 14 w 25"/>
                <a:gd name="T19" fmla="*/ 28 h 45"/>
                <a:gd name="T20" fmla="*/ 14 w 25"/>
                <a:gd name="T21" fmla="*/ 29 h 45"/>
                <a:gd name="T22" fmla="*/ 13 w 25"/>
                <a:gd name="T23" fmla="*/ 24 h 45"/>
                <a:gd name="T24" fmla="*/ 12 w 25"/>
                <a:gd name="T25" fmla="*/ 18 h 45"/>
                <a:gd name="T26" fmla="*/ 14 w 25"/>
                <a:gd name="T27" fmla="*/ 27 h 45"/>
                <a:gd name="T28" fmla="*/ 14 w 25"/>
                <a:gd name="T29" fmla="*/ 2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5">
                  <a:moveTo>
                    <a:pt x="13" y="3"/>
                  </a:moveTo>
                  <a:cubicBezTo>
                    <a:pt x="13" y="3"/>
                    <a:pt x="12" y="2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5" y="7"/>
                    <a:pt x="5" y="9"/>
                  </a:cubicBezTo>
                  <a:cubicBezTo>
                    <a:pt x="2" y="18"/>
                    <a:pt x="0" y="33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5"/>
                    <a:pt x="16" y="45"/>
                    <a:pt x="18" y="43"/>
                  </a:cubicBezTo>
                  <a:cubicBezTo>
                    <a:pt x="25" y="32"/>
                    <a:pt x="24" y="18"/>
                    <a:pt x="17" y="7"/>
                  </a:cubicBezTo>
                  <a:cubicBezTo>
                    <a:pt x="16" y="5"/>
                    <a:pt x="15" y="4"/>
                    <a:pt x="13" y="3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8"/>
                    <a:pt x="14" y="29"/>
                  </a:cubicBezTo>
                  <a:cubicBezTo>
                    <a:pt x="13" y="27"/>
                    <a:pt x="13" y="26"/>
                    <a:pt x="13" y="24"/>
                  </a:cubicBezTo>
                  <a:cubicBezTo>
                    <a:pt x="13" y="22"/>
                    <a:pt x="13" y="20"/>
                    <a:pt x="12" y="18"/>
                  </a:cubicBezTo>
                  <a:cubicBezTo>
                    <a:pt x="13" y="21"/>
                    <a:pt x="14" y="24"/>
                    <a:pt x="14" y="27"/>
                  </a:cubicBezTo>
                  <a:cubicBezTo>
                    <a:pt x="14" y="27"/>
                    <a:pt x="14" y="27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5" name="Freeform 21"/>
            <p:cNvSpPr>
              <a:spLocks noEditPoints="1"/>
            </p:cNvSpPr>
            <p:nvPr/>
          </p:nvSpPr>
          <p:spPr bwMode="auto">
            <a:xfrm>
              <a:off x="11739563" y="3036888"/>
              <a:ext cx="107950" cy="246063"/>
            </a:xfrm>
            <a:custGeom>
              <a:avLst/>
              <a:gdLst>
                <a:gd name="T0" fmla="*/ 10 w 18"/>
                <a:gd name="T1" fmla="*/ 40 h 41"/>
                <a:gd name="T2" fmla="*/ 18 w 18"/>
                <a:gd name="T3" fmla="*/ 25 h 41"/>
                <a:gd name="T4" fmla="*/ 17 w 18"/>
                <a:gd name="T5" fmla="*/ 14 h 41"/>
                <a:gd name="T6" fmla="*/ 9 w 18"/>
                <a:gd name="T7" fmla="*/ 0 h 41"/>
                <a:gd name="T8" fmla="*/ 4 w 18"/>
                <a:gd name="T9" fmla="*/ 3 h 41"/>
                <a:gd name="T10" fmla="*/ 1 w 18"/>
                <a:gd name="T11" fmla="*/ 12 h 41"/>
                <a:gd name="T12" fmla="*/ 4 w 18"/>
                <a:gd name="T13" fmla="*/ 32 h 41"/>
                <a:gd name="T14" fmla="*/ 6 w 18"/>
                <a:gd name="T15" fmla="*/ 38 h 41"/>
                <a:gd name="T16" fmla="*/ 10 w 18"/>
                <a:gd name="T17" fmla="*/ 40 h 41"/>
                <a:gd name="T18" fmla="*/ 10 w 18"/>
                <a:gd name="T19" fmla="*/ 19 h 41"/>
                <a:gd name="T20" fmla="*/ 11 w 18"/>
                <a:gd name="T21" fmla="*/ 26 h 41"/>
                <a:gd name="T22" fmla="*/ 10 w 18"/>
                <a:gd name="T23" fmla="*/ 27 h 41"/>
                <a:gd name="T24" fmla="*/ 9 w 18"/>
                <a:gd name="T25" fmla="*/ 24 h 41"/>
                <a:gd name="T26" fmla="*/ 10 w 18"/>
                <a:gd name="T27" fmla="*/ 16 h 41"/>
                <a:gd name="T28" fmla="*/ 10 w 18"/>
                <a:gd name="T29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41">
                  <a:moveTo>
                    <a:pt x="10" y="40"/>
                  </a:moveTo>
                  <a:cubicBezTo>
                    <a:pt x="16" y="38"/>
                    <a:pt x="18" y="32"/>
                    <a:pt x="18" y="25"/>
                  </a:cubicBezTo>
                  <a:cubicBezTo>
                    <a:pt x="18" y="21"/>
                    <a:pt x="18" y="17"/>
                    <a:pt x="17" y="14"/>
                  </a:cubicBezTo>
                  <a:cubicBezTo>
                    <a:pt x="16" y="10"/>
                    <a:pt x="14" y="2"/>
                    <a:pt x="9" y="0"/>
                  </a:cubicBezTo>
                  <a:cubicBezTo>
                    <a:pt x="7" y="0"/>
                    <a:pt x="5" y="1"/>
                    <a:pt x="4" y="3"/>
                  </a:cubicBezTo>
                  <a:cubicBezTo>
                    <a:pt x="2" y="5"/>
                    <a:pt x="1" y="8"/>
                    <a:pt x="1" y="12"/>
                  </a:cubicBezTo>
                  <a:cubicBezTo>
                    <a:pt x="1" y="18"/>
                    <a:pt x="0" y="26"/>
                    <a:pt x="4" y="32"/>
                  </a:cubicBezTo>
                  <a:cubicBezTo>
                    <a:pt x="4" y="34"/>
                    <a:pt x="5" y="36"/>
                    <a:pt x="6" y="38"/>
                  </a:cubicBezTo>
                  <a:cubicBezTo>
                    <a:pt x="6" y="40"/>
                    <a:pt x="8" y="41"/>
                    <a:pt x="10" y="40"/>
                  </a:cubicBezTo>
                  <a:close/>
                  <a:moveTo>
                    <a:pt x="10" y="19"/>
                  </a:moveTo>
                  <a:cubicBezTo>
                    <a:pt x="11" y="21"/>
                    <a:pt x="11" y="23"/>
                    <a:pt x="11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5"/>
                    <a:pt x="9" y="24"/>
                  </a:cubicBezTo>
                  <a:cubicBezTo>
                    <a:pt x="9" y="21"/>
                    <a:pt x="9" y="18"/>
                    <a:pt x="10" y="16"/>
                  </a:cubicBezTo>
                  <a:cubicBezTo>
                    <a:pt x="10" y="17"/>
                    <a:pt x="10" y="18"/>
                    <a:pt x="10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6" name="Freeform 22"/>
            <p:cNvSpPr>
              <a:spLocks noEditPoints="1"/>
            </p:cNvSpPr>
            <p:nvPr/>
          </p:nvSpPr>
          <p:spPr bwMode="auto">
            <a:xfrm>
              <a:off x="12009438" y="2816225"/>
              <a:ext cx="112713" cy="244475"/>
            </a:xfrm>
            <a:custGeom>
              <a:avLst/>
              <a:gdLst>
                <a:gd name="T0" fmla="*/ 2 w 19"/>
                <a:gd name="T1" fmla="*/ 7 h 41"/>
                <a:gd name="T2" fmla="*/ 4 w 19"/>
                <a:gd name="T3" fmla="*/ 32 h 41"/>
                <a:gd name="T4" fmla="*/ 4 w 19"/>
                <a:gd name="T5" fmla="*/ 33 h 41"/>
                <a:gd name="T6" fmla="*/ 5 w 19"/>
                <a:gd name="T7" fmla="*/ 34 h 41"/>
                <a:gd name="T8" fmla="*/ 16 w 19"/>
                <a:gd name="T9" fmla="*/ 35 h 41"/>
                <a:gd name="T10" fmla="*/ 16 w 19"/>
                <a:gd name="T11" fmla="*/ 13 h 41"/>
                <a:gd name="T12" fmla="*/ 6 w 19"/>
                <a:gd name="T13" fmla="*/ 2 h 41"/>
                <a:gd name="T14" fmla="*/ 5 w 19"/>
                <a:gd name="T15" fmla="*/ 3 h 41"/>
                <a:gd name="T16" fmla="*/ 4 w 19"/>
                <a:gd name="T17" fmla="*/ 4 h 41"/>
                <a:gd name="T18" fmla="*/ 4 w 19"/>
                <a:gd name="T19" fmla="*/ 4 h 41"/>
                <a:gd name="T20" fmla="*/ 2 w 19"/>
                <a:gd name="T21" fmla="*/ 7 h 41"/>
                <a:gd name="T22" fmla="*/ 10 w 19"/>
                <a:gd name="T23" fmla="*/ 21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8 h 41"/>
                <a:gd name="T32" fmla="*/ 9 w 19"/>
                <a:gd name="T33" fmla="*/ 17 h 41"/>
                <a:gd name="T34" fmla="*/ 10 w 19"/>
                <a:gd name="T35" fmla="*/ 20 h 41"/>
                <a:gd name="T36" fmla="*/ 10 w 19"/>
                <a:gd name="T37" fmla="*/ 21 h 41"/>
                <a:gd name="T38" fmla="*/ 10 w 19"/>
                <a:gd name="T3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2" y="7"/>
                  </a:moveTo>
                  <a:cubicBezTo>
                    <a:pt x="0" y="15"/>
                    <a:pt x="0" y="24"/>
                    <a:pt x="4" y="32"/>
                  </a:cubicBezTo>
                  <a:cubicBezTo>
                    <a:pt x="4" y="32"/>
                    <a:pt x="4" y="32"/>
                    <a:pt x="4" y="33"/>
                  </a:cubicBezTo>
                  <a:cubicBezTo>
                    <a:pt x="5" y="33"/>
                    <a:pt x="5" y="34"/>
                    <a:pt x="5" y="34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4" y="9"/>
                    <a:pt x="12" y="0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5" y="3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6"/>
                    <a:pt x="2" y="7"/>
                  </a:cubicBezTo>
                  <a:close/>
                  <a:moveTo>
                    <a:pt x="10" y="21"/>
                  </a:moveTo>
                  <a:cubicBezTo>
                    <a:pt x="10" y="22"/>
                    <a:pt x="10" y="24"/>
                    <a:pt x="1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4"/>
                    <a:pt x="9" y="23"/>
                    <a:pt x="9" y="23"/>
                  </a:cubicBezTo>
                  <a:cubicBezTo>
                    <a:pt x="9" y="21"/>
                    <a:pt x="9" y="19"/>
                    <a:pt x="9" y="18"/>
                  </a:cubicBezTo>
                  <a:cubicBezTo>
                    <a:pt x="9" y="18"/>
                    <a:pt x="9" y="18"/>
                    <a:pt x="9" y="17"/>
                  </a:cubicBezTo>
                  <a:cubicBezTo>
                    <a:pt x="9" y="19"/>
                    <a:pt x="10" y="20"/>
                    <a:pt x="10" y="20"/>
                  </a:cubicBezTo>
                  <a:cubicBezTo>
                    <a:pt x="10" y="20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7" name="Freeform 23"/>
            <p:cNvSpPr>
              <a:spLocks noEditPoints="1"/>
            </p:cNvSpPr>
            <p:nvPr/>
          </p:nvSpPr>
          <p:spPr bwMode="auto">
            <a:xfrm>
              <a:off x="11907838" y="4214813"/>
              <a:ext cx="112713" cy="244475"/>
            </a:xfrm>
            <a:custGeom>
              <a:avLst/>
              <a:gdLst>
                <a:gd name="T0" fmla="*/ 3 w 19"/>
                <a:gd name="T1" fmla="*/ 8 h 41"/>
                <a:gd name="T2" fmla="*/ 4 w 19"/>
                <a:gd name="T3" fmla="*/ 32 h 41"/>
                <a:gd name="T4" fmla="*/ 5 w 19"/>
                <a:gd name="T5" fmla="*/ 33 h 41"/>
                <a:gd name="T6" fmla="*/ 5 w 19"/>
                <a:gd name="T7" fmla="*/ 35 h 41"/>
                <a:gd name="T8" fmla="*/ 16 w 19"/>
                <a:gd name="T9" fmla="*/ 35 h 41"/>
                <a:gd name="T10" fmla="*/ 16 w 19"/>
                <a:gd name="T11" fmla="*/ 13 h 41"/>
                <a:gd name="T12" fmla="*/ 7 w 19"/>
                <a:gd name="T13" fmla="*/ 2 h 41"/>
                <a:gd name="T14" fmla="*/ 6 w 19"/>
                <a:gd name="T15" fmla="*/ 3 h 41"/>
                <a:gd name="T16" fmla="*/ 5 w 19"/>
                <a:gd name="T17" fmla="*/ 4 h 41"/>
                <a:gd name="T18" fmla="*/ 4 w 19"/>
                <a:gd name="T19" fmla="*/ 4 h 41"/>
                <a:gd name="T20" fmla="*/ 3 w 19"/>
                <a:gd name="T21" fmla="*/ 8 h 41"/>
                <a:gd name="T22" fmla="*/ 11 w 19"/>
                <a:gd name="T23" fmla="*/ 22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9 h 41"/>
                <a:gd name="T32" fmla="*/ 9 w 19"/>
                <a:gd name="T33" fmla="*/ 18 h 41"/>
                <a:gd name="T34" fmla="*/ 10 w 19"/>
                <a:gd name="T35" fmla="*/ 20 h 41"/>
                <a:gd name="T36" fmla="*/ 11 w 19"/>
                <a:gd name="T37" fmla="*/ 21 h 41"/>
                <a:gd name="T38" fmla="*/ 11 w 19"/>
                <a:gd name="T39" fmla="*/ 2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3" y="8"/>
                  </a:moveTo>
                  <a:cubicBezTo>
                    <a:pt x="0" y="16"/>
                    <a:pt x="0" y="24"/>
                    <a:pt x="4" y="32"/>
                  </a:cubicBezTo>
                  <a:cubicBezTo>
                    <a:pt x="4" y="32"/>
                    <a:pt x="5" y="33"/>
                    <a:pt x="5" y="33"/>
                  </a:cubicBezTo>
                  <a:cubicBezTo>
                    <a:pt x="5" y="34"/>
                    <a:pt x="5" y="34"/>
                    <a:pt x="5" y="35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5" y="9"/>
                    <a:pt x="13" y="0"/>
                    <a:pt x="7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3" y="6"/>
                    <a:pt x="3" y="8"/>
                  </a:cubicBezTo>
                  <a:close/>
                  <a:moveTo>
                    <a:pt x="11" y="22"/>
                  </a:moveTo>
                  <a:cubicBezTo>
                    <a:pt x="11" y="23"/>
                    <a:pt x="11" y="24"/>
                    <a:pt x="10" y="25"/>
                  </a:cubicBezTo>
                  <a:cubicBezTo>
                    <a:pt x="10" y="25"/>
                    <a:pt x="10" y="24"/>
                    <a:pt x="10" y="24"/>
                  </a:cubicBezTo>
                  <a:cubicBezTo>
                    <a:pt x="10" y="24"/>
                    <a:pt x="10" y="23"/>
                    <a:pt x="9" y="23"/>
                  </a:cubicBezTo>
                  <a:cubicBezTo>
                    <a:pt x="9" y="21"/>
                    <a:pt x="9" y="20"/>
                    <a:pt x="9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10" y="21"/>
                    <a:pt x="11" y="21"/>
                    <a:pt x="11" y="21"/>
                  </a:cubicBezTo>
                  <a:cubicBezTo>
                    <a:pt x="11" y="22"/>
                    <a:pt x="11" y="22"/>
                    <a:pt x="11" y="2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8" name="Freeform 24"/>
            <p:cNvSpPr>
              <a:spLocks noEditPoints="1"/>
            </p:cNvSpPr>
            <p:nvPr/>
          </p:nvSpPr>
          <p:spPr bwMode="auto">
            <a:xfrm>
              <a:off x="12176125" y="2630488"/>
              <a:ext cx="114300" cy="246063"/>
            </a:xfrm>
            <a:custGeom>
              <a:avLst/>
              <a:gdLst>
                <a:gd name="T0" fmla="*/ 3 w 19"/>
                <a:gd name="T1" fmla="*/ 7 h 41"/>
                <a:gd name="T2" fmla="*/ 4 w 19"/>
                <a:gd name="T3" fmla="*/ 32 h 41"/>
                <a:gd name="T4" fmla="*/ 5 w 19"/>
                <a:gd name="T5" fmla="*/ 33 h 41"/>
                <a:gd name="T6" fmla="*/ 5 w 19"/>
                <a:gd name="T7" fmla="*/ 34 h 41"/>
                <a:gd name="T8" fmla="*/ 16 w 19"/>
                <a:gd name="T9" fmla="*/ 35 h 41"/>
                <a:gd name="T10" fmla="*/ 16 w 19"/>
                <a:gd name="T11" fmla="*/ 13 h 41"/>
                <a:gd name="T12" fmla="*/ 7 w 19"/>
                <a:gd name="T13" fmla="*/ 2 h 41"/>
                <a:gd name="T14" fmla="*/ 6 w 19"/>
                <a:gd name="T15" fmla="*/ 3 h 41"/>
                <a:gd name="T16" fmla="*/ 4 w 19"/>
                <a:gd name="T17" fmla="*/ 4 h 41"/>
                <a:gd name="T18" fmla="*/ 4 w 19"/>
                <a:gd name="T19" fmla="*/ 4 h 41"/>
                <a:gd name="T20" fmla="*/ 3 w 19"/>
                <a:gd name="T21" fmla="*/ 7 h 41"/>
                <a:gd name="T22" fmla="*/ 11 w 19"/>
                <a:gd name="T23" fmla="*/ 21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8 h 41"/>
                <a:gd name="T32" fmla="*/ 9 w 19"/>
                <a:gd name="T33" fmla="*/ 17 h 41"/>
                <a:gd name="T34" fmla="*/ 10 w 19"/>
                <a:gd name="T35" fmla="*/ 20 h 41"/>
                <a:gd name="T36" fmla="*/ 11 w 19"/>
                <a:gd name="T37" fmla="*/ 21 h 41"/>
                <a:gd name="T38" fmla="*/ 11 w 19"/>
                <a:gd name="T3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3" y="7"/>
                  </a:moveTo>
                  <a:cubicBezTo>
                    <a:pt x="0" y="15"/>
                    <a:pt x="0" y="24"/>
                    <a:pt x="4" y="32"/>
                  </a:cubicBezTo>
                  <a:cubicBezTo>
                    <a:pt x="4" y="32"/>
                    <a:pt x="4" y="32"/>
                    <a:pt x="5" y="33"/>
                  </a:cubicBezTo>
                  <a:cubicBezTo>
                    <a:pt x="5" y="33"/>
                    <a:pt x="5" y="34"/>
                    <a:pt x="5" y="34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5" y="9"/>
                    <a:pt x="13" y="0"/>
                    <a:pt x="7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3" y="6"/>
                    <a:pt x="3" y="7"/>
                  </a:cubicBezTo>
                  <a:close/>
                  <a:moveTo>
                    <a:pt x="11" y="21"/>
                  </a:moveTo>
                  <a:cubicBezTo>
                    <a:pt x="11" y="22"/>
                    <a:pt x="10" y="24"/>
                    <a:pt x="1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3"/>
                    <a:pt x="9" y="23"/>
                  </a:cubicBezTo>
                  <a:cubicBezTo>
                    <a:pt x="9" y="21"/>
                    <a:pt x="9" y="19"/>
                    <a:pt x="9" y="18"/>
                  </a:cubicBezTo>
                  <a:cubicBezTo>
                    <a:pt x="9" y="18"/>
                    <a:pt x="9" y="18"/>
                    <a:pt x="9" y="17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10" y="20"/>
                    <a:pt x="10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9" name="Freeform 25"/>
            <p:cNvSpPr>
              <a:spLocks noEditPoints="1"/>
            </p:cNvSpPr>
            <p:nvPr/>
          </p:nvSpPr>
          <p:spPr bwMode="auto">
            <a:xfrm>
              <a:off x="11739563" y="2701925"/>
              <a:ext cx="120650" cy="250825"/>
            </a:xfrm>
            <a:custGeom>
              <a:avLst/>
              <a:gdLst>
                <a:gd name="T0" fmla="*/ 6 w 20"/>
                <a:gd name="T1" fmla="*/ 4 h 42"/>
                <a:gd name="T2" fmla="*/ 6 w 20"/>
                <a:gd name="T3" fmla="*/ 36 h 42"/>
                <a:gd name="T4" fmla="*/ 7 w 20"/>
                <a:gd name="T5" fmla="*/ 37 h 42"/>
                <a:gd name="T6" fmla="*/ 9 w 20"/>
                <a:gd name="T7" fmla="*/ 38 h 42"/>
                <a:gd name="T8" fmla="*/ 18 w 20"/>
                <a:gd name="T9" fmla="*/ 33 h 42"/>
                <a:gd name="T10" fmla="*/ 17 w 20"/>
                <a:gd name="T11" fmla="*/ 12 h 42"/>
                <a:gd name="T12" fmla="*/ 6 w 20"/>
                <a:gd name="T13" fmla="*/ 4 h 42"/>
                <a:gd name="T14" fmla="*/ 10 w 20"/>
                <a:gd name="T15" fmla="*/ 27 h 42"/>
                <a:gd name="T16" fmla="*/ 10 w 20"/>
                <a:gd name="T17" fmla="*/ 26 h 42"/>
                <a:gd name="T18" fmla="*/ 10 w 20"/>
                <a:gd name="T19" fmla="*/ 15 h 42"/>
                <a:gd name="T20" fmla="*/ 10 w 20"/>
                <a:gd name="T21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42">
                  <a:moveTo>
                    <a:pt x="6" y="4"/>
                  </a:moveTo>
                  <a:cubicBezTo>
                    <a:pt x="1" y="8"/>
                    <a:pt x="0" y="28"/>
                    <a:pt x="6" y="36"/>
                  </a:cubicBezTo>
                  <a:cubicBezTo>
                    <a:pt x="6" y="36"/>
                    <a:pt x="6" y="36"/>
                    <a:pt x="7" y="37"/>
                  </a:cubicBezTo>
                  <a:cubicBezTo>
                    <a:pt x="7" y="37"/>
                    <a:pt x="8" y="38"/>
                    <a:pt x="9" y="38"/>
                  </a:cubicBezTo>
                  <a:cubicBezTo>
                    <a:pt x="13" y="42"/>
                    <a:pt x="16" y="38"/>
                    <a:pt x="18" y="33"/>
                  </a:cubicBezTo>
                  <a:cubicBezTo>
                    <a:pt x="20" y="26"/>
                    <a:pt x="19" y="19"/>
                    <a:pt x="17" y="12"/>
                  </a:cubicBezTo>
                  <a:cubicBezTo>
                    <a:pt x="15" y="8"/>
                    <a:pt x="11" y="0"/>
                    <a:pt x="6" y="4"/>
                  </a:cubicBezTo>
                  <a:close/>
                  <a:moveTo>
                    <a:pt x="10" y="27"/>
                  </a:moveTo>
                  <a:cubicBezTo>
                    <a:pt x="10" y="27"/>
                    <a:pt x="10" y="27"/>
                    <a:pt x="10" y="26"/>
                  </a:cubicBezTo>
                  <a:cubicBezTo>
                    <a:pt x="9" y="22"/>
                    <a:pt x="9" y="19"/>
                    <a:pt x="10" y="15"/>
                  </a:cubicBezTo>
                  <a:cubicBezTo>
                    <a:pt x="12" y="19"/>
                    <a:pt x="12" y="23"/>
                    <a:pt x="10" y="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0" name="Freeform 26"/>
            <p:cNvSpPr>
              <a:spLocks noEditPoints="1"/>
            </p:cNvSpPr>
            <p:nvPr/>
          </p:nvSpPr>
          <p:spPr bwMode="auto">
            <a:xfrm>
              <a:off x="11931650" y="2511425"/>
              <a:ext cx="101600" cy="238125"/>
            </a:xfrm>
            <a:custGeom>
              <a:avLst/>
              <a:gdLst>
                <a:gd name="T0" fmla="*/ 10 w 17"/>
                <a:gd name="T1" fmla="*/ 2 h 40"/>
                <a:gd name="T2" fmla="*/ 6 w 17"/>
                <a:gd name="T3" fmla="*/ 1 h 40"/>
                <a:gd name="T4" fmla="*/ 1 w 17"/>
                <a:gd name="T5" fmla="*/ 18 h 40"/>
                <a:gd name="T6" fmla="*/ 0 w 17"/>
                <a:gd name="T7" fmla="*/ 21 h 40"/>
                <a:gd name="T8" fmla="*/ 7 w 17"/>
                <a:gd name="T9" fmla="*/ 39 h 40"/>
                <a:gd name="T10" fmla="*/ 10 w 17"/>
                <a:gd name="T11" fmla="*/ 39 h 40"/>
                <a:gd name="T12" fmla="*/ 13 w 17"/>
                <a:gd name="T13" fmla="*/ 36 h 40"/>
                <a:gd name="T14" fmla="*/ 17 w 17"/>
                <a:gd name="T15" fmla="*/ 25 h 40"/>
                <a:gd name="T16" fmla="*/ 17 w 17"/>
                <a:gd name="T17" fmla="*/ 25 h 40"/>
                <a:gd name="T18" fmla="*/ 17 w 17"/>
                <a:gd name="T19" fmla="*/ 17 h 40"/>
                <a:gd name="T20" fmla="*/ 12 w 17"/>
                <a:gd name="T21" fmla="*/ 5 h 40"/>
                <a:gd name="T22" fmla="*/ 10 w 17"/>
                <a:gd name="T23" fmla="*/ 2 h 40"/>
                <a:gd name="T24" fmla="*/ 10 w 17"/>
                <a:gd name="T25" fmla="*/ 24 h 40"/>
                <a:gd name="T26" fmla="*/ 9 w 17"/>
                <a:gd name="T27" fmla="*/ 16 h 40"/>
                <a:gd name="T28" fmla="*/ 10 w 17"/>
                <a:gd name="T29" fmla="*/ 24 h 40"/>
                <a:gd name="T30" fmla="*/ 10 w 17"/>
                <a:gd name="T31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40">
                  <a:moveTo>
                    <a:pt x="10" y="2"/>
                  </a:moveTo>
                  <a:cubicBezTo>
                    <a:pt x="10" y="1"/>
                    <a:pt x="7" y="0"/>
                    <a:pt x="6" y="1"/>
                  </a:cubicBezTo>
                  <a:cubicBezTo>
                    <a:pt x="0" y="4"/>
                    <a:pt x="0" y="12"/>
                    <a:pt x="1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0" y="28"/>
                    <a:pt x="1" y="35"/>
                    <a:pt x="7" y="39"/>
                  </a:cubicBezTo>
                  <a:cubicBezTo>
                    <a:pt x="8" y="40"/>
                    <a:pt x="10" y="40"/>
                    <a:pt x="10" y="39"/>
                  </a:cubicBezTo>
                  <a:cubicBezTo>
                    <a:pt x="11" y="38"/>
                    <a:pt x="12" y="37"/>
                    <a:pt x="13" y="36"/>
                  </a:cubicBezTo>
                  <a:cubicBezTo>
                    <a:pt x="15" y="33"/>
                    <a:pt x="16" y="28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2"/>
                    <a:pt x="17" y="19"/>
                    <a:pt x="17" y="17"/>
                  </a:cubicBezTo>
                  <a:cubicBezTo>
                    <a:pt x="16" y="14"/>
                    <a:pt x="14" y="8"/>
                    <a:pt x="12" y="5"/>
                  </a:cubicBezTo>
                  <a:cubicBezTo>
                    <a:pt x="11" y="4"/>
                    <a:pt x="11" y="3"/>
                    <a:pt x="10" y="2"/>
                  </a:cubicBezTo>
                  <a:close/>
                  <a:moveTo>
                    <a:pt x="10" y="24"/>
                  </a:moveTo>
                  <a:cubicBezTo>
                    <a:pt x="8" y="22"/>
                    <a:pt x="8" y="19"/>
                    <a:pt x="9" y="16"/>
                  </a:cubicBezTo>
                  <a:cubicBezTo>
                    <a:pt x="9" y="18"/>
                    <a:pt x="10" y="21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1" name="Freeform 27"/>
            <p:cNvSpPr>
              <a:spLocks noEditPoints="1"/>
            </p:cNvSpPr>
            <p:nvPr/>
          </p:nvSpPr>
          <p:spPr bwMode="auto">
            <a:xfrm>
              <a:off x="11709400" y="2427288"/>
              <a:ext cx="101600" cy="233363"/>
            </a:xfrm>
            <a:custGeom>
              <a:avLst/>
              <a:gdLst>
                <a:gd name="T0" fmla="*/ 10 w 17"/>
                <a:gd name="T1" fmla="*/ 38 h 39"/>
                <a:gd name="T2" fmla="*/ 17 w 17"/>
                <a:gd name="T3" fmla="*/ 24 h 39"/>
                <a:gd name="T4" fmla="*/ 16 w 17"/>
                <a:gd name="T5" fmla="*/ 17 h 39"/>
                <a:gd name="T6" fmla="*/ 12 w 17"/>
                <a:gd name="T7" fmla="*/ 4 h 39"/>
                <a:gd name="T8" fmla="*/ 12 w 17"/>
                <a:gd name="T9" fmla="*/ 4 h 39"/>
                <a:gd name="T10" fmla="*/ 11 w 17"/>
                <a:gd name="T11" fmla="*/ 3 h 39"/>
                <a:gd name="T12" fmla="*/ 5 w 17"/>
                <a:gd name="T13" fmla="*/ 0 h 39"/>
                <a:gd name="T14" fmla="*/ 2 w 17"/>
                <a:gd name="T15" fmla="*/ 2 h 39"/>
                <a:gd name="T16" fmla="*/ 2 w 17"/>
                <a:gd name="T17" fmla="*/ 26 h 39"/>
                <a:gd name="T18" fmla="*/ 10 w 17"/>
                <a:gd name="T19" fmla="*/ 38 h 39"/>
                <a:gd name="T20" fmla="*/ 9 w 17"/>
                <a:gd name="T21" fmla="*/ 22 h 39"/>
                <a:gd name="T22" fmla="*/ 9 w 17"/>
                <a:gd name="T23" fmla="*/ 20 h 39"/>
                <a:gd name="T24" fmla="*/ 9 w 17"/>
                <a:gd name="T25" fmla="*/ 22 h 39"/>
                <a:gd name="T26" fmla="*/ 9 w 17"/>
                <a:gd name="T27" fmla="*/ 19 h 39"/>
                <a:gd name="T28" fmla="*/ 9 w 17"/>
                <a:gd name="T29" fmla="*/ 18 h 39"/>
                <a:gd name="T30" fmla="*/ 9 w 17"/>
                <a:gd name="T31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39">
                  <a:moveTo>
                    <a:pt x="10" y="38"/>
                  </a:moveTo>
                  <a:cubicBezTo>
                    <a:pt x="16" y="37"/>
                    <a:pt x="16" y="29"/>
                    <a:pt x="17" y="24"/>
                  </a:cubicBezTo>
                  <a:cubicBezTo>
                    <a:pt x="17" y="22"/>
                    <a:pt x="17" y="19"/>
                    <a:pt x="16" y="17"/>
                  </a:cubicBezTo>
                  <a:cubicBezTo>
                    <a:pt x="16" y="12"/>
                    <a:pt x="14" y="7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4" y="0"/>
                    <a:pt x="2" y="1"/>
                    <a:pt x="2" y="2"/>
                  </a:cubicBezTo>
                  <a:cubicBezTo>
                    <a:pt x="0" y="10"/>
                    <a:pt x="0" y="18"/>
                    <a:pt x="2" y="26"/>
                  </a:cubicBezTo>
                  <a:cubicBezTo>
                    <a:pt x="2" y="30"/>
                    <a:pt x="4" y="39"/>
                    <a:pt x="10" y="38"/>
                  </a:cubicBezTo>
                  <a:close/>
                  <a:moveTo>
                    <a:pt x="9" y="22"/>
                  </a:moveTo>
                  <a:cubicBezTo>
                    <a:pt x="9" y="22"/>
                    <a:pt x="9" y="21"/>
                    <a:pt x="9" y="20"/>
                  </a:cubicBezTo>
                  <a:cubicBezTo>
                    <a:pt x="9" y="22"/>
                    <a:pt x="9" y="25"/>
                    <a:pt x="9" y="22"/>
                  </a:cubicBezTo>
                  <a:close/>
                  <a:moveTo>
                    <a:pt x="9" y="19"/>
                  </a:moveTo>
                  <a:cubicBezTo>
                    <a:pt x="9" y="19"/>
                    <a:pt x="9" y="18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5" name="Freeform 80"/>
            <p:cNvSpPr/>
            <p:nvPr/>
          </p:nvSpPr>
          <p:spPr bwMode="auto">
            <a:xfrm>
              <a:off x="11614150" y="771525"/>
              <a:ext cx="2709863" cy="1960563"/>
            </a:xfrm>
            <a:custGeom>
              <a:avLst/>
              <a:gdLst>
                <a:gd name="T0" fmla="*/ 248 w 453"/>
                <a:gd name="T1" fmla="*/ 1 h 328"/>
                <a:gd name="T2" fmla="*/ 92 w 453"/>
                <a:gd name="T3" fmla="*/ 95 h 328"/>
                <a:gd name="T4" fmla="*/ 0 w 453"/>
                <a:gd name="T5" fmla="*/ 200 h 328"/>
                <a:gd name="T6" fmla="*/ 10 w 453"/>
                <a:gd name="T7" fmla="*/ 219 h 328"/>
                <a:gd name="T8" fmla="*/ 28 w 453"/>
                <a:gd name="T9" fmla="*/ 222 h 328"/>
                <a:gd name="T10" fmla="*/ 55 w 453"/>
                <a:gd name="T11" fmla="*/ 223 h 328"/>
                <a:gd name="T12" fmla="*/ 148 w 453"/>
                <a:gd name="T13" fmla="*/ 221 h 328"/>
                <a:gd name="T14" fmla="*/ 319 w 453"/>
                <a:gd name="T15" fmla="*/ 233 h 328"/>
                <a:gd name="T16" fmla="*/ 448 w 453"/>
                <a:gd name="T17" fmla="*/ 326 h 328"/>
                <a:gd name="T18" fmla="*/ 452 w 453"/>
                <a:gd name="T19" fmla="*/ 324 h 328"/>
                <a:gd name="T20" fmla="*/ 222 w 453"/>
                <a:gd name="T21" fmla="*/ 216 h 328"/>
                <a:gd name="T22" fmla="*/ 39 w 453"/>
                <a:gd name="T23" fmla="*/ 218 h 328"/>
                <a:gd name="T24" fmla="*/ 17 w 453"/>
                <a:gd name="T25" fmla="*/ 216 h 328"/>
                <a:gd name="T26" fmla="*/ 5 w 453"/>
                <a:gd name="T27" fmla="*/ 192 h 328"/>
                <a:gd name="T28" fmla="*/ 23 w 453"/>
                <a:gd name="T29" fmla="*/ 156 h 328"/>
                <a:gd name="T30" fmla="*/ 82 w 453"/>
                <a:gd name="T31" fmla="*/ 107 h 328"/>
                <a:gd name="T32" fmla="*/ 250 w 453"/>
                <a:gd name="T33" fmla="*/ 4 h 328"/>
                <a:gd name="T34" fmla="*/ 248 w 453"/>
                <a:gd name="T35" fmla="*/ 1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3" h="328">
                  <a:moveTo>
                    <a:pt x="248" y="1"/>
                  </a:moveTo>
                  <a:cubicBezTo>
                    <a:pt x="195" y="29"/>
                    <a:pt x="142" y="61"/>
                    <a:pt x="92" y="95"/>
                  </a:cubicBezTo>
                  <a:cubicBezTo>
                    <a:pt x="57" y="119"/>
                    <a:pt x="2" y="151"/>
                    <a:pt x="0" y="200"/>
                  </a:cubicBezTo>
                  <a:cubicBezTo>
                    <a:pt x="0" y="208"/>
                    <a:pt x="2" y="216"/>
                    <a:pt x="10" y="219"/>
                  </a:cubicBezTo>
                  <a:cubicBezTo>
                    <a:pt x="16" y="221"/>
                    <a:pt x="22" y="221"/>
                    <a:pt x="28" y="222"/>
                  </a:cubicBezTo>
                  <a:cubicBezTo>
                    <a:pt x="37" y="222"/>
                    <a:pt x="46" y="223"/>
                    <a:pt x="55" y="223"/>
                  </a:cubicBezTo>
                  <a:cubicBezTo>
                    <a:pt x="86" y="224"/>
                    <a:pt x="117" y="223"/>
                    <a:pt x="148" y="221"/>
                  </a:cubicBezTo>
                  <a:cubicBezTo>
                    <a:pt x="205" y="219"/>
                    <a:pt x="263" y="217"/>
                    <a:pt x="319" y="233"/>
                  </a:cubicBezTo>
                  <a:cubicBezTo>
                    <a:pt x="371" y="247"/>
                    <a:pt x="422" y="276"/>
                    <a:pt x="448" y="326"/>
                  </a:cubicBezTo>
                  <a:cubicBezTo>
                    <a:pt x="449" y="328"/>
                    <a:pt x="453" y="326"/>
                    <a:pt x="452" y="324"/>
                  </a:cubicBezTo>
                  <a:cubicBezTo>
                    <a:pt x="408" y="242"/>
                    <a:pt x="308" y="218"/>
                    <a:pt x="222" y="216"/>
                  </a:cubicBezTo>
                  <a:cubicBezTo>
                    <a:pt x="161" y="215"/>
                    <a:pt x="100" y="222"/>
                    <a:pt x="39" y="218"/>
                  </a:cubicBezTo>
                  <a:cubicBezTo>
                    <a:pt x="32" y="218"/>
                    <a:pt x="24" y="218"/>
                    <a:pt x="17" y="216"/>
                  </a:cubicBezTo>
                  <a:cubicBezTo>
                    <a:pt x="3" y="213"/>
                    <a:pt x="3" y="203"/>
                    <a:pt x="5" y="192"/>
                  </a:cubicBezTo>
                  <a:cubicBezTo>
                    <a:pt x="8" y="179"/>
                    <a:pt x="14" y="167"/>
                    <a:pt x="23" y="156"/>
                  </a:cubicBezTo>
                  <a:cubicBezTo>
                    <a:pt x="39" y="136"/>
                    <a:pt x="61" y="122"/>
                    <a:pt x="82" y="107"/>
                  </a:cubicBezTo>
                  <a:cubicBezTo>
                    <a:pt x="136" y="69"/>
                    <a:pt x="192" y="35"/>
                    <a:pt x="250" y="4"/>
                  </a:cubicBezTo>
                  <a:cubicBezTo>
                    <a:pt x="253" y="3"/>
                    <a:pt x="251" y="0"/>
                    <a:pt x="248" y="1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6" name="稻壳儿设计师PPT@老油条PPT_3"/>
          <p:cNvSpPr txBox="1"/>
          <p:nvPr/>
        </p:nvSpPr>
        <p:spPr>
          <a:xfrm>
            <a:off x="3910032" y="193144"/>
            <a:ext cx="365593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44342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報告大綱</a:t>
            </a:r>
          </a:p>
        </p:txBody>
      </p:sp>
      <p:sp>
        <p:nvSpPr>
          <p:cNvPr id="137" name="稻壳儿设计师PPT@老油条PPT_6"/>
          <p:cNvSpPr/>
          <p:nvPr/>
        </p:nvSpPr>
        <p:spPr>
          <a:xfrm>
            <a:off x="7498673" y="1826449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1A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0" name="稻壳儿设计师PPT@老油条PPT_7"/>
          <p:cNvSpPr/>
          <p:nvPr/>
        </p:nvSpPr>
        <p:spPr>
          <a:xfrm>
            <a:off x="8419531" y="2657246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查詢研究</a:t>
            </a:r>
          </a:p>
        </p:txBody>
      </p:sp>
      <p:sp>
        <p:nvSpPr>
          <p:cNvPr id="142" name="稻壳儿设计师PPT@老油条PPT_9"/>
          <p:cNvSpPr/>
          <p:nvPr/>
        </p:nvSpPr>
        <p:spPr>
          <a:xfrm>
            <a:off x="7498673" y="2657245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2A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</a:scheme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4" name="稻壳儿设计师PPT@老油条PPT_10"/>
          <p:cNvSpPr/>
          <p:nvPr/>
        </p:nvSpPr>
        <p:spPr>
          <a:xfrm>
            <a:off x="8419531" y="437780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結合臨床</a:t>
            </a:r>
          </a:p>
        </p:txBody>
      </p:sp>
      <p:sp>
        <p:nvSpPr>
          <p:cNvPr id="146" name="稻壳儿设计师PPT@老油条PPT_12"/>
          <p:cNvSpPr/>
          <p:nvPr/>
        </p:nvSpPr>
        <p:spPr>
          <a:xfrm>
            <a:off x="7498673" y="3500120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3A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8" name="稻壳儿设计师PPT@老油条PPT_13"/>
          <p:cNvSpPr/>
          <p:nvPr/>
        </p:nvSpPr>
        <p:spPr>
          <a:xfrm>
            <a:off x="8419531" y="181904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提出問題</a:t>
            </a:r>
          </a:p>
        </p:txBody>
      </p:sp>
      <p:sp>
        <p:nvSpPr>
          <p:cNvPr id="150" name="稻壳儿设计师PPT@老油条PPT_15"/>
          <p:cNvSpPr/>
          <p:nvPr/>
        </p:nvSpPr>
        <p:spPr>
          <a:xfrm>
            <a:off x="7498673" y="4415543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4A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54" name="稻壳儿设计师PPT@老油条PPT_16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049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51" name="稻壳儿设计师PPT@老油条PPT_4">
            <a:extLst>
              <a:ext uri="{FF2B5EF4-FFF2-40B4-BE49-F238E27FC236}">
                <a16:creationId xmlns:a16="http://schemas.microsoft.com/office/drawing/2014/main" id="{7D08C9A5-5894-4463-83A7-68CDCAA715A9}"/>
              </a:ext>
            </a:extLst>
          </p:cNvPr>
          <p:cNvSpPr/>
          <p:nvPr/>
        </p:nvSpPr>
        <p:spPr>
          <a:xfrm>
            <a:off x="2631364" y="2747099"/>
            <a:ext cx="3252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情境摘要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背景搜尋</a:t>
            </a:r>
          </a:p>
        </p:txBody>
      </p:sp>
      <p:sp>
        <p:nvSpPr>
          <p:cNvPr id="53" name="稻壳儿设计师PPT@老油条PPT_15">
            <a:extLst>
              <a:ext uri="{FF2B5EF4-FFF2-40B4-BE49-F238E27FC236}">
                <a16:creationId xmlns:a16="http://schemas.microsoft.com/office/drawing/2014/main" id="{76022FB8-4B8A-484F-A4C1-5C8BF0BB9ECA}"/>
              </a:ext>
            </a:extLst>
          </p:cNvPr>
          <p:cNvSpPr/>
          <p:nvPr/>
        </p:nvSpPr>
        <p:spPr>
          <a:xfrm>
            <a:off x="7499637" y="5397751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5A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4" name="稻壳儿设计师PPT@老油条PPT_10">
            <a:extLst>
              <a:ext uri="{FF2B5EF4-FFF2-40B4-BE49-F238E27FC236}">
                <a16:creationId xmlns:a16="http://schemas.microsoft.com/office/drawing/2014/main" id="{BA6FD707-D8B5-4E0C-AFED-5B650108C88B}"/>
              </a:ext>
            </a:extLst>
          </p:cNvPr>
          <p:cNvSpPr/>
          <p:nvPr/>
        </p:nvSpPr>
        <p:spPr>
          <a:xfrm>
            <a:off x="8419531" y="539775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執行決策</a:t>
            </a:r>
          </a:p>
        </p:txBody>
      </p:sp>
      <p:sp>
        <p:nvSpPr>
          <p:cNvPr id="55" name="稻壳儿设计师PPT@老油条PPT_7">
            <a:extLst>
              <a:ext uri="{FF2B5EF4-FFF2-40B4-BE49-F238E27FC236}">
                <a16:creationId xmlns:a16="http://schemas.microsoft.com/office/drawing/2014/main" id="{CC1B6BCA-607F-4F8D-BEDF-EF8660DD6AFF}"/>
              </a:ext>
            </a:extLst>
          </p:cNvPr>
          <p:cNvSpPr/>
          <p:nvPr/>
        </p:nvSpPr>
        <p:spPr>
          <a:xfrm>
            <a:off x="8419531" y="352131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嚴謹評讀</a:t>
            </a:r>
          </a:p>
        </p:txBody>
      </p:sp>
      <p:sp>
        <p:nvSpPr>
          <p:cNvPr id="48" name="箭號: 向右 47">
            <a:extLst>
              <a:ext uri="{FF2B5EF4-FFF2-40B4-BE49-F238E27FC236}">
                <a16:creationId xmlns:a16="http://schemas.microsoft.com/office/drawing/2014/main" id="{2C7F86F8-CA25-4229-A06E-3C1E67158C09}"/>
              </a:ext>
            </a:extLst>
          </p:cNvPr>
          <p:cNvSpPr/>
          <p:nvPr/>
        </p:nvSpPr>
        <p:spPr>
          <a:xfrm>
            <a:off x="6070852" y="3230541"/>
            <a:ext cx="792900" cy="685843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9" name="直角三角形 48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5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20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88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145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32E1ADA-F73C-42E9-8175-46DB765CD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92" y="1068739"/>
            <a:ext cx="8487216" cy="4809425"/>
          </a:xfrm>
          <a:prstGeom prst="rect">
            <a:avLst/>
          </a:prstGeom>
        </p:spPr>
      </p:pic>
      <p:sp>
        <p:nvSpPr>
          <p:cNvPr id="13" name="直角三角形 12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21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798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145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AB4C9AE-2477-405A-AF23-B78187AB37FC}"/>
              </a:ext>
            </a:extLst>
          </p:cNvPr>
          <p:cNvSpPr txBox="1"/>
          <p:nvPr/>
        </p:nvSpPr>
        <p:spPr>
          <a:xfrm>
            <a:off x="2192176" y="1085684"/>
            <a:ext cx="8694712" cy="4079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Microsoft YaHei" panose="020B0503020204020204" pitchFamily="34" charset="-122"/>
              </a:rPr>
              <a:t>Validity </a:t>
            </a:r>
            <a:r>
              <a:rPr lang="zh-TW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Microsoft YaHei" panose="020B0503020204020204" pitchFamily="34" charset="-122"/>
              </a:rPr>
              <a:t>            </a:t>
            </a:r>
            <a:r>
              <a:rPr lang="en-US" altLang="zh-TW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可信性</a:t>
            </a:r>
            <a:r>
              <a:rPr lang="en-US" altLang="zh-TW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TW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Microsoft YaHei" panose="020B0503020204020204" pitchFamily="34" charset="-122"/>
              </a:rPr>
              <a:t>Importance </a:t>
            </a:r>
            <a:r>
              <a:rPr lang="zh-TW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Microsoft YaHei" panose="020B0503020204020204" pitchFamily="34" charset="-122"/>
              </a:rPr>
              <a:t>  </a:t>
            </a:r>
            <a:r>
              <a:rPr lang="en-US" altLang="zh-TW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重要性</a:t>
            </a:r>
            <a:r>
              <a:rPr lang="en-US" altLang="zh-TW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TW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Microsoft YaHei" panose="020B0503020204020204" pitchFamily="34" charset="-122"/>
              </a:rPr>
              <a:t>Practice         </a:t>
            </a:r>
            <a:r>
              <a:rPr lang="zh-TW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Microsoft YaHei" panose="020B0503020204020204" pitchFamily="34" charset="-122"/>
              </a:rPr>
              <a:t>  </a:t>
            </a:r>
            <a:r>
              <a:rPr lang="en-US" altLang="zh-TW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適用性</a:t>
            </a:r>
            <a:r>
              <a:rPr lang="en-US" altLang="zh-TW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TW" alt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直角三角形 13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22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17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95EA34F8-9E28-41E5-9EF4-C39B16E14DA5}"/>
              </a:ext>
            </a:extLst>
          </p:cNvPr>
          <p:cNvSpPr/>
          <p:nvPr/>
        </p:nvSpPr>
        <p:spPr>
          <a:xfrm>
            <a:off x="7277200" y="5540294"/>
            <a:ext cx="4567555" cy="523240"/>
          </a:xfrm>
          <a:custGeom>
            <a:avLst/>
            <a:gdLst/>
            <a:ahLst/>
            <a:cxnLst/>
            <a:rect l="l" t="t" r="r" b="b"/>
            <a:pathLst>
              <a:path w="4567555" h="523239">
                <a:moveTo>
                  <a:pt x="0" y="522732"/>
                </a:moveTo>
                <a:lnTo>
                  <a:pt x="4567428" y="522732"/>
                </a:lnTo>
                <a:lnTo>
                  <a:pt x="4567428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7DFA727A-DDE1-4648-B0D1-7A68508CC17D}"/>
              </a:ext>
            </a:extLst>
          </p:cNvPr>
          <p:cNvSpPr txBox="1"/>
          <p:nvPr/>
        </p:nvSpPr>
        <p:spPr>
          <a:xfrm>
            <a:off x="7432776" y="5575854"/>
            <a:ext cx="42564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Segoe UI Emoji"/>
                <a:cs typeface="Segoe UI Emoji"/>
              </a:rPr>
              <a:t>☑ </a:t>
            </a:r>
            <a:r>
              <a:rPr sz="2800" spc="-5" dirty="0">
                <a:latin typeface="Times New Roman"/>
                <a:cs typeface="Times New Roman"/>
              </a:rPr>
              <a:t>Yes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No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Can’t</a:t>
            </a:r>
            <a:r>
              <a:rPr sz="2800" spc="-1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tell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23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此研究是否問了一個清楚明確的</a:t>
            </a:r>
            <a:r>
              <a:rPr lang="zh-TW" altLang="en-US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問題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？</a:t>
            </a:r>
            <a:endParaRPr lang="en-US" altLang="zh-TW" sz="4800" dirty="0">
              <a:latin typeface="王漢宗顏楷體繁" panose="02000500000000000000" pitchFamily="2" charset="-120"/>
              <a:ea typeface="王漢宗顏楷體繁" panose="02000500000000000000" pitchFamily="2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3"/>
          <a:srcRect l="3880" t="34356" r="30381" b="37500"/>
          <a:stretch/>
        </p:blipFill>
        <p:spPr>
          <a:xfrm>
            <a:off x="260496" y="1739834"/>
            <a:ext cx="11194191" cy="2694359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>
          <a:xfrm>
            <a:off x="598424" y="2558985"/>
            <a:ext cx="3448050" cy="1905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4076778" y="2070203"/>
            <a:ext cx="593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b="1" dirty="0" smtClean="0">
                <a:solidFill>
                  <a:schemeClr val="accent6">
                    <a:lumMod val="50000"/>
                  </a:schemeClr>
                </a:solidFill>
              </a:rPr>
              <a:t>P</a:t>
            </a:r>
            <a:endParaRPr lang="zh-TW" altLang="en-US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2" name="直線接點 21"/>
          <p:cNvCxnSpPr/>
          <p:nvPr/>
        </p:nvCxnSpPr>
        <p:spPr>
          <a:xfrm flipV="1">
            <a:off x="509338" y="2209800"/>
            <a:ext cx="4805612" cy="3117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4736345" y="1051928"/>
            <a:ext cx="389850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6000" b="1" dirty="0" smtClean="0">
                <a:solidFill>
                  <a:schemeClr val="accent4">
                    <a:lumMod val="75000"/>
                  </a:schemeClr>
                </a:solidFill>
              </a:rPr>
              <a:t>I</a:t>
            </a:r>
            <a:endParaRPr lang="zh-TW" altLang="en-US" sz="6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6" name="直線接點 25"/>
          <p:cNvCxnSpPr/>
          <p:nvPr/>
        </p:nvCxnSpPr>
        <p:spPr>
          <a:xfrm flipV="1">
            <a:off x="6491038" y="2209800"/>
            <a:ext cx="2271962" cy="3118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8340266" y="1091635"/>
            <a:ext cx="591829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6000" b="1" dirty="0">
                <a:solidFill>
                  <a:srgbClr val="FFC000"/>
                </a:solidFill>
              </a:rPr>
              <a:t>C</a:t>
            </a:r>
            <a:endParaRPr lang="zh-TW" altLang="en-US" sz="6000" b="1" dirty="0">
              <a:solidFill>
                <a:srgbClr val="FFC000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02" y="4191967"/>
            <a:ext cx="11224285" cy="1034347"/>
          </a:xfrm>
          <a:prstGeom prst="rect">
            <a:avLst/>
          </a:prstGeom>
        </p:spPr>
      </p:pic>
      <p:sp>
        <p:nvSpPr>
          <p:cNvPr id="30" name="文字方塊 29"/>
          <p:cNvSpPr txBox="1"/>
          <p:nvPr/>
        </p:nvSpPr>
        <p:spPr>
          <a:xfrm>
            <a:off x="6491038" y="3814590"/>
            <a:ext cx="705642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6000" b="1" dirty="0" smtClean="0">
                <a:solidFill>
                  <a:srgbClr val="FFC000"/>
                </a:solidFill>
              </a:rPr>
              <a:t>O</a:t>
            </a:r>
            <a:endParaRPr lang="zh-TW" altLang="en-US" sz="60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95EA34F8-9E28-41E5-9EF4-C39B16E14DA5}"/>
              </a:ext>
            </a:extLst>
          </p:cNvPr>
          <p:cNvSpPr/>
          <p:nvPr/>
        </p:nvSpPr>
        <p:spPr>
          <a:xfrm>
            <a:off x="7277200" y="5540294"/>
            <a:ext cx="4567555" cy="523240"/>
          </a:xfrm>
          <a:custGeom>
            <a:avLst/>
            <a:gdLst/>
            <a:ahLst/>
            <a:cxnLst/>
            <a:rect l="l" t="t" r="r" b="b"/>
            <a:pathLst>
              <a:path w="4567555" h="523239">
                <a:moveTo>
                  <a:pt x="0" y="522732"/>
                </a:moveTo>
                <a:lnTo>
                  <a:pt x="4567428" y="522732"/>
                </a:lnTo>
                <a:lnTo>
                  <a:pt x="4567428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7DFA727A-DDE1-4648-B0D1-7A68508CC17D}"/>
              </a:ext>
            </a:extLst>
          </p:cNvPr>
          <p:cNvSpPr txBox="1"/>
          <p:nvPr/>
        </p:nvSpPr>
        <p:spPr>
          <a:xfrm>
            <a:off x="7432776" y="5575854"/>
            <a:ext cx="42564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Segoe UI Emoji"/>
                <a:cs typeface="Segoe UI Emoji"/>
              </a:rPr>
              <a:t>☑ </a:t>
            </a:r>
            <a:r>
              <a:rPr sz="2800" spc="-5" dirty="0">
                <a:latin typeface="Times New Roman"/>
                <a:cs typeface="Times New Roman"/>
              </a:rPr>
              <a:t>Yes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No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Can’t</a:t>
            </a:r>
            <a:r>
              <a:rPr sz="2800" spc="-1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tell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24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2.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作者是否尋找適當研究型態的文獻</a:t>
            </a:r>
            <a:r>
              <a:rPr lang="en-US" altLang="zh-TW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?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79" y="1730951"/>
            <a:ext cx="11454687" cy="343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95EA34F8-9E28-41E5-9EF4-C39B16E14DA5}"/>
              </a:ext>
            </a:extLst>
          </p:cNvPr>
          <p:cNvSpPr/>
          <p:nvPr/>
        </p:nvSpPr>
        <p:spPr>
          <a:xfrm>
            <a:off x="7277200" y="5540294"/>
            <a:ext cx="4567555" cy="523240"/>
          </a:xfrm>
          <a:custGeom>
            <a:avLst/>
            <a:gdLst/>
            <a:ahLst/>
            <a:cxnLst/>
            <a:rect l="l" t="t" r="r" b="b"/>
            <a:pathLst>
              <a:path w="4567555" h="523239">
                <a:moveTo>
                  <a:pt x="0" y="522732"/>
                </a:moveTo>
                <a:lnTo>
                  <a:pt x="4567428" y="522732"/>
                </a:lnTo>
                <a:lnTo>
                  <a:pt x="4567428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7DFA727A-DDE1-4648-B0D1-7A68508CC17D}"/>
              </a:ext>
            </a:extLst>
          </p:cNvPr>
          <p:cNvSpPr txBox="1"/>
          <p:nvPr/>
        </p:nvSpPr>
        <p:spPr>
          <a:xfrm>
            <a:off x="7432776" y="5575854"/>
            <a:ext cx="42564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Segoe UI Emoji"/>
                <a:cs typeface="Segoe UI Emoji"/>
              </a:rPr>
              <a:t>☑ </a:t>
            </a:r>
            <a:r>
              <a:rPr sz="2800" spc="-5" dirty="0">
                <a:latin typeface="Times New Roman"/>
                <a:cs typeface="Times New Roman"/>
              </a:rPr>
              <a:t>Yes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No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Can’t</a:t>
            </a:r>
            <a:r>
              <a:rPr sz="2800" spc="-1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tell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25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3.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你認為所有重要且相關的研究都被納入</a:t>
            </a:r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?</a:t>
            </a:r>
            <a:endParaRPr lang="en-US" altLang="zh-TW" sz="4800" dirty="0">
              <a:latin typeface="王漢宗顏楷體繁" panose="02000500000000000000" pitchFamily="2" charset="-120"/>
              <a:ea typeface="王漢宗顏楷體繁" panose="02000500000000000000" pitchFamily="2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b="42828"/>
          <a:stretch/>
        </p:blipFill>
        <p:spPr>
          <a:xfrm>
            <a:off x="-7269" y="1247189"/>
            <a:ext cx="5819014" cy="4328665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t="57783" b="-340"/>
          <a:stretch/>
        </p:blipFill>
        <p:spPr>
          <a:xfrm>
            <a:off x="5921839" y="1234639"/>
            <a:ext cx="6350919" cy="35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09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95EA34F8-9E28-41E5-9EF4-C39B16E14DA5}"/>
              </a:ext>
            </a:extLst>
          </p:cNvPr>
          <p:cNvSpPr/>
          <p:nvPr/>
        </p:nvSpPr>
        <p:spPr>
          <a:xfrm>
            <a:off x="7184057" y="6135744"/>
            <a:ext cx="4567555" cy="523240"/>
          </a:xfrm>
          <a:custGeom>
            <a:avLst/>
            <a:gdLst/>
            <a:ahLst/>
            <a:cxnLst/>
            <a:rect l="l" t="t" r="r" b="b"/>
            <a:pathLst>
              <a:path w="4567555" h="523239">
                <a:moveTo>
                  <a:pt x="0" y="522732"/>
                </a:moveTo>
                <a:lnTo>
                  <a:pt x="4567428" y="522732"/>
                </a:lnTo>
                <a:lnTo>
                  <a:pt x="4567428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7DFA727A-DDE1-4648-B0D1-7A68508CC17D}"/>
              </a:ext>
            </a:extLst>
          </p:cNvPr>
          <p:cNvSpPr txBox="1"/>
          <p:nvPr/>
        </p:nvSpPr>
        <p:spPr>
          <a:xfrm>
            <a:off x="7339633" y="6171304"/>
            <a:ext cx="42564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Segoe UI Emoji"/>
                <a:cs typeface="Segoe UI Emoji"/>
              </a:rPr>
              <a:t>☑ </a:t>
            </a:r>
            <a:r>
              <a:rPr sz="2800" spc="-5" dirty="0">
                <a:latin typeface="Times New Roman"/>
                <a:cs typeface="Times New Roman"/>
              </a:rPr>
              <a:t>Yes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No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Can’t</a:t>
            </a:r>
            <a:r>
              <a:rPr sz="2800" spc="-1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tell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26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4.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作者是否評估所納入研究文獻的品質</a:t>
            </a:r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?</a:t>
            </a:r>
            <a:endParaRPr lang="en-US" altLang="zh-TW" sz="4800" dirty="0">
              <a:latin typeface="王漢宗顏楷體繁" panose="02000500000000000000" pitchFamily="2" charset="-120"/>
              <a:ea typeface="王漢宗顏楷體繁" panose="02000500000000000000" pitchFamily="2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69" y="1274473"/>
            <a:ext cx="12199269" cy="480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32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95EA34F8-9E28-41E5-9EF4-C39B16E14DA5}"/>
              </a:ext>
            </a:extLst>
          </p:cNvPr>
          <p:cNvSpPr/>
          <p:nvPr/>
        </p:nvSpPr>
        <p:spPr>
          <a:xfrm>
            <a:off x="7277200" y="5540294"/>
            <a:ext cx="4567555" cy="523240"/>
          </a:xfrm>
          <a:custGeom>
            <a:avLst/>
            <a:gdLst/>
            <a:ahLst/>
            <a:cxnLst/>
            <a:rect l="l" t="t" r="r" b="b"/>
            <a:pathLst>
              <a:path w="4567555" h="523239">
                <a:moveTo>
                  <a:pt x="0" y="522732"/>
                </a:moveTo>
                <a:lnTo>
                  <a:pt x="4567428" y="522732"/>
                </a:lnTo>
                <a:lnTo>
                  <a:pt x="4567428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7DFA727A-DDE1-4648-B0D1-7A68508CC17D}"/>
              </a:ext>
            </a:extLst>
          </p:cNvPr>
          <p:cNvSpPr txBox="1"/>
          <p:nvPr/>
        </p:nvSpPr>
        <p:spPr>
          <a:xfrm>
            <a:off x="7432776" y="5575854"/>
            <a:ext cx="42564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Segoe UI Emoji"/>
                <a:cs typeface="Segoe UI Emoji"/>
              </a:rPr>
              <a:t>☑ </a:t>
            </a:r>
            <a:r>
              <a:rPr sz="2800" spc="-5" dirty="0">
                <a:latin typeface="Times New Roman"/>
                <a:cs typeface="Times New Roman"/>
              </a:rPr>
              <a:t>Yes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No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Can’t</a:t>
            </a:r>
            <a:r>
              <a:rPr sz="2800" spc="-1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tell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27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5.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如果作者將研究結果進行合併</a:t>
            </a:r>
            <a:r>
              <a:rPr lang="en-US" altLang="zh-TW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,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是否合理</a:t>
            </a:r>
            <a:r>
              <a:rPr lang="en-US" altLang="zh-TW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?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b="20147"/>
          <a:stretch/>
        </p:blipFill>
        <p:spPr>
          <a:xfrm>
            <a:off x="73489" y="1285481"/>
            <a:ext cx="5812961" cy="553696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t="81433"/>
          <a:stretch/>
        </p:blipFill>
        <p:spPr>
          <a:xfrm>
            <a:off x="5949915" y="1299996"/>
            <a:ext cx="6242085" cy="138244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3489" y="4053962"/>
            <a:ext cx="5876426" cy="27684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9722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28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6.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這篇系統性文獻回顧的整體結果為何？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3951"/>
            <a:ext cx="12192000" cy="373678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960705" y="5395880"/>
            <a:ext cx="2541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dirty="0" smtClean="0"/>
              <a:t>NNT</a:t>
            </a:r>
            <a:r>
              <a:rPr lang="zh-TW" altLang="en-US" sz="4800" b="1" dirty="0" smtClean="0"/>
              <a:t>：</a:t>
            </a:r>
            <a:r>
              <a:rPr lang="en-US" altLang="zh-TW" sz="4800" b="1" dirty="0" smtClean="0"/>
              <a:t>10</a:t>
            </a:r>
            <a:endParaRPr lang="zh-TW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239441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29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6.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這篇系統性文獻回顧的整體結果為何？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68" y="1446212"/>
            <a:ext cx="12201286" cy="381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98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稻壳儿设计师PPT@老油条PPT_78"/>
          <p:cNvSpPr>
            <a:spLocks noEditPoints="1"/>
          </p:cNvSpPr>
          <p:nvPr/>
        </p:nvSpPr>
        <p:spPr bwMode="auto">
          <a:xfrm>
            <a:off x="-1850481" y="4013200"/>
            <a:ext cx="2145275" cy="4127500"/>
          </a:xfrm>
          <a:custGeom>
            <a:avLst/>
            <a:gdLst>
              <a:gd name="T0" fmla="*/ 392 w 462"/>
              <a:gd name="T1" fmla="*/ 92 h 889"/>
              <a:gd name="T2" fmla="*/ 392 w 462"/>
              <a:gd name="T3" fmla="*/ 91 h 889"/>
              <a:gd name="T4" fmla="*/ 392 w 462"/>
              <a:gd name="T5" fmla="*/ 93 h 889"/>
              <a:gd name="T6" fmla="*/ 392 w 462"/>
              <a:gd name="T7" fmla="*/ 92 h 889"/>
              <a:gd name="T8" fmla="*/ 94 w 462"/>
              <a:gd name="T9" fmla="*/ 235 h 889"/>
              <a:gd name="T10" fmla="*/ 94 w 462"/>
              <a:gd name="T11" fmla="*/ 234 h 889"/>
              <a:gd name="T12" fmla="*/ 187 w 462"/>
              <a:gd name="T13" fmla="*/ 205 h 889"/>
              <a:gd name="T14" fmla="*/ 187 w 462"/>
              <a:gd name="T15" fmla="*/ 205 h 889"/>
              <a:gd name="T16" fmla="*/ 203 w 462"/>
              <a:gd name="T17" fmla="*/ 210 h 889"/>
              <a:gd name="T18" fmla="*/ 203 w 462"/>
              <a:gd name="T19" fmla="*/ 210 h 889"/>
              <a:gd name="T20" fmla="*/ 195 w 462"/>
              <a:gd name="T21" fmla="*/ 214 h 889"/>
              <a:gd name="T22" fmla="*/ 195 w 462"/>
              <a:gd name="T23" fmla="*/ 214 h 889"/>
              <a:gd name="T24" fmla="*/ 196 w 462"/>
              <a:gd name="T25" fmla="*/ 214 h 889"/>
              <a:gd name="T26" fmla="*/ 196 w 462"/>
              <a:gd name="T27" fmla="*/ 214 h 889"/>
              <a:gd name="T28" fmla="*/ 99 w 462"/>
              <a:gd name="T29" fmla="*/ 393 h 889"/>
              <a:gd name="T30" fmla="*/ 99 w 462"/>
              <a:gd name="T31" fmla="*/ 392 h 889"/>
              <a:gd name="T32" fmla="*/ 100 w 462"/>
              <a:gd name="T33" fmla="*/ 403 h 889"/>
              <a:gd name="T34" fmla="*/ 100 w 462"/>
              <a:gd name="T35" fmla="*/ 402 h 889"/>
              <a:gd name="T36" fmla="*/ 100 w 462"/>
              <a:gd name="T37" fmla="*/ 408 h 889"/>
              <a:gd name="T38" fmla="*/ 100 w 462"/>
              <a:gd name="T39" fmla="*/ 407 h 889"/>
              <a:gd name="T40" fmla="*/ 33 w 462"/>
              <a:gd name="T41" fmla="*/ 439 h 889"/>
              <a:gd name="T42" fmla="*/ 33 w 462"/>
              <a:gd name="T43" fmla="*/ 439 h 889"/>
              <a:gd name="T44" fmla="*/ 33 w 462"/>
              <a:gd name="T45" fmla="*/ 439 h 889"/>
              <a:gd name="T46" fmla="*/ 33 w 462"/>
              <a:gd name="T47" fmla="*/ 439 h 889"/>
              <a:gd name="T48" fmla="*/ 33 w 462"/>
              <a:gd name="T49" fmla="*/ 439 h 889"/>
              <a:gd name="T50" fmla="*/ 25 w 462"/>
              <a:gd name="T51" fmla="*/ 446 h 889"/>
              <a:gd name="T52" fmla="*/ 26 w 462"/>
              <a:gd name="T53" fmla="*/ 445 h 889"/>
              <a:gd name="T54" fmla="*/ 92 w 462"/>
              <a:gd name="T55" fmla="*/ 429 h 889"/>
              <a:gd name="T56" fmla="*/ 92 w 462"/>
              <a:gd name="T57" fmla="*/ 429 h 889"/>
              <a:gd name="T58" fmla="*/ 1 w 462"/>
              <a:gd name="T59" fmla="*/ 502 h 889"/>
              <a:gd name="T60" fmla="*/ 0 w 462"/>
              <a:gd name="T61" fmla="*/ 501 h 889"/>
              <a:gd name="T62" fmla="*/ 89 w 462"/>
              <a:gd name="T63" fmla="*/ 490 h 889"/>
              <a:gd name="T64" fmla="*/ 89 w 462"/>
              <a:gd name="T65" fmla="*/ 490 h 889"/>
              <a:gd name="T66" fmla="*/ 87 w 462"/>
              <a:gd name="T67" fmla="*/ 491 h 889"/>
              <a:gd name="T68" fmla="*/ 87 w 462"/>
              <a:gd name="T69" fmla="*/ 491 h 889"/>
              <a:gd name="T70" fmla="*/ 87 w 462"/>
              <a:gd name="T71" fmla="*/ 491 h 889"/>
              <a:gd name="T72" fmla="*/ 87 w 462"/>
              <a:gd name="T73" fmla="*/ 491 h 889"/>
              <a:gd name="T74" fmla="*/ 87 w 462"/>
              <a:gd name="T75" fmla="*/ 491 h 889"/>
              <a:gd name="T76" fmla="*/ 89 w 462"/>
              <a:gd name="T77" fmla="*/ 491 h 889"/>
              <a:gd name="T78" fmla="*/ 88 w 462"/>
              <a:gd name="T79" fmla="*/ 491 h 889"/>
              <a:gd name="T80" fmla="*/ 399 w 462"/>
              <a:gd name="T81" fmla="*/ 467 h 889"/>
              <a:gd name="T82" fmla="*/ 400 w 462"/>
              <a:gd name="T83" fmla="*/ 466 h 889"/>
              <a:gd name="T84" fmla="*/ 385 w 462"/>
              <a:gd name="T85" fmla="*/ 504 h 889"/>
              <a:gd name="T86" fmla="*/ 385 w 462"/>
              <a:gd name="T87" fmla="*/ 504 h 889"/>
              <a:gd name="T88" fmla="*/ 462 w 462"/>
              <a:gd name="T89" fmla="*/ 544 h 889"/>
              <a:gd name="T90" fmla="*/ 462 w 462"/>
              <a:gd name="T91" fmla="*/ 544 h 889"/>
              <a:gd name="T92" fmla="*/ 158 w 462"/>
              <a:gd name="T93" fmla="*/ 888 h 889"/>
              <a:gd name="T94" fmla="*/ 158 w 462"/>
              <a:gd name="T95" fmla="*/ 889 h 889"/>
              <a:gd name="T96" fmla="*/ 158 w 462"/>
              <a:gd name="T97" fmla="*/ 888 h 889"/>
              <a:gd name="T98" fmla="*/ 158 w 462"/>
              <a:gd name="T99" fmla="*/ 888 h 889"/>
              <a:gd name="T100" fmla="*/ 158 w 462"/>
              <a:gd name="T101" fmla="*/ 888 h 889"/>
              <a:gd name="T102" fmla="*/ 158 w 462"/>
              <a:gd name="T103" fmla="*/ 888 h 889"/>
              <a:gd name="T104" fmla="*/ 158 w 462"/>
              <a:gd name="T105" fmla="*/ 888 h 889"/>
              <a:gd name="T106" fmla="*/ 157 w 462"/>
              <a:gd name="T107" fmla="*/ 887 h 889"/>
              <a:gd name="T108" fmla="*/ 158 w 462"/>
              <a:gd name="T109" fmla="*/ 888 h 889"/>
              <a:gd name="T110" fmla="*/ 387 w 462"/>
              <a:gd name="T111" fmla="*/ 532 h 889"/>
              <a:gd name="T112" fmla="*/ 387 w 462"/>
              <a:gd name="T113" fmla="*/ 532 h 889"/>
              <a:gd name="T114" fmla="*/ 383 w 462"/>
              <a:gd name="T115" fmla="*/ 40 h 889"/>
              <a:gd name="T116" fmla="*/ 382 w 462"/>
              <a:gd name="T117" fmla="*/ 39 h 889"/>
              <a:gd name="T118" fmla="*/ 383 w 462"/>
              <a:gd name="T119" fmla="*/ 40 h 889"/>
              <a:gd name="T120" fmla="*/ 310 w 462"/>
              <a:gd name="T121" fmla="*/ 1 h 889"/>
              <a:gd name="T122" fmla="*/ 310 w 462"/>
              <a:gd name="T123" fmla="*/ 1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2" h="889">
                <a:moveTo>
                  <a:pt x="392" y="91"/>
                </a:moveTo>
                <a:cubicBezTo>
                  <a:pt x="392" y="91"/>
                  <a:pt x="392" y="92"/>
                  <a:pt x="392" y="92"/>
                </a:cubicBezTo>
                <a:cubicBezTo>
                  <a:pt x="392" y="92"/>
                  <a:pt x="392" y="91"/>
                  <a:pt x="392" y="91"/>
                </a:cubicBezTo>
                <a:cubicBezTo>
                  <a:pt x="392" y="91"/>
                  <a:pt x="392" y="91"/>
                  <a:pt x="392" y="91"/>
                </a:cubicBezTo>
                <a:close/>
                <a:moveTo>
                  <a:pt x="392" y="92"/>
                </a:moveTo>
                <a:cubicBezTo>
                  <a:pt x="392" y="92"/>
                  <a:pt x="392" y="92"/>
                  <a:pt x="392" y="93"/>
                </a:cubicBezTo>
                <a:cubicBezTo>
                  <a:pt x="392" y="93"/>
                  <a:pt x="392" y="92"/>
                  <a:pt x="392" y="92"/>
                </a:cubicBezTo>
                <a:cubicBezTo>
                  <a:pt x="392" y="92"/>
                  <a:pt x="392" y="92"/>
                  <a:pt x="392" y="92"/>
                </a:cubicBezTo>
                <a:close/>
                <a:moveTo>
                  <a:pt x="94" y="234"/>
                </a:moveTo>
                <a:cubicBezTo>
                  <a:pt x="94" y="234"/>
                  <a:pt x="94" y="235"/>
                  <a:pt x="94" y="235"/>
                </a:cubicBezTo>
                <a:cubicBezTo>
                  <a:pt x="94" y="235"/>
                  <a:pt x="94" y="234"/>
                  <a:pt x="94" y="234"/>
                </a:cubicBezTo>
                <a:cubicBezTo>
                  <a:pt x="94" y="234"/>
                  <a:pt x="94" y="234"/>
                  <a:pt x="94" y="234"/>
                </a:cubicBezTo>
                <a:close/>
                <a:moveTo>
                  <a:pt x="187" y="205"/>
                </a:moveTo>
                <a:cubicBezTo>
                  <a:pt x="187" y="205"/>
                  <a:pt x="187" y="205"/>
                  <a:pt x="187" y="205"/>
                </a:cubicBezTo>
                <a:cubicBezTo>
                  <a:pt x="187" y="205"/>
                  <a:pt x="187" y="205"/>
                  <a:pt x="187" y="205"/>
                </a:cubicBezTo>
                <a:cubicBezTo>
                  <a:pt x="187" y="205"/>
                  <a:pt x="187" y="205"/>
                  <a:pt x="187" y="205"/>
                </a:cubicBezTo>
                <a:close/>
                <a:moveTo>
                  <a:pt x="203" y="210"/>
                </a:moveTo>
                <a:cubicBezTo>
                  <a:pt x="203" y="210"/>
                  <a:pt x="203" y="210"/>
                  <a:pt x="203" y="210"/>
                </a:cubicBezTo>
                <a:cubicBezTo>
                  <a:pt x="203" y="210"/>
                  <a:pt x="203" y="210"/>
                  <a:pt x="203" y="210"/>
                </a:cubicBezTo>
                <a:cubicBezTo>
                  <a:pt x="203" y="210"/>
                  <a:pt x="203" y="210"/>
                  <a:pt x="203" y="210"/>
                </a:cubicBezTo>
                <a:close/>
                <a:moveTo>
                  <a:pt x="195" y="214"/>
                </a:moveTo>
                <a:cubicBezTo>
                  <a:pt x="195" y="214"/>
                  <a:pt x="195" y="214"/>
                  <a:pt x="195" y="214"/>
                </a:cubicBezTo>
                <a:cubicBezTo>
                  <a:pt x="195" y="214"/>
                  <a:pt x="195" y="214"/>
                  <a:pt x="195" y="214"/>
                </a:cubicBezTo>
                <a:cubicBezTo>
                  <a:pt x="195" y="214"/>
                  <a:pt x="195" y="214"/>
                  <a:pt x="195" y="214"/>
                </a:cubicBezTo>
                <a:close/>
                <a:moveTo>
                  <a:pt x="196" y="214"/>
                </a:moveTo>
                <a:cubicBezTo>
                  <a:pt x="196" y="214"/>
                  <a:pt x="196" y="214"/>
                  <a:pt x="196" y="214"/>
                </a:cubicBezTo>
                <a:cubicBezTo>
                  <a:pt x="196" y="214"/>
                  <a:pt x="196" y="214"/>
                  <a:pt x="196" y="214"/>
                </a:cubicBezTo>
                <a:cubicBezTo>
                  <a:pt x="196" y="214"/>
                  <a:pt x="196" y="214"/>
                  <a:pt x="196" y="214"/>
                </a:cubicBezTo>
                <a:close/>
                <a:moveTo>
                  <a:pt x="99" y="392"/>
                </a:moveTo>
                <a:cubicBezTo>
                  <a:pt x="99" y="392"/>
                  <a:pt x="99" y="392"/>
                  <a:pt x="99" y="393"/>
                </a:cubicBezTo>
                <a:cubicBezTo>
                  <a:pt x="99" y="392"/>
                  <a:pt x="99" y="392"/>
                  <a:pt x="99" y="392"/>
                </a:cubicBezTo>
                <a:cubicBezTo>
                  <a:pt x="99" y="392"/>
                  <a:pt x="99" y="392"/>
                  <a:pt x="99" y="392"/>
                </a:cubicBezTo>
                <a:close/>
                <a:moveTo>
                  <a:pt x="100" y="402"/>
                </a:moveTo>
                <a:cubicBezTo>
                  <a:pt x="100" y="402"/>
                  <a:pt x="100" y="403"/>
                  <a:pt x="100" y="403"/>
                </a:cubicBezTo>
                <a:cubicBezTo>
                  <a:pt x="100" y="403"/>
                  <a:pt x="100" y="402"/>
                  <a:pt x="100" y="402"/>
                </a:cubicBezTo>
                <a:cubicBezTo>
                  <a:pt x="100" y="402"/>
                  <a:pt x="100" y="402"/>
                  <a:pt x="100" y="402"/>
                </a:cubicBezTo>
                <a:close/>
                <a:moveTo>
                  <a:pt x="100" y="407"/>
                </a:moveTo>
                <a:cubicBezTo>
                  <a:pt x="100" y="407"/>
                  <a:pt x="100" y="407"/>
                  <a:pt x="100" y="408"/>
                </a:cubicBezTo>
                <a:cubicBezTo>
                  <a:pt x="100" y="407"/>
                  <a:pt x="100" y="407"/>
                  <a:pt x="100" y="407"/>
                </a:cubicBezTo>
                <a:cubicBezTo>
                  <a:pt x="100" y="407"/>
                  <a:pt x="100" y="407"/>
                  <a:pt x="100" y="407"/>
                </a:cubicBezTo>
                <a:close/>
                <a:moveTo>
                  <a:pt x="33" y="439"/>
                </a:move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lose/>
                <a:moveTo>
                  <a:pt x="33" y="439"/>
                </a:moveTo>
                <a:cubicBezTo>
                  <a:pt x="33" y="439"/>
                  <a:pt x="33" y="439"/>
                  <a:pt x="34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lose/>
                <a:moveTo>
                  <a:pt x="26" y="445"/>
                </a:moveTo>
                <a:cubicBezTo>
                  <a:pt x="25" y="445"/>
                  <a:pt x="25" y="445"/>
                  <a:pt x="25" y="446"/>
                </a:cubicBezTo>
                <a:cubicBezTo>
                  <a:pt x="25" y="445"/>
                  <a:pt x="25" y="445"/>
                  <a:pt x="26" y="445"/>
                </a:cubicBezTo>
                <a:cubicBezTo>
                  <a:pt x="26" y="445"/>
                  <a:pt x="26" y="445"/>
                  <a:pt x="26" y="445"/>
                </a:cubicBezTo>
                <a:close/>
                <a:moveTo>
                  <a:pt x="92" y="429"/>
                </a:moveTo>
                <a:cubicBezTo>
                  <a:pt x="92" y="429"/>
                  <a:pt x="92" y="429"/>
                  <a:pt x="92" y="429"/>
                </a:cubicBezTo>
                <a:cubicBezTo>
                  <a:pt x="92" y="429"/>
                  <a:pt x="92" y="429"/>
                  <a:pt x="92" y="429"/>
                </a:cubicBezTo>
                <a:cubicBezTo>
                  <a:pt x="92" y="429"/>
                  <a:pt x="92" y="429"/>
                  <a:pt x="92" y="429"/>
                </a:cubicBezTo>
                <a:close/>
                <a:moveTo>
                  <a:pt x="0" y="501"/>
                </a:moveTo>
                <a:cubicBezTo>
                  <a:pt x="0" y="501"/>
                  <a:pt x="0" y="501"/>
                  <a:pt x="1" y="502"/>
                </a:cubicBezTo>
                <a:cubicBezTo>
                  <a:pt x="0" y="501"/>
                  <a:pt x="0" y="501"/>
                  <a:pt x="0" y="501"/>
                </a:cubicBezTo>
                <a:cubicBezTo>
                  <a:pt x="0" y="501"/>
                  <a:pt x="0" y="501"/>
                  <a:pt x="0" y="501"/>
                </a:cubicBezTo>
                <a:close/>
                <a:moveTo>
                  <a:pt x="89" y="490"/>
                </a:moveTo>
                <a:cubicBezTo>
                  <a:pt x="89" y="490"/>
                  <a:pt x="89" y="490"/>
                  <a:pt x="89" y="490"/>
                </a:cubicBezTo>
                <a:cubicBezTo>
                  <a:pt x="89" y="490"/>
                  <a:pt x="89" y="490"/>
                  <a:pt x="89" y="490"/>
                </a:cubicBezTo>
                <a:cubicBezTo>
                  <a:pt x="89" y="490"/>
                  <a:pt x="89" y="490"/>
                  <a:pt x="89" y="490"/>
                </a:cubicBezTo>
                <a:close/>
                <a:moveTo>
                  <a:pt x="87" y="491"/>
                </a:move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lose/>
                <a:moveTo>
                  <a:pt x="87" y="491"/>
                </a:move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lose/>
                <a:moveTo>
                  <a:pt x="88" y="491"/>
                </a:moveTo>
                <a:cubicBezTo>
                  <a:pt x="88" y="491"/>
                  <a:pt x="88" y="491"/>
                  <a:pt x="89" y="491"/>
                </a:cubicBezTo>
                <a:cubicBezTo>
                  <a:pt x="88" y="491"/>
                  <a:pt x="88" y="491"/>
                  <a:pt x="88" y="491"/>
                </a:cubicBezTo>
                <a:cubicBezTo>
                  <a:pt x="88" y="491"/>
                  <a:pt x="88" y="491"/>
                  <a:pt x="88" y="491"/>
                </a:cubicBezTo>
                <a:close/>
                <a:moveTo>
                  <a:pt x="400" y="466"/>
                </a:moveTo>
                <a:cubicBezTo>
                  <a:pt x="400" y="466"/>
                  <a:pt x="400" y="467"/>
                  <a:pt x="399" y="467"/>
                </a:cubicBezTo>
                <a:cubicBezTo>
                  <a:pt x="400" y="467"/>
                  <a:pt x="400" y="466"/>
                  <a:pt x="400" y="466"/>
                </a:cubicBezTo>
                <a:cubicBezTo>
                  <a:pt x="400" y="466"/>
                  <a:pt x="400" y="466"/>
                  <a:pt x="400" y="466"/>
                </a:cubicBezTo>
                <a:close/>
                <a:moveTo>
                  <a:pt x="385" y="504"/>
                </a:moveTo>
                <a:cubicBezTo>
                  <a:pt x="385" y="504"/>
                  <a:pt x="385" y="504"/>
                  <a:pt x="385" y="504"/>
                </a:cubicBezTo>
                <a:cubicBezTo>
                  <a:pt x="385" y="504"/>
                  <a:pt x="385" y="504"/>
                  <a:pt x="385" y="504"/>
                </a:cubicBezTo>
                <a:cubicBezTo>
                  <a:pt x="385" y="504"/>
                  <a:pt x="385" y="504"/>
                  <a:pt x="385" y="504"/>
                </a:cubicBezTo>
                <a:close/>
                <a:moveTo>
                  <a:pt x="462" y="544"/>
                </a:moveTo>
                <a:cubicBezTo>
                  <a:pt x="462" y="544"/>
                  <a:pt x="462" y="544"/>
                  <a:pt x="462" y="544"/>
                </a:cubicBezTo>
                <a:cubicBezTo>
                  <a:pt x="462" y="544"/>
                  <a:pt x="462" y="544"/>
                  <a:pt x="462" y="544"/>
                </a:cubicBezTo>
                <a:cubicBezTo>
                  <a:pt x="462" y="544"/>
                  <a:pt x="462" y="544"/>
                  <a:pt x="462" y="544"/>
                </a:cubicBezTo>
                <a:close/>
                <a:moveTo>
                  <a:pt x="158" y="889"/>
                </a:moveTo>
                <a:cubicBezTo>
                  <a:pt x="158" y="889"/>
                  <a:pt x="158" y="888"/>
                  <a:pt x="158" y="888"/>
                </a:cubicBezTo>
                <a:cubicBezTo>
                  <a:pt x="158" y="888"/>
                  <a:pt x="158" y="889"/>
                  <a:pt x="158" y="889"/>
                </a:cubicBezTo>
                <a:cubicBezTo>
                  <a:pt x="158" y="889"/>
                  <a:pt x="158" y="889"/>
                  <a:pt x="158" y="889"/>
                </a:cubicBezTo>
                <a:close/>
                <a:moveTo>
                  <a:pt x="158" y="888"/>
                </a:move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158" y="888"/>
                </a:moveTo>
                <a:cubicBezTo>
                  <a:pt x="158" y="888"/>
                  <a:pt x="158" y="888"/>
                  <a:pt x="158" y="887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158" y="888"/>
                </a:moveTo>
                <a:cubicBezTo>
                  <a:pt x="158" y="888"/>
                  <a:pt x="158" y="887"/>
                  <a:pt x="158" y="887"/>
                </a:cubicBezTo>
                <a:cubicBezTo>
                  <a:pt x="158" y="887"/>
                  <a:pt x="157" y="887"/>
                  <a:pt x="157" y="887"/>
                </a:cubicBezTo>
                <a:cubicBezTo>
                  <a:pt x="157" y="887"/>
                  <a:pt x="158" y="887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387" y="532"/>
                </a:move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lose/>
                <a:moveTo>
                  <a:pt x="383" y="40"/>
                </a:moveTo>
                <a:cubicBezTo>
                  <a:pt x="383" y="40"/>
                  <a:pt x="383" y="40"/>
                  <a:pt x="383" y="40"/>
                </a:cubicBezTo>
                <a:cubicBezTo>
                  <a:pt x="382" y="39"/>
                  <a:pt x="382" y="39"/>
                  <a:pt x="382" y="39"/>
                </a:cubicBezTo>
                <a:cubicBezTo>
                  <a:pt x="382" y="39"/>
                  <a:pt x="383" y="39"/>
                  <a:pt x="383" y="40"/>
                </a:cubicBezTo>
                <a:cubicBezTo>
                  <a:pt x="383" y="40"/>
                  <a:pt x="383" y="40"/>
                  <a:pt x="383" y="40"/>
                </a:cubicBezTo>
                <a:close/>
                <a:moveTo>
                  <a:pt x="310" y="1"/>
                </a:moveTo>
                <a:cubicBezTo>
                  <a:pt x="310" y="1"/>
                  <a:pt x="310" y="1"/>
                  <a:pt x="310" y="1"/>
                </a:cubicBezTo>
                <a:cubicBezTo>
                  <a:pt x="310" y="1"/>
                  <a:pt x="310" y="0"/>
                  <a:pt x="310" y="0"/>
                </a:cubicBezTo>
                <a:cubicBezTo>
                  <a:pt x="310" y="0"/>
                  <a:pt x="310" y="1"/>
                  <a:pt x="310" y="1"/>
                </a:cubicBezTo>
                <a:cubicBezTo>
                  <a:pt x="310" y="1"/>
                  <a:pt x="310" y="1"/>
                  <a:pt x="310" y="1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0" name="稻壳儿设计师PPT@老油条PPT_85"/>
          <p:cNvSpPr/>
          <p:nvPr/>
        </p:nvSpPr>
        <p:spPr>
          <a:xfrm>
            <a:off x="4498188" y="71612"/>
            <a:ext cx="3262432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6000" b="1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情境摘要</a:t>
            </a:r>
          </a:p>
        </p:txBody>
      </p:sp>
      <p:sp>
        <p:nvSpPr>
          <p:cNvPr id="307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稻壳儿设计师PPT@老油条PPT_4">
                <a:extLst>
                  <a:ext uri="{FF2B5EF4-FFF2-40B4-BE49-F238E27FC236}">
                    <a16:creationId xmlns:a16="http://schemas.microsoft.com/office/drawing/2014/main" id="{991EA017-438D-4306-9FB1-57C83726997C}"/>
                  </a:ext>
                </a:extLst>
              </p:cNvPr>
              <p:cNvSpPr/>
              <p:nvPr/>
            </p:nvSpPr>
            <p:spPr>
              <a:xfrm>
                <a:off x="739144" y="1443499"/>
                <a:ext cx="10432437" cy="4532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林女士</a:t>
                </a:r>
                <a:r>
                  <a:rPr lang="en-US" altLang="zh-TW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55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歲有</a:t>
                </a:r>
                <a:r>
                  <a:rPr lang="zh-TW" altLang="en-US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高血壓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、</a:t>
                </a:r>
                <a:r>
                  <a:rPr lang="zh-TW" altLang="en-US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第二型糖尿病</a:t>
                </a:r>
                <a:r>
                  <a:rPr lang="en-US" altLang="zh-TW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,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雖然藥物控制但成效差，已至</a:t>
                </a:r>
                <a:r>
                  <a:rPr lang="zh-TW" altLang="en-US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末期腎臟病變</a:t>
                </a:r>
                <a:r>
                  <a:rPr lang="en-US" altLang="zh-TW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,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最近</a:t>
                </a:r>
                <a:r>
                  <a:rPr lang="en-US" altLang="zh-TW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eGFR15ml/min/1.73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solidFill>
                              <a:srgbClr val="44342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 smtClean="0">
                            <a:solidFill>
                              <a:srgbClr val="44342B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TW" sz="2400" i="1" smtClean="0">
                            <a:solidFill>
                              <a:srgbClr val="44342B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，醫生已告知可能要做透析治療準備，其因要工作一直無法接受以後要過每週透析三次之生活。近日不適噁心、嘔吐、四肢腫脹，今天呼吸喘，漸漸嗜睡，由家屬送至急診，檢查結果醫師建議要緊急做透析治療。其在念醫學院三年級的兒子很憂心問醫師</a:t>
                </a:r>
                <a:r>
                  <a:rPr lang="en-US" altLang="zh-TW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: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「現在要緊急透析一定要用</a:t>
                </a:r>
                <a:r>
                  <a:rPr lang="zh-TW" altLang="en-US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血液透析</a:t>
                </a:r>
                <a:r>
                  <a:rPr lang="en-US" altLang="zh-TW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(HD)</a:t>
                </a:r>
                <a:r>
                  <a:rPr lang="zh-TW" altLang="en-US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嗎</a:t>
                </a:r>
                <a:r>
                  <a:rPr lang="en-US" altLang="zh-TW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?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不可以用</a:t>
                </a:r>
                <a:r>
                  <a:rPr lang="zh-TW" altLang="en-US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腹膜透析</a:t>
                </a:r>
                <a:r>
                  <a:rPr lang="en-US" altLang="zh-TW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(PD)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嗎</a:t>
                </a:r>
                <a:r>
                  <a:rPr lang="en-US" altLang="zh-TW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? 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」 、 「如果可以用腹膜透析，是否預防性給予</a:t>
                </a:r>
                <a:r>
                  <a:rPr lang="zh-TW" altLang="en-US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抗生素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可以減少</a:t>
                </a:r>
                <a:r>
                  <a:rPr lang="zh-TW" altLang="en-US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腹膜炎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發生</a:t>
                </a:r>
                <a:r>
                  <a:rPr lang="en-US" altLang="zh-TW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?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」、透析要用</a:t>
                </a:r>
                <a:r>
                  <a:rPr lang="zh-TW" altLang="en-US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抗凝血劑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，是否發生</a:t>
                </a:r>
                <a:r>
                  <a:rPr lang="zh-TW" altLang="en-US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中風之風險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較高</a:t>
                </a:r>
                <a:r>
                  <a:rPr lang="en-US" altLang="zh-TW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?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血液透析與腹膜透析發生中風的風險有何不同</a:t>
                </a:r>
                <a:r>
                  <a:rPr lang="en-US" altLang="zh-TW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?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」、「我媽媽還年輕若考量長期做血液透析，</a:t>
                </a:r>
                <a:r>
                  <a:rPr lang="zh-TW" altLang="en-US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動靜脈廔管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很重要，我去實習時有看到病人用遠紅外線照射，此處置是否可以維持血液透析病人</a:t>
                </a:r>
                <a:r>
                  <a:rPr lang="zh-TW" altLang="en-US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動靜脈廔管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的通暢性</a:t>
                </a:r>
                <a:r>
                  <a:rPr lang="en-US" altLang="zh-TW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?</a:t>
                </a:r>
                <a:r>
                  <a:rPr lang="zh-TW" altLang="en-US" sz="2400" dirty="0">
                    <a:solidFill>
                      <a:srgbClr val="44342B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」 ，您如何在實證證據、病人家屬之考量、成本、風險、效果等層面向家屬說明其提問之問題，以盡快做決策與處置。</a:t>
                </a:r>
              </a:p>
            </p:txBody>
          </p:sp>
        </mc:Choice>
        <mc:Fallback>
          <p:sp>
            <p:nvSpPr>
              <p:cNvPr id="88" name="稻壳儿设计师PPT@老油条PPT_4">
                <a:extLst>
                  <a:ext uri="{FF2B5EF4-FFF2-40B4-BE49-F238E27FC236}">
                    <a16:creationId xmlns:a16="http://schemas.microsoft.com/office/drawing/2014/main" id="{991EA017-438D-4306-9FB1-57C8372699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4" y="1443499"/>
                <a:ext cx="10432437" cy="4532651"/>
              </a:xfrm>
              <a:prstGeom prst="rect">
                <a:avLst/>
              </a:prstGeom>
              <a:blipFill>
                <a:blip r:embed="rId3"/>
                <a:stretch>
                  <a:fillRect l="-876" t="-1077" r="-3446" b="-20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直角三角形 89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91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3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69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30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6.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這篇系統性文獻回顧的整體結果為何？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69" y="1670153"/>
            <a:ext cx="12199269" cy="389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89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31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6.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這篇系統性文獻回顧的整體結果為何？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69" y="2054976"/>
            <a:ext cx="12199269" cy="28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2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32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6.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這篇系統性文獻回顧的整體結果為何？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69" y="2138698"/>
            <a:ext cx="12199269" cy="284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97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33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6.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這篇系統性文獻回顧的整體結果為何？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69" y="1799102"/>
            <a:ext cx="12199269" cy="3753991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8960705" y="5395880"/>
            <a:ext cx="2541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b="1" dirty="0" smtClean="0"/>
              <a:t>NNT</a:t>
            </a:r>
            <a:r>
              <a:rPr lang="zh-TW" altLang="en-US" sz="4800" b="1" dirty="0" smtClean="0"/>
              <a:t>：</a:t>
            </a:r>
            <a:r>
              <a:rPr lang="en-US" altLang="zh-TW" sz="4800" b="1" dirty="0" smtClean="0"/>
              <a:t>10</a:t>
            </a:r>
            <a:endParaRPr lang="zh-TW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0634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34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6.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這篇系統性文獻回顧的整體結果為何？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092"/>
            <a:ext cx="12192000" cy="378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98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35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6.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這篇系統性文獻回顧的整體結果為何？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70" y="1884815"/>
            <a:ext cx="12199269" cy="27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34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36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6.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這篇系統性文獻回顧的整體結果為何？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70" y="1600114"/>
            <a:ext cx="12199269" cy="457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14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37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6.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這篇系統性文獻回顧的整體結果為何？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8797"/>
            <a:ext cx="12192000" cy="447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05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38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6.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這篇系統性文獻回顧的整體結果為何？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3144"/>
            <a:ext cx="12199269" cy="467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8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39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6.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這篇系統性文獻回顧的整體結果為何？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3214"/>
            <a:ext cx="12192000" cy="465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64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稻壳儿设计师PPT@老油条PPT_1"/>
          <p:cNvGrpSpPr/>
          <p:nvPr/>
        </p:nvGrpSpPr>
        <p:grpSpPr>
          <a:xfrm>
            <a:off x="-931765" y="1317842"/>
            <a:ext cx="3307306" cy="6030970"/>
            <a:chOff x="-931765" y="1317842"/>
            <a:chExt cx="3307306" cy="6030970"/>
          </a:xfrm>
          <a:solidFill>
            <a:srgbClr val="A26E58"/>
          </a:solidFill>
        </p:grpSpPr>
        <p:sp>
          <p:nvSpPr>
            <p:cNvPr id="6" name="任意多边形: 形状 5"/>
            <p:cNvSpPr/>
            <p:nvPr/>
          </p:nvSpPr>
          <p:spPr>
            <a:xfrm>
              <a:off x="-931765" y="4408579"/>
              <a:ext cx="1111699" cy="2946004"/>
            </a:xfrm>
            <a:custGeom>
              <a:avLst/>
              <a:gdLst>
                <a:gd name="connsiteX0" fmla="*/ 1129770 w 1111699"/>
                <a:gd name="connsiteY0" fmla="*/ 2941892 h 2946003"/>
                <a:gd name="connsiteX1" fmla="*/ 1003870 w 1111699"/>
                <a:gd name="connsiteY1" fmla="*/ 1614245 h 2946003"/>
                <a:gd name="connsiteX2" fmla="*/ 817938 w 1111699"/>
                <a:gd name="connsiteY2" fmla="*/ 1010870 h 2946003"/>
                <a:gd name="connsiteX3" fmla="*/ 479148 w 1111699"/>
                <a:gd name="connsiteY3" fmla="*/ 525613 h 2946003"/>
                <a:gd name="connsiteX4" fmla="*/ 290159 w 1111699"/>
                <a:gd name="connsiteY4" fmla="*/ 254081 h 2946003"/>
                <a:gd name="connsiteX5" fmla="*/ 150919 w 1111699"/>
                <a:gd name="connsiteY5" fmla="*/ 27016 h 2946003"/>
                <a:gd name="connsiteX6" fmla="*/ 1117 w 1111699"/>
                <a:gd name="connsiteY6" fmla="*/ 199885 h 2946003"/>
                <a:gd name="connsiteX7" fmla="*/ 144249 w 1111699"/>
                <a:gd name="connsiteY7" fmla="*/ 788252 h 2946003"/>
                <a:gd name="connsiteX8" fmla="*/ 419950 w 1111699"/>
                <a:gd name="connsiteY8" fmla="*/ 1446379 h 2946003"/>
                <a:gd name="connsiteX9" fmla="*/ 734839 w 1111699"/>
                <a:gd name="connsiteY9" fmla="*/ 2192607 h 2946003"/>
                <a:gd name="connsiteX10" fmla="*/ 900482 w 1111699"/>
                <a:gd name="connsiteY10" fmla="*/ 2584203 h 2946003"/>
                <a:gd name="connsiteX11" fmla="*/ 1036387 w 1111699"/>
                <a:gd name="connsiteY11" fmla="*/ 2805153 h 2946003"/>
                <a:gd name="connsiteX12" fmla="*/ 1072518 w 1111699"/>
                <a:gd name="connsiteY12" fmla="*/ 2780418 h 2946003"/>
                <a:gd name="connsiteX13" fmla="*/ 792091 w 1111699"/>
                <a:gd name="connsiteY13" fmla="*/ 1453048 h 2946003"/>
                <a:gd name="connsiteX14" fmla="*/ 597822 w 1111699"/>
                <a:gd name="connsiteY14" fmla="*/ 886082 h 2946003"/>
                <a:gd name="connsiteX15" fmla="*/ 302388 w 1111699"/>
                <a:gd name="connsiteY15" fmla="*/ 545624 h 2946003"/>
                <a:gd name="connsiteX16" fmla="*/ 272372 w 1111699"/>
                <a:gd name="connsiteY16" fmla="*/ 565912 h 2946003"/>
                <a:gd name="connsiteX17" fmla="*/ 552242 w 1111699"/>
                <a:gd name="connsiteY17" fmla="*/ 1446656 h 2946003"/>
                <a:gd name="connsiteX18" fmla="*/ 966350 w 1111699"/>
                <a:gd name="connsiteY18" fmla="*/ 2438014 h 2946003"/>
                <a:gd name="connsiteX19" fmla="*/ 1011930 w 1111699"/>
                <a:gd name="connsiteY19" fmla="*/ 2414669 h 2946003"/>
                <a:gd name="connsiteX20" fmla="*/ 628116 w 1111699"/>
                <a:gd name="connsiteY20" fmla="*/ 1493903 h 2946003"/>
                <a:gd name="connsiteX21" fmla="*/ 317952 w 1111699"/>
                <a:gd name="connsiteY21" fmla="*/ 568414 h 2946003"/>
                <a:gd name="connsiteX22" fmla="*/ 287936 w 1111699"/>
                <a:gd name="connsiteY22" fmla="*/ 588702 h 2946003"/>
                <a:gd name="connsiteX23" fmla="*/ 592819 w 1111699"/>
                <a:gd name="connsiteY23" fmla="*/ 1003366 h 2946003"/>
                <a:gd name="connsiteX24" fmla="*/ 785977 w 1111699"/>
                <a:gd name="connsiteY24" fmla="*/ 1608131 h 2946003"/>
                <a:gd name="connsiteX25" fmla="*/ 1026104 w 1111699"/>
                <a:gd name="connsiteY25" fmla="*/ 2790145 h 2946003"/>
                <a:gd name="connsiteX26" fmla="*/ 1062234 w 1111699"/>
                <a:gd name="connsiteY26" fmla="*/ 2765410 h 2946003"/>
                <a:gd name="connsiteX27" fmla="*/ 926329 w 1111699"/>
                <a:gd name="connsiteY27" fmla="*/ 2525283 h 2946003"/>
                <a:gd name="connsiteX28" fmla="*/ 800429 w 1111699"/>
                <a:gd name="connsiteY28" fmla="*/ 2226791 h 2946003"/>
                <a:gd name="connsiteX29" fmla="*/ 563915 w 1111699"/>
                <a:gd name="connsiteY29" fmla="*/ 1667329 h 2946003"/>
                <a:gd name="connsiteX30" fmla="*/ 98113 w 1111699"/>
                <a:gd name="connsiteY30" fmla="*/ 522834 h 2946003"/>
                <a:gd name="connsiteX31" fmla="*/ 46697 w 1111699"/>
                <a:gd name="connsiteY31" fmla="*/ 220730 h 2946003"/>
                <a:gd name="connsiteX32" fmla="*/ 74767 w 1111699"/>
                <a:gd name="connsiteY32" fmla="*/ 67315 h 2946003"/>
                <a:gd name="connsiteX33" fmla="*/ 196221 w 1111699"/>
                <a:gd name="connsiteY33" fmla="*/ 172927 h 2946003"/>
                <a:gd name="connsiteX34" fmla="*/ 468865 w 1111699"/>
                <a:gd name="connsiteY34" fmla="*/ 580364 h 2946003"/>
                <a:gd name="connsiteX35" fmla="*/ 777361 w 1111699"/>
                <a:gd name="connsiteY35" fmla="*/ 1031436 h 2946003"/>
                <a:gd name="connsiteX36" fmla="*/ 948007 w 1111699"/>
                <a:gd name="connsiteY36" fmla="*/ 1587564 h 2946003"/>
                <a:gd name="connsiteX37" fmla="*/ 1103645 w 1111699"/>
                <a:gd name="connsiteY37" fmla="*/ 2940780 h 2946003"/>
                <a:gd name="connsiteX38" fmla="*/ 1129770 w 1111699"/>
                <a:gd name="connsiteY38" fmla="*/ 2941892 h 2946003"/>
                <a:gd name="connsiteX39" fmla="*/ 1129770 w 1111699"/>
                <a:gd name="connsiteY39" fmla="*/ 2941892 h 2946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1699" h="2946003">
                  <a:moveTo>
                    <a:pt x="1129770" y="2941892"/>
                  </a:moveTo>
                  <a:cubicBezTo>
                    <a:pt x="1148113" y="2495823"/>
                    <a:pt x="1105869" y="2049197"/>
                    <a:pt x="1003870" y="1614245"/>
                  </a:cubicBezTo>
                  <a:cubicBezTo>
                    <a:pt x="956067" y="1410248"/>
                    <a:pt x="901316" y="1203472"/>
                    <a:pt x="817938" y="1010870"/>
                  </a:cubicBezTo>
                  <a:cubicBezTo>
                    <a:pt x="736506" y="822715"/>
                    <a:pt x="611718" y="678750"/>
                    <a:pt x="479148" y="525613"/>
                  </a:cubicBezTo>
                  <a:cubicBezTo>
                    <a:pt x="405776" y="441124"/>
                    <a:pt x="342409" y="353022"/>
                    <a:pt x="290159" y="254081"/>
                  </a:cubicBezTo>
                  <a:cubicBezTo>
                    <a:pt x="251806" y="181542"/>
                    <a:pt x="214008" y="82601"/>
                    <a:pt x="150919" y="27016"/>
                  </a:cubicBezTo>
                  <a:cubicBezTo>
                    <a:pt x="40861" y="-69980"/>
                    <a:pt x="5564" y="119287"/>
                    <a:pt x="1117" y="199885"/>
                  </a:cubicBezTo>
                  <a:cubicBezTo>
                    <a:pt x="-10556" y="400825"/>
                    <a:pt x="71432" y="604544"/>
                    <a:pt x="144249" y="788252"/>
                  </a:cubicBezTo>
                  <a:cubicBezTo>
                    <a:pt x="231795" y="1009202"/>
                    <a:pt x="327679" y="1227374"/>
                    <a:pt x="419950" y="1446379"/>
                  </a:cubicBezTo>
                  <a:cubicBezTo>
                    <a:pt x="524728" y="1695121"/>
                    <a:pt x="629505" y="1943864"/>
                    <a:pt x="734839" y="2192607"/>
                  </a:cubicBezTo>
                  <a:cubicBezTo>
                    <a:pt x="790146" y="2323231"/>
                    <a:pt x="845175" y="2453578"/>
                    <a:pt x="900482" y="2584203"/>
                  </a:cubicBezTo>
                  <a:cubicBezTo>
                    <a:pt x="934389" y="2664245"/>
                    <a:pt x="958846" y="2756794"/>
                    <a:pt x="1036387" y="2805153"/>
                  </a:cubicBezTo>
                  <a:cubicBezTo>
                    <a:pt x="1055008" y="2816548"/>
                    <a:pt x="1075297" y="2800706"/>
                    <a:pt x="1072518" y="2780418"/>
                  </a:cubicBezTo>
                  <a:cubicBezTo>
                    <a:pt x="1014153" y="2331291"/>
                    <a:pt x="921327" y="1887167"/>
                    <a:pt x="792091" y="1453048"/>
                  </a:cubicBezTo>
                  <a:cubicBezTo>
                    <a:pt x="735395" y="1262392"/>
                    <a:pt x="675919" y="1069234"/>
                    <a:pt x="597822" y="886082"/>
                  </a:cubicBezTo>
                  <a:cubicBezTo>
                    <a:pt x="536123" y="741561"/>
                    <a:pt x="451078" y="609824"/>
                    <a:pt x="302388" y="545624"/>
                  </a:cubicBezTo>
                  <a:cubicBezTo>
                    <a:pt x="289047" y="539787"/>
                    <a:pt x="272372" y="552016"/>
                    <a:pt x="272372" y="565912"/>
                  </a:cubicBezTo>
                  <a:cubicBezTo>
                    <a:pt x="271538" y="883858"/>
                    <a:pt x="421896" y="1165396"/>
                    <a:pt x="552242" y="1446656"/>
                  </a:cubicBezTo>
                  <a:cubicBezTo>
                    <a:pt x="703156" y="1771551"/>
                    <a:pt x="841006" y="2102281"/>
                    <a:pt x="966350" y="2438014"/>
                  </a:cubicBezTo>
                  <a:cubicBezTo>
                    <a:pt x="977745" y="2468586"/>
                    <a:pt x="1023325" y="2445240"/>
                    <a:pt x="1011930" y="2414669"/>
                  </a:cubicBezTo>
                  <a:cubicBezTo>
                    <a:pt x="895480" y="2103115"/>
                    <a:pt x="768190" y="1795730"/>
                    <a:pt x="628116" y="1493903"/>
                  </a:cubicBezTo>
                  <a:cubicBezTo>
                    <a:pt x="491377" y="1199025"/>
                    <a:pt x="317396" y="903035"/>
                    <a:pt x="317952" y="568414"/>
                  </a:cubicBezTo>
                  <a:cubicBezTo>
                    <a:pt x="307946" y="575084"/>
                    <a:pt x="297941" y="582032"/>
                    <a:pt x="287936" y="588702"/>
                  </a:cubicBezTo>
                  <a:cubicBezTo>
                    <a:pt x="458026" y="662352"/>
                    <a:pt x="533065" y="839946"/>
                    <a:pt x="592819" y="1003366"/>
                  </a:cubicBezTo>
                  <a:cubicBezTo>
                    <a:pt x="665358" y="1202082"/>
                    <a:pt x="729003" y="1404412"/>
                    <a:pt x="785977" y="1608131"/>
                  </a:cubicBezTo>
                  <a:cubicBezTo>
                    <a:pt x="894368" y="1995836"/>
                    <a:pt x="973576" y="2391045"/>
                    <a:pt x="1026104" y="2790145"/>
                  </a:cubicBezTo>
                  <a:cubicBezTo>
                    <a:pt x="1038055" y="2781807"/>
                    <a:pt x="1050284" y="2773748"/>
                    <a:pt x="1062234" y="2765410"/>
                  </a:cubicBezTo>
                  <a:cubicBezTo>
                    <a:pt x="986083" y="2718163"/>
                    <a:pt x="959124" y="2602824"/>
                    <a:pt x="926329" y="2525283"/>
                  </a:cubicBezTo>
                  <a:cubicBezTo>
                    <a:pt x="884362" y="2425786"/>
                    <a:pt x="842396" y="2326288"/>
                    <a:pt x="800429" y="2226791"/>
                  </a:cubicBezTo>
                  <a:cubicBezTo>
                    <a:pt x="721776" y="2040304"/>
                    <a:pt x="642846" y="1853816"/>
                    <a:pt x="563915" y="1667329"/>
                  </a:cubicBezTo>
                  <a:cubicBezTo>
                    <a:pt x="404386" y="1291018"/>
                    <a:pt x="215675" y="914708"/>
                    <a:pt x="98113" y="522834"/>
                  </a:cubicBezTo>
                  <a:cubicBezTo>
                    <a:pt x="68653" y="424726"/>
                    <a:pt x="45029" y="323840"/>
                    <a:pt x="46697" y="220730"/>
                  </a:cubicBezTo>
                  <a:cubicBezTo>
                    <a:pt x="47253" y="188768"/>
                    <a:pt x="46975" y="90383"/>
                    <a:pt x="74767" y="67315"/>
                  </a:cubicBezTo>
                  <a:cubicBezTo>
                    <a:pt x="127851" y="23125"/>
                    <a:pt x="177322" y="139576"/>
                    <a:pt x="196221" y="172927"/>
                  </a:cubicBezTo>
                  <a:cubicBezTo>
                    <a:pt x="279876" y="319671"/>
                    <a:pt x="356583" y="452519"/>
                    <a:pt x="468865" y="580364"/>
                  </a:cubicBezTo>
                  <a:cubicBezTo>
                    <a:pt x="591430" y="720438"/>
                    <a:pt x="703433" y="858289"/>
                    <a:pt x="777361" y="1031436"/>
                  </a:cubicBezTo>
                  <a:cubicBezTo>
                    <a:pt x="853235" y="1209308"/>
                    <a:pt x="903261" y="1399687"/>
                    <a:pt x="948007" y="1587564"/>
                  </a:cubicBezTo>
                  <a:cubicBezTo>
                    <a:pt x="1053063" y="2030854"/>
                    <a:pt x="1102534" y="2485261"/>
                    <a:pt x="1103645" y="2940780"/>
                  </a:cubicBezTo>
                  <a:cubicBezTo>
                    <a:pt x="1104201" y="2956900"/>
                    <a:pt x="1129214" y="2958567"/>
                    <a:pt x="1129770" y="2941892"/>
                  </a:cubicBezTo>
                  <a:lnTo>
                    <a:pt x="1129770" y="2941892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-317775" y="2475121"/>
              <a:ext cx="917152" cy="4835893"/>
            </a:xfrm>
            <a:custGeom>
              <a:avLst/>
              <a:gdLst>
                <a:gd name="connsiteX0" fmla="*/ 542738 w 917151"/>
                <a:gd name="connsiteY0" fmla="*/ 4848669 h 4835892"/>
                <a:gd name="connsiteX1" fmla="*/ 905430 w 917151"/>
                <a:gd name="connsiteY1" fmla="*/ 2833436 h 4835892"/>
                <a:gd name="connsiteX2" fmla="*/ 767023 w 917151"/>
                <a:gd name="connsiteY2" fmla="*/ 858502 h 4835892"/>
                <a:gd name="connsiteX3" fmla="*/ 433792 w 917151"/>
                <a:gd name="connsiteY3" fmla="*/ 131173 h 4835892"/>
                <a:gd name="connsiteX4" fmla="*/ 233686 w 917151"/>
                <a:gd name="connsiteY4" fmla="*/ 14444 h 4835892"/>
                <a:gd name="connsiteX5" fmla="*/ 63596 w 917151"/>
                <a:gd name="connsiteY5" fmla="*/ 362128 h 4835892"/>
                <a:gd name="connsiteX6" fmla="*/ 175877 w 917151"/>
                <a:gd name="connsiteY6" fmla="*/ 2262023 h 4835892"/>
                <a:gd name="connsiteX7" fmla="*/ 267037 w 917151"/>
                <a:gd name="connsiteY7" fmla="*/ 3388452 h 4835892"/>
                <a:gd name="connsiteX8" fmla="*/ 583037 w 917151"/>
                <a:gd name="connsiteY8" fmla="*/ 4494037 h 4835892"/>
                <a:gd name="connsiteX9" fmla="*/ 629173 w 917151"/>
                <a:gd name="connsiteY9" fmla="*/ 4490424 h 4835892"/>
                <a:gd name="connsiteX10" fmla="*/ 775639 w 917151"/>
                <a:gd name="connsiteY10" fmla="*/ 2225059 h 4835892"/>
                <a:gd name="connsiteX11" fmla="*/ 682812 w 917151"/>
                <a:gd name="connsiteY11" fmla="*/ 1134204 h 4835892"/>
                <a:gd name="connsiteX12" fmla="*/ 375149 w 917151"/>
                <a:gd name="connsiteY12" fmla="*/ 438002 h 4835892"/>
                <a:gd name="connsiteX13" fmla="*/ 344856 w 917151"/>
                <a:gd name="connsiteY13" fmla="*/ 440225 h 4835892"/>
                <a:gd name="connsiteX14" fmla="*/ 283156 w 917151"/>
                <a:gd name="connsiteY14" fmla="*/ 754836 h 4835892"/>
                <a:gd name="connsiteX15" fmla="*/ 304834 w 917151"/>
                <a:gd name="connsiteY15" fmla="*/ 1241205 h 4835892"/>
                <a:gd name="connsiteX16" fmla="*/ 347635 w 917151"/>
                <a:gd name="connsiteY16" fmla="*/ 2254519 h 4835892"/>
                <a:gd name="connsiteX17" fmla="*/ 390991 w 917151"/>
                <a:gd name="connsiteY17" fmla="*/ 3267833 h 4835892"/>
                <a:gd name="connsiteX18" fmla="*/ 555801 w 917151"/>
                <a:gd name="connsiteY18" fmla="*/ 3891774 h 4835892"/>
                <a:gd name="connsiteX19" fmla="*/ 584427 w 917151"/>
                <a:gd name="connsiteY19" fmla="*/ 3889829 h 4835892"/>
                <a:gd name="connsiteX20" fmla="*/ 636955 w 917151"/>
                <a:gd name="connsiteY20" fmla="*/ 3660540 h 4835892"/>
                <a:gd name="connsiteX21" fmla="*/ 637510 w 917151"/>
                <a:gd name="connsiteY21" fmla="*/ 3241430 h 4835892"/>
                <a:gd name="connsiteX22" fmla="*/ 630562 w 917151"/>
                <a:gd name="connsiteY22" fmla="*/ 2403209 h 4835892"/>
                <a:gd name="connsiteX23" fmla="*/ 613053 w 917151"/>
                <a:gd name="connsiteY23" fmla="*/ 1584998 h 4835892"/>
                <a:gd name="connsiteX24" fmla="*/ 600269 w 917151"/>
                <a:gd name="connsiteY24" fmla="*/ 1213412 h 4835892"/>
                <a:gd name="connsiteX25" fmla="*/ 511888 w 917151"/>
                <a:gd name="connsiteY25" fmla="*/ 1019698 h 4835892"/>
                <a:gd name="connsiteX26" fmla="*/ 477982 w 917151"/>
                <a:gd name="connsiteY26" fmla="*/ 1031371 h 4835892"/>
                <a:gd name="connsiteX27" fmla="*/ 484096 w 917151"/>
                <a:gd name="connsiteY27" fmla="*/ 1576382 h 4835892"/>
                <a:gd name="connsiteX28" fmla="*/ 530509 w 917151"/>
                <a:gd name="connsiteY28" fmla="*/ 2262301 h 4835892"/>
                <a:gd name="connsiteX29" fmla="*/ 523005 w 917151"/>
                <a:gd name="connsiteY29" fmla="*/ 2879294 h 4835892"/>
                <a:gd name="connsiteX30" fmla="*/ 603881 w 917151"/>
                <a:gd name="connsiteY30" fmla="*/ 3383449 h 4835892"/>
                <a:gd name="connsiteX31" fmla="*/ 648350 w 917151"/>
                <a:gd name="connsiteY31" fmla="*/ 3360660 h 4835892"/>
                <a:gd name="connsiteX32" fmla="*/ 576645 w 917151"/>
                <a:gd name="connsiteY32" fmla="*/ 2814259 h 4835892"/>
                <a:gd name="connsiteX33" fmla="*/ 579702 w 917151"/>
                <a:gd name="connsiteY33" fmla="*/ 2225337 h 4835892"/>
                <a:gd name="connsiteX34" fmla="*/ 539681 w 917151"/>
                <a:gd name="connsiteY34" fmla="*/ 1665318 h 4835892"/>
                <a:gd name="connsiteX35" fmla="*/ 521060 w 917151"/>
                <a:gd name="connsiteY35" fmla="*/ 1046101 h 4835892"/>
                <a:gd name="connsiteX36" fmla="*/ 487153 w 917151"/>
                <a:gd name="connsiteY36" fmla="*/ 1057774 h 4835892"/>
                <a:gd name="connsiteX37" fmla="*/ 555523 w 917151"/>
                <a:gd name="connsiteY37" fmla="*/ 1283449 h 4835892"/>
                <a:gd name="connsiteX38" fmla="*/ 563582 w 917151"/>
                <a:gd name="connsiteY38" fmla="*/ 1562764 h 4835892"/>
                <a:gd name="connsiteX39" fmla="*/ 575533 w 917151"/>
                <a:gd name="connsiteY39" fmla="*/ 2061639 h 4835892"/>
                <a:gd name="connsiteX40" fmla="*/ 589429 w 917151"/>
                <a:gd name="connsiteY40" fmla="*/ 3079678 h 4835892"/>
                <a:gd name="connsiteX41" fmla="*/ 590541 w 917151"/>
                <a:gd name="connsiteY41" fmla="*/ 3598841 h 4835892"/>
                <a:gd name="connsiteX42" fmla="*/ 559136 w 917151"/>
                <a:gd name="connsiteY42" fmla="*/ 3841748 h 4835892"/>
                <a:gd name="connsiteX43" fmla="*/ 460472 w 917151"/>
                <a:gd name="connsiteY43" fmla="*/ 3643865 h 4835892"/>
                <a:gd name="connsiteX44" fmla="*/ 435459 w 917151"/>
                <a:gd name="connsiteY44" fmla="*/ 3129704 h 4835892"/>
                <a:gd name="connsiteX45" fmla="*/ 413225 w 917151"/>
                <a:gd name="connsiteY45" fmla="*/ 2623047 h 4835892"/>
                <a:gd name="connsiteX46" fmla="*/ 367645 w 917151"/>
                <a:gd name="connsiteY46" fmla="*/ 1589444 h 4835892"/>
                <a:gd name="connsiteX47" fmla="*/ 344578 w 917151"/>
                <a:gd name="connsiteY47" fmla="*/ 1062499 h 4835892"/>
                <a:gd name="connsiteX48" fmla="*/ 330126 w 917151"/>
                <a:gd name="connsiteY48" fmla="*/ 588081 h 4835892"/>
                <a:gd name="connsiteX49" fmla="*/ 416560 w 917151"/>
                <a:gd name="connsiteY49" fmla="*/ 545837 h 4835892"/>
                <a:gd name="connsiteX50" fmla="*/ 480205 w 917151"/>
                <a:gd name="connsiteY50" fmla="*/ 632549 h 4835892"/>
                <a:gd name="connsiteX51" fmla="*/ 565250 w 917151"/>
                <a:gd name="connsiteY51" fmla="*/ 825429 h 4835892"/>
                <a:gd name="connsiteX52" fmla="*/ 639734 w 917151"/>
                <a:gd name="connsiteY52" fmla="*/ 1214802 h 4835892"/>
                <a:gd name="connsiteX53" fmla="*/ 721722 w 917151"/>
                <a:gd name="connsiteY53" fmla="*/ 2242846 h 4835892"/>
                <a:gd name="connsiteX54" fmla="*/ 583037 w 917151"/>
                <a:gd name="connsiteY54" fmla="*/ 4489313 h 4835892"/>
                <a:gd name="connsiteX55" fmla="*/ 629173 w 917151"/>
                <a:gd name="connsiteY55" fmla="*/ 4485700 h 4835892"/>
                <a:gd name="connsiteX56" fmla="*/ 235631 w 917151"/>
                <a:gd name="connsiteY56" fmla="*/ 2652507 h 4835892"/>
                <a:gd name="connsiteX57" fmla="*/ 165594 w 917151"/>
                <a:gd name="connsiteY57" fmla="*/ 1732020 h 4835892"/>
                <a:gd name="connsiteX58" fmla="*/ 52201 w 917151"/>
                <a:gd name="connsiteY58" fmla="*/ 828486 h 4835892"/>
                <a:gd name="connsiteX59" fmla="*/ 107786 w 917151"/>
                <a:gd name="connsiteY59" fmla="*/ 396035 h 4835892"/>
                <a:gd name="connsiteX60" fmla="*/ 176711 w 917151"/>
                <a:gd name="connsiteY60" fmla="*/ 206212 h 4835892"/>
                <a:gd name="connsiteX61" fmla="*/ 237577 w 917151"/>
                <a:gd name="connsiteY61" fmla="*/ 93097 h 4835892"/>
                <a:gd name="connsiteX62" fmla="*/ 325679 w 917151"/>
                <a:gd name="connsiteY62" fmla="*/ 81702 h 4835892"/>
                <a:gd name="connsiteX63" fmla="*/ 369313 w 917151"/>
                <a:gd name="connsiteY63" fmla="*/ 127282 h 4835892"/>
                <a:gd name="connsiteX64" fmla="*/ 713940 w 917151"/>
                <a:gd name="connsiteY64" fmla="*/ 854889 h 4835892"/>
                <a:gd name="connsiteX65" fmla="*/ 856793 w 917151"/>
                <a:gd name="connsiteY65" fmla="*/ 2716430 h 4835892"/>
                <a:gd name="connsiteX66" fmla="*/ 513834 w 917151"/>
                <a:gd name="connsiteY66" fmla="*/ 4840054 h 4835892"/>
                <a:gd name="connsiteX67" fmla="*/ 542738 w 917151"/>
                <a:gd name="connsiteY67" fmla="*/ 4848669 h 4835892"/>
                <a:gd name="connsiteX68" fmla="*/ 542738 w 917151"/>
                <a:gd name="connsiteY68" fmla="*/ 4848669 h 483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917151" h="4835892">
                  <a:moveTo>
                    <a:pt x="542738" y="4848669"/>
                  </a:moveTo>
                  <a:cubicBezTo>
                    <a:pt x="733672" y="4193322"/>
                    <a:pt x="859016" y="3514630"/>
                    <a:pt x="905430" y="2833436"/>
                  </a:cubicBezTo>
                  <a:cubicBezTo>
                    <a:pt x="950176" y="2176978"/>
                    <a:pt x="924607" y="1499675"/>
                    <a:pt x="767023" y="858502"/>
                  </a:cubicBezTo>
                  <a:cubicBezTo>
                    <a:pt x="703379" y="598920"/>
                    <a:pt x="607495" y="338505"/>
                    <a:pt x="433792" y="131173"/>
                  </a:cubicBezTo>
                  <a:cubicBezTo>
                    <a:pt x="392381" y="81702"/>
                    <a:pt x="310115" y="-41975"/>
                    <a:pt x="233686" y="14444"/>
                  </a:cubicBezTo>
                  <a:cubicBezTo>
                    <a:pt x="147529" y="78089"/>
                    <a:pt x="91666" y="265688"/>
                    <a:pt x="63596" y="362128"/>
                  </a:cubicBezTo>
                  <a:cubicBezTo>
                    <a:pt x="-119279" y="990238"/>
                    <a:pt x="147529" y="1631967"/>
                    <a:pt x="175877" y="2262023"/>
                  </a:cubicBezTo>
                  <a:cubicBezTo>
                    <a:pt x="192831" y="2642224"/>
                    <a:pt x="190885" y="3013531"/>
                    <a:pt x="267037" y="3388452"/>
                  </a:cubicBezTo>
                  <a:cubicBezTo>
                    <a:pt x="343188" y="3764762"/>
                    <a:pt x="463252" y="4129956"/>
                    <a:pt x="583037" y="4494037"/>
                  </a:cubicBezTo>
                  <a:cubicBezTo>
                    <a:pt x="591375" y="4519606"/>
                    <a:pt x="625004" y="4517105"/>
                    <a:pt x="629173" y="4490424"/>
                  </a:cubicBezTo>
                  <a:cubicBezTo>
                    <a:pt x="749792" y="3741139"/>
                    <a:pt x="803987" y="2983794"/>
                    <a:pt x="775639" y="2225059"/>
                  </a:cubicBezTo>
                  <a:cubicBezTo>
                    <a:pt x="762021" y="1860699"/>
                    <a:pt x="733394" y="1495506"/>
                    <a:pt x="682812" y="1134204"/>
                  </a:cubicBezTo>
                  <a:cubicBezTo>
                    <a:pt x="646682" y="877401"/>
                    <a:pt x="584427" y="610315"/>
                    <a:pt x="375149" y="438002"/>
                  </a:cubicBezTo>
                  <a:cubicBezTo>
                    <a:pt x="367367" y="431609"/>
                    <a:pt x="351804" y="432999"/>
                    <a:pt x="344856" y="440225"/>
                  </a:cubicBezTo>
                  <a:cubicBezTo>
                    <a:pt x="261756" y="526660"/>
                    <a:pt x="278154" y="643666"/>
                    <a:pt x="283156" y="754836"/>
                  </a:cubicBezTo>
                  <a:cubicBezTo>
                    <a:pt x="290660" y="916866"/>
                    <a:pt x="297886" y="1079174"/>
                    <a:pt x="304834" y="1241205"/>
                  </a:cubicBezTo>
                  <a:cubicBezTo>
                    <a:pt x="319009" y="1578883"/>
                    <a:pt x="333461" y="1916840"/>
                    <a:pt x="347635" y="2254519"/>
                  </a:cubicBezTo>
                  <a:cubicBezTo>
                    <a:pt x="361809" y="2592197"/>
                    <a:pt x="375705" y="2930154"/>
                    <a:pt x="390991" y="3267833"/>
                  </a:cubicBezTo>
                  <a:cubicBezTo>
                    <a:pt x="399329" y="3451541"/>
                    <a:pt x="354027" y="3788942"/>
                    <a:pt x="555801" y="3891774"/>
                  </a:cubicBezTo>
                  <a:cubicBezTo>
                    <a:pt x="565806" y="3897055"/>
                    <a:pt x="575255" y="3896777"/>
                    <a:pt x="584427" y="3889829"/>
                  </a:cubicBezTo>
                  <a:cubicBezTo>
                    <a:pt x="653908" y="3836745"/>
                    <a:pt x="636677" y="3738082"/>
                    <a:pt x="636955" y="3660540"/>
                  </a:cubicBezTo>
                  <a:cubicBezTo>
                    <a:pt x="637510" y="3520744"/>
                    <a:pt x="637788" y="3380948"/>
                    <a:pt x="637510" y="3241430"/>
                  </a:cubicBezTo>
                  <a:cubicBezTo>
                    <a:pt x="636955" y="2962115"/>
                    <a:pt x="634731" y="2682523"/>
                    <a:pt x="630562" y="2403209"/>
                  </a:cubicBezTo>
                  <a:cubicBezTo>
                    <a:pt x="626671" y="2130286"/>
                    <a:pt x="620835" y="1857642"/>
                    <a:pt x="613053" y="1584998"/>
                  </a:cubicBezTo>
                  <a:cubicBezTo>
                    <a:pt x="609718" y="1461321"/>
                    <a:pt x="610274" y="1336533"/>
                    <a:pt x="600269" y="1213412"/>
                  </a:cubicBezTo>
                  <a:cubicBezTo>
                    <a:pt x="593876" y="1135871"/>
                    <a:pt x="576923" y="1067224"/>
                    <a:pt x="511888" y="1019698"/>
                  </a:cubicBezTo>
                  <a:cubicBezTo>
                    <a:pt x="499382" y="1010527"/>
                    <a:pt x="482984" y="1018309"/>
                    <a:pt x="477982" y="1031371"/>
                  </a:cubicBezTo>
                  <a:cubicBezTo>
                    <a:pt x="409334" y="1204796"/>
                    <a:pt x="464085" y="1397954"/>
                    <a:pt x="484096" y="1576382"/>
                  </a:cubicBezTo>
                  <a:cubicBezTo>
                    <a:pt x="509387" y="1804280"/>
                    <a:pt x="524673" y="2033290"/>
                    <a:pt x="530509" y="2262301"/>
                  </a:cubicBezTo>
                  <a:cubicBezTo>
                    <a:pt x="535790" y="2468243"/>
                    <a:pt x="529120" y="2673351"/>
                    <a:pt x="523005" y="2879294"/>
                  </a:cubicBezTo>
                  <a:cubicBezTo>
                    <a:pt x="517725" y="3052997"/>
                    <a:pt x="525229" y="3225310"/>
                    <a:pt x="603881" y="3383449"/>
                  </a:cubicBezTo>
                  <a:cubicBezTo>
                    <a:pt x="618334" y="3412354"/>
                    <a:pt x="662524" y="3389564"/>
                    <a:pt x="648350" y="3360660"/>
                  </a:cubicBezTo>
                  <a:cubicBezTo>
                    <a:pt x="563582" y="3188902"/>
                    <a:pt x="569419" y="3000747"/>
                    <a:pt x="576645" y="2814259"/>
                  </a:cubicBezTo>
                  <a:cubicBezTo>
                    <a:pt x="584427" y="2618044"/>
                    <a:pt x="586094" y="2421830"/>
                    <a:pt x="579702" y="2225337"/>
                  </a:cubicBezTo>
                  <a:cubicBezTo>
                    <a:pt x="573588" y="2038293"/>
                    <a:pt x="559969" y="1851250"/>
                    <a:pt x="539681" y="1665318"/>
                  </a:cubicBezTo>
                  <a:cubicBezTo>
                    <a:pt x="518003" y="1467713"/>
                    <a:pt x="443797" y="1236480"/>
                    <a:pt x="521060" y="1046101"/>
                  </a:cubicBezTo>
                  <a:cubicBezTo>
                    <a:pt x="509665" y="1049992"/>
                    <a:pt x="498270" y="1053883"/>
                    <a:pt x="487153" y="1057774"/>
                  </a:cubicBezTo>
                  <a:cubicBezTo>
                    <a:pt x="557468" y="1110302"/>
                    <a:pt x="553299" y="1204796"/>
                    <a:pt x="555523" y="1283449"/>
                  </a:cubicBezTo>
                  <a:cubicBezTo>
                    <a:pt x="558024" y="1376554"/>
                    <a:pt x="560803" y="1469659"/>
                    <a:pt x="563582" y="1562764"/>
                  </a:cubicBezTo>
                  <a:cubicBezTo>
                    <a:pt x="568307" y="1728963"/>
                    <a:pt x="572198" y="1895440"/>
                    <a:pt x="575533" y="2061639"/>
                  </a:cubicBezTo>
                  <a:cubicBezTo>
                    <a:pt x="582759" y="2400985"/>
                    <a:pt x="587484" y="2740331"/>
                    <a:pt x="589429" y="3079678"/>
                  </a:cubicBezTo>
                  <a:cubicBezTo>
                    <a:pt x="590541" y="3252825"/>
                    <a:pt x="590819" y="3425694"/>
                    <a:pt x="590541" y="3598841"/>
                  </a:cubicBezTo>
                  <a:cubicBezTo>
                    <a:pt x="590541" y="3628023"/>
                    <a:pt x="608050" y="3839246"/>
                    <a:pt x="559136" y="3841748"/>
                  </a:cubicBezTo>
                  <a:cubicBezTo>
                    <a:pt x="497992" y="3845083"/>
                    <a:pt x="466309" y="3684720"/>
                    <a:pt x="460472" y="3643865"/>
                  </a:cubicBezTo>
                  <a:cubicBezTo>
                    <a:pt x="436293" y="3475442"/>
                    <a:pt x="442407" y="3299516"/>
                    <a:pt x="435459" y="3129704"/>
                  </a:cubicBezTo>
                  <a:cubicBezTo>
                    <a:pt x="428511" y="2960726"/>
                    <a:pt x="420729" y="2792025"/>
                    <a:pt x="413225" y="2623047"/>
                  </a:cubicBezTo>
                  <a:cubicBezTo>
                    <a:pt x="397939" y="2278420"/>
                    <a:pt x="382931" y="1933793"/>
                    <a:pt x="367645" y="1589444"/>
                  </a:cubicBezTo>
                  <a:cubicBezTo>
                    <a:pt x="359863" y="1413796"/>
                    <a:pt x="351804" y="1238147"/>
                    <a:pt x="344578" y="1062499"/>
                  </a:cubicBezTo>
                  <a:cubicBezTo>
                    <a:pt x="338185" y="908806"/>
                    <a:pt x="312060" y="741218"/>
                    <a:pt x="330126" y="588081"/>
                  </a:cubicBezTo>
                  <a:cubicBezTo>
                    <a:pt x="337352" y="528049"/>
                    <a:pt x="373204" y="496922"/>
                    <a:pt x="416560" y="545837"/>
                  </a:cubicBezTo>
                  <a:cubicBezTo>
                    <a:pt x="440462" y="572795"/>
                    <a:pt x="461584" y="601977"/>
                    <a:pt x="480205" y="632549"/>
                  </a:cubicBezTo>
                  <a:cubicBezTo>
                    <a:pt x="516891" y="692581"/>
                    <a:pt x="544128" y="758449"/>
                    <a:pt x="565250" y="825429"/>
                  </a:cubicBezTo>
                  <a:cubicBezTo>
                    <a:pt x="604993" y="951607"/>
                    <a:pt x="623336" y="1083899"/>
                    <a:pt x="639734" y="1214802"/>
                  </a:cubicBezTo>
                  <a:cubicBezTo>
                    <a:pt x="682256" y="1556093"/>
                    <a:pt x="710049" y="1899053"/>
                    <a:pt x="721722" y="2242846"/>
                  </a:cubicBezTo>
                  <a:cubicBezTo>
                    <a:pt x="747569" y="2993243"/>
                    <a:pt x="703934" y="3747809"/>
                    <a:pt x="583037" y="4489313"/>
                  </a:cubicBezTo>
                  <a:cubicBezTo>
                    <a:pt x="598323" y="4488201"/>
                    <a:pt x="613887" y="4486811"/>
                    <a:pt x="629173" y="4485700"/>
                  </a:cubicBezTo>
                  <a:cubicBezTo>
                    <a:pt x="432958" y="3885938"/>
                    <a:pt x="251751" y="3288121"/>
                    <a:pt x="235631" y="2652507"/>
                  </a:cubicBezTo>
                  <a:cubicBezTo>
                    <a:pt x="227571" y="2342065"/>
                    <a:pt x="217288" y="2039127"/>
                    <a:pt x="165594" y="1732020"/>
                  </a:cubicBezTo>
                  <a:cubicBezTo>
                    <a:pt x="115290" y="1432973"/>
                    <a:pt x="49699" y="1133370"/>
                    <a:pt x="52201" y="828486"/>
                  </a:cubicBezTo>
                  <a:cubicBezTo>
                    <a:pt x="53312" y="682853"/>
                    <a:pt x="68598" y="536665"/>
                    <a:pt x="107786" y="396035"/>
                  </a:cubicBezTo>
                  <a:cubicBezTo>
                    <a:pt x="125851" y="331279"/>
                    <a:pt x="148363" y="267356"/>
                    <a:pt x="176711" y="206212"/>
                  </a:cubicBezTo>
                  <a:cubicBezTo>
                    <a:pt x="189218" y="179532"/>
                    <a:pt x="213675" y="116165"/>
                    <a:pt x="237577" y="93097"/>
                  </a:cubicBezTo>
                  <a:cubicBezTo>
                    <a:pt x="251751" y="51130"/>
                    <a:pt x="280933" y="47239"/>
                    <a:pt x="325679" y="81702"/>
                  </a:cubicBezTo>
                  <a:cubicBezTo>
                    <a:pt x="340687" y="96432"/>
                    <a:pt x="355139" y="111718"/>
                    <a:pt x="369313" y="127282"/>
                  </a:cubicBezTo>
                  <a:cubicBezTo>
                    <a:pt x="552743" y="329889"/>
                    <a:pt x="650295" y="593084"/>
                    <a:pt x="713940" y="854889"/>
                  </a:cubicBezTo>
                  <a:cubicBezTo>
                    <a:pt x="860684" y="1459654"/>
                    <a:pt x="890422" y="2096935"/>
                    <a:pt x="856793" y="2716430"/>
                  </a:cubicBezTo>
                  <a:cubicBezTo>
                    <a:pt x="817606" y="3435422"/>
                    <a:pt x="678365" y="4140517"/>
                    <a:pt x="513834" y="4840054"/>
                  </a:cubicBezTo>
                  <a:cubicBezTo>
                    <a:pt x="508275" y="4858119"/>
                    <a:pt x="536902" y="4868402"/>
                    <a:pt x="542738" y="4848669"/>
                  </a:cubicBezTo>
                  <a:lnTo>
                    <a:pt x="542738" y="4848669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343467" y="1317842"/>
              <a:ext cx="1250662" cy="5697460"/>
            </a:xfrm>
            <a:custGeom>
              <a:avLst/>
              <a:gdLst>
                <a:gd name="connsiteX0" fmla="*/ 274760 w 1250661"/>
                <a:gd name="connsiteY0" fmla="*/ 4046301 h 5697459"/>
                <a:gd name="connsiteX1" fmla="*/ 691370 w 1250661"/>
                <a:gd name="connsiteY1" fmla="*/ 229002 h 5697459"/>
                <a:gd name="connsiteX2" fmla="*/ 832277 w 1250661"/>
                <a:gd name="connsiteY2" fmla="*/ 72253 h 5697459"/>
                <a:gd name="connsiteX3" fmla="*/ 1091303 w 1250661"/>
                <a:gd name="connsiteY3" fmla="*/ 168415 h 5697459"/>
                <a:gd name="connsiteX4" fmla="*/ 1209699 w 1250661"/>
                <a:gd name="connsiteY4" fmla="*/ 618097 h 5697459"/>
                <a:gd name="connsiteX5" fmla="*/ 1134660 w 1250661"/>
                <a:gd name="connsiteY5" fmla="*/ 1621684 h 5697459"/>
                <a:gd name="connsiteX6" fmla="*/ 730557 w 1250661"/>
                <a:gd name="connsiteY6" fmla="*/ 3630247 h 5697459"/>
                <a:gd name="connsiteX7" fmla="*/ 421782 w 1250661"/>
                <a:gd name="connsiteY7" fmla="*/ 4703593 h 5697459"/>
                <a:gd name="connsiteX8" fmla="*/ 4061 w 1250661"/>
                <a:gd name="connsiteY8" fmla="*/ 5682444 h 5697459"/>
                <a:gd name="connsiteX9" fmla="*/ 46306 w 1250661"/>
                <a:gd name="connsiteY9" fmla="*/ 5696341 h 5697459"/>
                <a:gd name="connsiteX10" fmla="*/ 450131 w 1250661"/>
                <a:gd name="connsiteY10" fmla="*/ 2023008 h 5697459"/>
                <a:gd name="connsiteX11" fmla="*/ 579088 w 1250661"/>
                <a:gd name="connsiteY11" fmla="*/ 1139207 h 5697459"/>
                <a:gd name="connsiteX12" fmla="*/ 681086 w 1250661"/>
                <a:gd name="connsiteY12" fmla="*/ 704810 h 5697459"/>
                <a:gd name="connsiteX13" fmla="*/ 753347 w 1250661"/>
                <a:gd name="connsiteY13" fmla="*/ 490808 h 5697459"/>
                <a:gd name="connsiteX14" fmla="*/ 841171 w 1250661"/>
                <a:gd name="connsiteY14" fmla="*/ 412711 h 5697459"/>
                <a:gd name="connsiteX15" fmla="*/ 907317 w 1250661"/>
                <a:gd name="connsiteY15" fmla="*/ 441893 h 5697459"/>
                <a:gd name="connsiteX16" fmla="*/ 942058 w 1250661"/>
                <a:gd name="connsiteY16" fmla="*/ 529161 h 5697459"/>
                <a:gd name="connsiteX17" fmla="*/ 945949 w 1250661"/>
                <a:gd name="connsiteY17" fmla="*/ 1325972 h 5697459"/>
                <a:gd name="connsiteX18" fmla="*/ 800038 w 1250661"/>
                <a:gd name="connsiteY18" fmla="*/ 2230062 h 5697459"/>
                <a:gd name="connsiteX19" fmla="*/ 634117 w 1250661"/>
                <a:gd name="connsiteY19" fmla="*/ 3258940 h 5697459"/>
                <a:gd name="connsiteX20" fmla="*/ 391766 w 1250661"/>
                <a:gd name="connsiteY20" fmla="*/ 4216391 h 5697459"/>
                <a:gd name="connsiteX21" fmla="*/ 439847 w 1250661"/>
                <a:gd name="connsiteY21" fmla="*/ 4225562 h 5697459"/>
                <a:gd name="connsiteX22" fmla="*/ 622722 w 1250661"/>
                <a:gd name="connsiteY22" fmla="*/ 1792886 h 5697459"/>
                <a:gd name="connsiteX23" fmla="*/ 750012 w 1250661"/>
                <a:gd name="connsiteY23" fmla="*/ 1223418 h 5697459"/>
                <a:gd name="connsiteX24" fmla="*/ 789199 w 1250661"/>
                <a:gd name="connsiteY24" fmla="*/ 1072782 h 5697459"/>
                <a:gd name="connsiteX25" fmla="*/ 826163 w 1250661"/>
                <a:gd name="connsiteY25" fmla="*/ 1071393 h 5697459"/>
                <a:gd name="connsiteX26" fmla="*/ 821994 w 1250661"/>
                <a:gd name="connsiteY26" fmla="*/ 1148378 h 5697459"/>
                <a:gd name="connsiteX27" fmla="*/ 796147 w 1250661"/>
                <a:gd name="connsiteY27" fmla="*/ 1456041 h 5697459"/>
                <a:gd name="connsiteX28" fmla="*/ 550739 w 1250661"/>
                <a:gd name="connsiteY28" fmla="*/ 2657788 h 5697459"/>
                <a:gd name="connsiteX29" fmla="*/ 595763 w 1250661"/>
                <a:gd name="connsiteY29" fmla="*/ 2673074 h 5697459"/>
                <a:gd name="connsiteX30" fmla="*/ 818381 w 1250661"/>
                <a:gd name="connsiteY30" fmla="*/ 1650310 h 5697459"/>
                <a:gd name="connsiteX31" fmla="*/ 869797 w 1250661"/>
                <a:gd name="connsiteY31" fmla="*/ 1112804 h 5697459"/>
                <a:gd name="connsiteX32" fmla="*/ 783085 w 1250661"/>
                <a:gd name="connsiteY32" fmla="*/ 968283 h 5697459"/>
                <a:gd name="connsiteX33" fmla="*/ 766131 w 1250661"/>
                <a:gd name="connsiteY33" fmla="*/ 983291 h 5697459"/>
                <a:gd name="connsiteX34" fmla="*/ 390377 w 1250661"/>
                <a:gd name="connsiteY34" fmla="*/ 4222783 h 5697459"/>
                <a:gd name="connsiteX35" fmla="*/ 438458 w 1250661"/>
                <a:gd name="connsiteY35" fmla="*/ 4231954 h 5697459"/>
                <a:gd name="connsiteX36" fmla="*/ 668857 w 1250661"/>
                <a:gd name="connsiteY36" fmla="*/ 3352878 h 5697459"/>
                <a:gd name="connsiteX37" fmla="*/ 825051 w 1250661"/>
                <a:gd name="connsiteY37" fmla="*/ 2370969 h 5697459"/>
                <a:gd name="connsiteX38" fmla="*/ 985692 w 1250661"/>
                <a:gd name="connsiteY38" fmla="*/ 1361546 h 5697459"/>
                <a:gd name="connsiteX39" fmla="*/ 989305 w 1250661"/>
                <a:gd name="connsiteY39" fmla="*/ 535276 h 5697459"/>
                <a:gd name="connsiteX40" fmla="*/ 850898 w 1250661"/>
                <a:gd name="connsiteY40" fmla="*/ 325998 h 5697459"/>
                <a:gd name="connsiteX41" fmla="*/ 703876 w 1250661"/>
                <a:gd name="connsiteY41" fmla="*/ 493587 h 5697459"/>
                <a:gd name="connsiteX42" fmla="*/ 492653 w 1250661"/>
                <a:gd name="connsiteY42" fmla="*/ 1397677 h 5697459"/>
                <a:gd name="connsiteX43" fmla="*/ 241131 w 1250661"/>
                <a:gd name="connsiteY43" fmla="*/ 3395956 h 5697459"/>
                <a:gd name="connsiteX44" fmla="*/ 170 w 1250661"/>
                <a:gd name="connsiteY44" fmla="*/ 5693283 h 5697459"/>
                <a:gd name="connsiteX45" fmla="*/ 42415 w 1250661"/>
                <a:gd name="connsiteY45" fmla="*/ 5707458 h 5697459"/>
                <a:gd name="connsiteX46" fmla="*/ 442349 w 1250661"/>
                <a:gd name="connsiteY46" fmla="*/ 4813651 h 5697459"/>
                <a:gd name="connsiteX47" fmla="*/ 755292 w 1250661"/>
                <a:gd name="connsiteY47" fmla="*/ 3761984 h 5697459"/>
                <a:gd name="connsiteX48" fmla="*/ 1191912 w 1250661"/>
                <a:gd name="connsiteY48" fmla="*/ 1624463 h 5697459"/>
                <a:gd name="connsiteX49" fmla="*/ 1256391 w 1250661"/>
                <a:gd name="connsiteY49" fmla="*/ 556398 h 5697459"/>
                <a:gd name="connsiteX50" fmla="*/ 898979 w 1250661"/>
                <a:gd name="connsiteY50" fmla="*/ 1660 h 5697459"/>
                <a:gd name="connsiteX51" fmla="*/ 657463 w 1250661"/>
                <a:gd name="connsiteY51" fmla="*/ 206213 h 5697459"/>
                <a:gd name="connsiteX52" fmla="*/ 457635 w 1250661"/>
                <a:gd name="connsiteY52" fmla="*/ 623934 h 5697459"/>
                <a:gd name="connsiteX53" fmla="*/ 248635 w 1250661"/>
                <a:gd name="connsiteY53" fmla="*/ 1561096 h 5697459"/>
                <a:gd name="connsiteX54" fmla="*/ 248079 w 1250661"/>
                <a:gd name="connsiteY54" fmla="*/ 4044355 h 5697459"/>
                <a:gd name="connsiteX55" fmla="*/ 274760 w 1250661"/>
                <a:gd name="connsiteY55" fmla="*/ 4046301 h 5697459"/>
                <a:gd name="connsiteX56" fmla="*/ 274760 w 1250661"/>
                <a:gd name="connsiteY56" fmla="*/ 4046301 h 569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250661" h="5697459">
                  <a:moveTo>
                    <a:pt x="274760" y="4046301"/>
                  </a:moveTo>
                  <a:cubicBezTo>
                    <a:pt x="370644" y="2792026"/>
                    <a:pt x="-1219" y="1372941"/>
                    <a:pt x="691370" y="229002"/>
                  </a:cubicBezTo>
                  <a:cubicBezTo>
                    <a:pt x="727500" y="169249"/>
                    <a:pt x="770578" y="107549"/>
                    <a:pt x="832277" y="72253"/>
                  </a:cubicBezTo>
                  <a:cubicBezTo>
                    <a:pt x="938167" y="11387"/>
                    <a:pt x="1034885" y="74198"/>
                    <a:pt x="1091303" y="168415"/>
                  </a:cubicBezTo>
                  <a:cubicBezTo>
                    <a:pt x="1171624" y="302097"/>
                    <a:pt x="1198582" y="464961"/>
                    <a:pt x="1209699" y="618097"/>
                  </a:cubicBezTo>
                  <a:cubicBezTo>
                    <a:pt x="1234157" y="953553"/>
                    <a:pt x="1182741" y="1290398"/>
                    <a:pt x="1134660" y="1621684"/>
                  </a:cubicBezTo>
                  <a:cubicBezTo>
                    <a:pt x="1036274" y="2298153"/>
                    <a:pt x="900091" y="2968230"/>
                    <a:pt x="730557" y="3630247"/>
                  </a:cubicBezTo>
                  <a:cubicBezTo>
                    <a:pt x="638286" y="3990994"/>
                    <a:pt x="535176" y="4348961"/>
                    <a:pt x="421782" y="4703593"/>
                  </a:cubicBezTo>
                  <a:cubicBezTo>
                    <a:pt x="315059" y="5037103"/>
                    <a:pt x="221954" y="5401462"/>
                    <a:pt x="4061" y="5682444"/>
                  </a:cubicBezTo>
                  <a:cubicBezTo>
                    <a:pt x="18236" y="5687169"/>
                    <a:pt x="32132" y="5691894"/>
                    <a:pt x="46306" y="5696341"/>
                  </a:cubicBezTo>
                  <a:cubicBezTo>
                    <a:pt x="148304" y="4469303"/>
                    <a:pt x="288378" y="3243654"/>
                    <a:pt x="450131" y="2023008"/>
                  </a:cubicBezTo>
                  <a:cubicBezTo>
                    <a:pt x="489040" y="1728129"/>
                    <a:pt x="525170" y="1431861"/>
                    <a:pt x="579088" y="1139207"/>
                  </a:cubicBezTo>
                  <a:cubicBezTo>
                    <a:pt x="606047" y="993018"/>
                    <a:pt x="638564" y="847385"/>
                    <a:pt x="681086" y="704810"/>
                  </a:cubicBezTo>
                  <a:cubicBezTo>
                    <a:pt x="702487" y="633105"/>
                    <a:pt x="724720" y="560289"/>
                    <a:pt x="753347" y="490808"/>
                  </a:cubicBezTo>
                  <a:cubicBezTo>
                    <a:pt x="777804" y="431888"/>
                    <a:pt x="771690" y="413545"/>
                    <a:pt x="841171" y="412711"/>
                  </a:cubicBezTo>
                  <a:cubicBezTo>
                    <a:pt x="878969" y="396591"/>
                    <a:pt x="900925" y="406596"/>
                    <a:pt x="907317" y="441893"/>
                  </a:cubicBezTo>
                  <a:cubicBezTo>
                    <a:pt x="920658" y="470241"/>
                    <a:pt x="932052" y="499423"/>
                    <a:pt x="942058" y="529161"/>
                  </a:cubicBezTo>
                  <a:cubicBezTo>
                    <a:pt x="1026825" y="785964"/>
                    <a:pt x="987082" y="1065001"/>
                    <a:pt x="945949" y="1325972"/>
                  </a:cubicBezTo>
                  <a:cubicBezTo>
                    <a:pt x="898423" y="1627520"/>
                    <a:pt x="848675" y="1928791"/>
                    <a:pt x="800038" y="2230062"/>
                  </a:cubicBezTo>
                  <a:cubicBezTo>
                    <a:pt x="744731" y="2573021"/>
                    <a:pt x="689424" y="2915980"/>
                    <a:pt x="634117" y="3258940"/>
                  </a:cubicBezTo>
                  <a:cubicBezTo>
                    <a:pt x="581311" y="3585223"/>
                    <a:pt x="525726" y="3911785"/>
                    <a:pt x="391766" y="4216391"/>
                  </a:cubicBezTo>
                  <a:cubicBezTo>
                    <a:pt x="407886" y="4219448"/>
                    <a:pt x="423728" y="4222505"/>
                    <a:pt x="439847" y="4225562"/>
                  </a:cubicBezTo>
                  <a:cubicBezTo>
                    <a:pt x="408720" y="3409853"/>
                    <a:pt x="466806" y="2594421"/>
                    <a:pt x="622722" y="1792886"/>
                  </a:cubicBezTo>
                  <a:cubicBezTo>
                    <a:pt x="659964" y="1601951"/>
                    <a:pt x="702209" y="1412129"/>
                    <a:pt x="750012" y="1223418"/>
                  </a:cubicBezTo>
                  <a:cubicBezTo>
                    <a:pt x="760573" y="1181729"/>
                    <a:pt x="765575" y="1108357"/>
                    <a:pt x="789199" y="1072782"/>
                  </a:cubicBezTo>
                  <a:cubicBezTo>
                    <a:pt x="792256" y="1022756"/>
                    <a:pt x="804485" y="1022478"/>
                    <a:pt x="826163" y="1071393"/>
                  </a:cubicBezTo>
                  <a:cubicBezTo>
                    <a:pt x="825051" y="1096962"/>
                    <a:pt x="823662" y="1122809"/>
                    <a:pt x="821994" y="1148378"/>
                  </a:cubicBezTo>
                  <a:cubicBezTo>
                    <a:pt x="815880" y="1251210"/>
                    <a:pt x="807264" y="1353487"/>
                    <a:pt x="796147" y="1456041"/>
                  </a:cubicBezTo>
                  <a:cubicBezTo>
                    <a:pt x="752235" y="1863479"/>
                    <a:pt x="667746" y="2265080"/>
                    <a:pt x="550739" y="2657788"/>
                  </a:cubicBezTo>
                  <a:cubicBezTo>
                    <a:pt x="542124" y="2686970"/>
                    <a:pt x="586870" y="2702256"/>
                    <a:pt x="595763" y="2673074"/>
                  </a:cubicBezTo>
                  <a:cubicBezTo>
                    <a:pt x="696650" y="2338452"/>
                    <a:pt x="771134" y="1996605"/>
                    <a:pt x="818381" y="1650310"/>
                  </a:cubicBezTo>
                  <a:cubicBezTo>
                    <a:pt x="842838" y="1472438"/>
                    <a:pt x="862571" y="1292343"/>
                    <a:pt x="869797" y="1112804"/>
                  </a:cubicBezTo>
                  <a:cubicBezTo>
                    <a:pt x="872021" y="1055829"/>
                    <a:pt x="867296" y="948272"/>
                    <a:pt x="783085" y="968283"/>
                  </a:cubicBezTo>
                  <a:cubicBezTo>
                    <a:pt x="775581" y="969950"/>
                    <a:pt x="768355" y="975509"/>
                    <a:pt x="766131" y="983291"/>
                  </a:cubicBezTo>
                  <a:cubicBezTo>
                    <a:pt x="479313" y="2036348"/>
                    <a:pt x="350356" y="3131928"/>
                    <a:pt x="390377" y="4222783"/>
                  </a:cubicBezTo>
                  <a:cubicBezTo>
                    <a:pt x="391489" y="4250854"/>
                    <a:pt x="427063" y="4258079"/>
                    <a:pt x="438458" y="4231954"/>
                  </a:cubicBezTo>
                  <a:cubicBezTo>
                    <a:pt x="562134" y="3952362"/>
                    <a:pt x="620221" y="3653037"/>
                    <a:pt x="668857" y="3352878"/>
                  </a:cubicBezTo>
                  <a:cubicBezTo>
                    <a:pt x="721941" y="3025761"/>
                    <a:pt x="773079" y="2698365"/>
                    <a:pt x="825051" y="2370969"/>
                  </a:cubicBezTo>
                  <a:cubicBezTo>
                    <a:pt x="878691" y="2034403"/>
                    <a:pt x="932608" y="1698113"/>
                    <a:pt x="985692" y="1361546"/>
                  </a:cubicBezTo>
                  <a:cubicBezTo>
                    <a:pt x="1028492" y="1091126"/>
                    <a:pt x="1072126" y="802917"/>
                    <a:pt x="989305" y="535276"/>
                  </a:cubicBezTo>
                  <a:cubicBezTo>
                    <a:pt x="969016" y="469963"/>
                    <a:pt x="936499" y="331279"/>
                    <a:pt x="850898" y="325998"/>
                  </a:cubicBezTo>
                  <a:cubicBezTo>
                    <a:pt x="766409" y="320440"/>
                    <a:pt x="726666" y="432721"/>
                    <a:pt x="703876" y="493587"/>
                  </a:cubicBezTo>
                  <a:cubicBezTo>
                    <a:pt x="595485" y="784574"/>
                    <a:pt x="538233" y="1091403"/>
                    <a:pt x="492653" y="1397677"/>
                  </a:cubicBezTo>
                  <a:cubicBezTo>
                    <a:pt x="394268" y="2061639"/>
                    <a:pt x="316449" y="2729215"/>
                    <a:pt x="241131" y="3395956"/>
                  </a:cubicBezTo>
                  <a:cubicBezTo>
                    <a:pt x="154697" y="4161083"/>
                    <a:pt x="81602" y="4927600"/>
                    <a:pt x="170" y="5693283"/>
                  </a:cubicBezTo>
                  <a:cubicBezTo>
                    <a:pt x="-2609" y="5718019"/>
                    <a:pt x="29353" y="5723577"/>
                    <a:pt x="42415" y="5707458"/>
                  </a:cubicBezTo>
                  <a:cubicBezTo>
                    <a:pt x="250025" y="5452600"/>
                    <a:pt x="341184" y="5120480"/>
                    <a:pt x="442349" y="4813651"/>
                  </a:cubicBezTo>
                  <a:cubicBezTo>
                    <a:pt x="556854" y="4466245"/>
                    <a:pt x="661076" y="4115504"/>
                    <a:pt x="755292" y="3761984"/>
                  </a:cubicBezTo>
                  <a:cubicBezTo>
                    <a:pt x="942614" y="3059111"/>
                    <a:pt x="1087412" y="2344289"/>
                    <a:pt x="1191912" y="1624463"/>
                  </a:cubicBezTo>
                  <a:cubicBezTo>
                    <a:pt x="1243050" y="1272333"/>
                    <a:pt x="1296968" y="912420"/>
                    <a:pt x="1256391" y="556398"/>
                  </a:cubicBezTo>
                  <a:cubicBezTo>
                    <a:pt x="1236102" y="377970"/>
                    <a:pt x="1156060" y="-29190"/>
                    <a:pt x="898979" y="1660"/>
                  </a:cubicBezTo>
                  <a:cubicBezTo>
                    <a:pt x="787531" y="15000"/>
                    <a:pt x="711380" y="116999"/>
                    <a:pt x="657463" y="206213"/>
                  </a:cubicBezTo>
                  <a:cubicBezTo>
                    <a:pt x="577420" y="337949"/>
                    <a:pt x="511830" y="479969"/>
                    <a:pt x="457635" y="623934"/>
                  </a:cubicBezTo>
                  <a:cubicBezTo>
                    <a:pt x="344241" y="924371"/>
                    <a:pt x="281152" y="1242317"/>
                    <a:pt x="248635" y="1561096"/>
                  </a:cubicBezTo>
                  <a:cubicBezTo>
                    <a:pt x="164702" y="2386811"/>
                    <a:pt x="280041" y="3216973"/>
                    <a:pt x="248079" y="4044355"/>
                  </a:cubicBezTo>
                  <a:cubicBezTo>
                    <a:pt x="247246" y="4061864"/>
                    <a:pt x="273371" y="4063532"/>
                    <a:pt x="274760" y="4046301"/>
                  </a:cubicBezTo>
                  <a:lnTo>
                    <a:pt x="274760" y="4046301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407184" y="4990300"/>
              <a:ext cx="1639757" cy="1945474"/>
            </a:xfrm>
            <a:custGeom>
              <a:avLst/>
              <a:gdLst>
                <a:gd name="connsiteX0" fmla="*/ 20386 w 1639756"/>
                <a:gd name="connsiteY0" fmla="*/ 1967741 h 1945474"/>
                <a:gd name="connsiteX1" fmla="*/ 609031 w 1639756"/>
                <a:gd name="connsiteY1" fmla="*/ 962487 h 1945474"/>
                <a:gd name="connsiteX2" fmla="*/ 1205458 w 1639756"/>
                <a:gd name="connsiteY2" fmla="*/ 185965 h 1945474"/>
                <a:gd name="connsiteX3" fmla="*/ 1435302 w 1639756"/>
                <a:gd name="connsiteY3" fmla="*/ 68125 h 1945474"/>
                <a:gd name="connsiteX4" fmla="*/ 1491998 w 1639756"/>
                <a:gd name="connsiteY4" fmla="*/ 54506 h 1945474"/>
                <a:gd name="connsiteX5" fmla="*/ 1572875 w 1639756"/>
                <a:gd name="connsiteY5" fmla="*/ 200973 h 1945474"/>
                <a:gd name="connsiteX6" fmla="*/ 1496723 w 1639756"/>
                <a:gd name="connsiteY6" fmla="*/ 313810 h 1945474"/>
                <a:gd name="connsiteX7" fmla="*/ 1140701 w 1639756"/>
                <a:gd name="connsiteY7" fmla="*/ 743482 h 1945474"/>
                <a:gd name="connsiteX8" fmla="*/ 350839 w 1639756"/>
                <a:gd name="connsiteY8" fmla="*/ 1444965 h 1945474"/>
                <a:gd name="connsiteX9" fmla="*/ 387803 w 1639756"/>
                <a:gd name="connsiteY9" fmla="*/ 1469422 h 1945474"/>
                <a:gd name="connsiteX10" fmla="*/ 1325521 w 1639756"/>
                <a:gd name="connsiteY10" fmla="*/ 277680 h 1945474"/>
                <a:gd name="connsiteX11" fmla="*/ 1287168 w 1639756"/>
                <a:gd name="connsiteY11" fmla="*/ 259337 h 1945474"/>
                <a:gd name="connsiteX12" fmla="*/ 907244 w 1639756"/>
                <a:gd name="connsiteY12" fmla="*/ 729030 h 1945474"/>
                <a:gd name="connsiteX13" fmla="*/ 936427 w 1639756"/>
                <a:gd name="connsiteY13" fmla="*/ 761825 h 1945474"/>
                <a:gd name="connsiteX14" fmla="*/ 1333025 w 1639756"/>
                <a:gd name="connsiteY14" fmla="*/ 261839 h 1945474"/>
                <a:gd name="connsiteX15" fmla="*/ 1294672 w 1639756"/>
                <a:gd name="connsiteY15" fmla="*/ 243495 h 1945474"/>
                <a:gd name="connsiteX16" fmla="*/ 344447 w 1639756"/>
                <a:gd name="connsiteY16" fmla="*/ 1454692 h 1945474"/>
                <a:gd name="connsiteX17" fmla="*/ 381411 w 1639756"/>
                <a:gd name="connsiteY17" fmla="*/ 1479150 h 1945474"/>
                <a:gd name="connsiteX18" fmla="*/ 1136532 w 1639756"/>
                <a:gd name="connsiteY18" fmla="*/ 817688 h 1945474"/>
                <a:gd name="connsiteX19" fmla="*/ 1440026 w 1639756"/>
                <a:gd name="connsiteY19" fmla="*/ 466113 h 1945474"/>
                <a:gd name="connsiteX20" fmla="*/ 1645691 w 1639756"/>
                <a:gd name="connsiteY20" fmla="*/ 115928 h 1945474"/>
                <a:gd name="connsiteX21" fmla="*/ 1136810 w 1639756"/>
                <a:gd name="connsiteY21" fmla="*/ 174292 h 1945474"/>
                <a:gd name="connsiteX22" fmla="*/ 598470 w 1639756"/>
                <a:gd name="connsiteY22" fmla="*/ 885780 h 1945474"/>
                <a:gd name="connsiteX23" fmla="*/ 932 w 1639756"/>
                <a:gd name="connsiteY23" fmla="*/ 1958292 h 1945474"/>
                <a:gd name="connsiteX24" fmla="*/ 20386 w 1639756"/>
                <a:gd name="connsiteY24" fmla="*/ 1967741 h 1945474"/>
                <a:gd name="connsiteX25" fmla="*/ 20386 w 1639756"/>
                <a:gd name="connsiteY25" fmla="*/ 1967741 h 194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39756" h="1945474">
                  <a:moveTo>
                    <a:pt x="20386" y="1967741"/>
                  </a:moveTo>
                  <a:cubicBezTo>
                    <a:pt x="214100" y="1630896"/>
                    <a:pt x="402811" y="1292106"/>
                    <a:pt x="609031" y="962487"/>
                  </a:cubicBezTo>
                  <a:cubicBezTo>
                    <a:pt x="778565" y="691788"/>
                    <a:pt x="944764" y="380790"/>
                    <a:pt x="1205458" y="185965"/>
                  </a:cubicBezTo>
                  <a:cubicBezTo>
                    <a:pt x="1274939" y="134271"/>
                    <a:pt x="1351924" y="92304"/>
                    <a:pt x="1435302" y="68125"/>
                  </a:cubicBezTo>
                  <a:cubicBezTo>
                    <a:pt x="1453923" y="62844"/>
                    <a:pt x="1473099" y="58120"/>
                    <a:pt x="1491998" y="54506"/>
                  </a:cubicBezTo>
                  <a:cubicBezTo>
                    <a:pt x="1586493" y="97029"/>
                    <a:pt x="1613729" y="145944"/>
                    <a:pt x="1572875" y="200973"/>
                  </a:cubicBezTo>
                  <a:cubicBezTo>
                    <a:pt x="1557867" y="241828"/>
                    <a:pt x="1522292" y="279348"/>
                    <a:pt x="1496723" y="313810"/>
                  </a:cubicBezTo>
                  <a:cubicBezTo>
                    <a:pt x="1386109" y="463612"/>
                    <a:pt x="1267157" y="606743"/>
                    <a:pt x="1140701" y="743482"/>
                  </a:cubicBezTo>
                  <a:cubicBezTo>
                    <a:pt x="900574" y="1002508"/>
                    <a:pt x="635990" y="1236799"/>
                    <a:pt x="350839" y="1444965"/>
                  </a:cubicBezTo>
                  <a:cubicBezTo>
                    <a:pt x="363068" y="1453025"/>
                    <a:pt x="375574" y="1461084"/>
                    <a:pt x="387803" y="1469422"/>
                  </a:cubicBezTo>
                  <a:cubicBezTo>
                    <a:pt x="602083" y="1001119"/>
                    <a:pt x="922252" y="597850"/>
                    <a:pt x="1325521" y="277680"/>
                  </a:cubicBezTo>
                  <a:cubicBezTo>
                    <a:pt x="1312737" y="271566"/>
                    <a:pt x="1299952" y="265451"/>
                    <a:pt x="1287168" y="259337"/>
                  </a:cubicBezTo>
                  <a:cubicBezTo>
                    <a:pt x="1247702" y="471116"/>
                    <a:pt x="1069553" y="607021"/>
                    <a:pt x="907244" y="729030"/>
                  </a:cubicBezTo>
                  <a:cubicBezTo>
                    <a:pt x="884455" y="746261"/>
                    <a:pt x="913915" y="778223"/>
                    <a:pt x="936427" y="761825"/>
                  </a:cubicBezTo>
                  <a:cubicBezTo>
                    <a:pt x="1112909" y="633424"/>
                    <a:pt x="1290503" y="486957"/>
                    <a:pt x="1333025" y="261839"/>
                  </a:cubicBezTo>
                  <a:cubicBezTo>
                    <a:pt x="1336916" y="240438"/>
                    <a:pt x="1308568" y="232379"/>
                    <a:pt x="1294672" y="243495"/>
                  </a:cubicBezTo>
                  <a:cubicBezTo>
                    <a:pt x="887512" y="565610"/>
                    <a:pt x="562340" y="983887"/>
                    <a:pt x="344447" y="1454692"/>
                  </a:cubicBezTo>
                  <a:cubicBezTo>
                    <a:pt x="333886" y="1477760"/>
                    <a:pt x="365291" y="1490822"/>
                    <a:pt x="381411" y="1479150"/>
                  </a:cubicBezTo>
                  <a:cubicBezTo>
                    <a:pt x="652943" y="1282379"/>
                    <a:pt x="906689" y="1062262"/>
                    <a:pt x="1136532" y="817688"/>
                  </a:cubicBezTo>
                  <a:cubicBezTo>
                    <a:pt x="1242700" y="704851"/>
                    <a:pt x="1343587" y="587288"/>
                    <a:pt x="1440026" y="466113"/>
                  </a:cubicBezTo>
                  <a:cubicBezTo>
                    <a:pt x="1511731" y="375788"/>
                    <a:pt x="1655974" y="242384"/>
                    <a:pt x="1645691" y="115928"/>
                  </a:cubicBezTo>
                  <a:cubicBezTo>
                    <a:pt x="1624846" y="-141431"/>
                    <a:pt x="1229360" y="99252"/>
                    <a:pt x="1136810" y="174292"/>
                  </a:cubicBezTo>
                  <a:cubicBezTo>
                    <a:pt x="906411" y="361614"/>
                    <a:pt x="751607" y="636481"/>
                    <a:pt x="598470" y="885780"/>
                  </a:cubicBezTo>
                  <a:cubicBezTo>
                    <a:pt x="384746" y="1234297"/>
                    <a:pt x="177970" y="1589764"/>
                    <a:pt x="932" y="1958292"/>
                  </a:cubicBezTo>
                  <a:cubicBezTo>
                    <a:pt x="-4349" y="1969409"/>
                    <a:pt x="14272" y="1978302"/>
                    <a:pt x="20386" y="1967741"/>
                  </a:cubicBezTo>
                  <a:lnTo>
                    <a:pt x="20386" y="1967741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737313" y="2849595"/>
              <a:ext cx="1611964" cy="3362891"/>
            </a:xfrm>
            <a:custGeom>
              <a:avLst/>
              <a:gdLst>
                <a:gd name="connsiteX0" fmla="*/ 20155 w 1611964"/>
                <a:gd name="connsiteY0" fmla="*/ 3371667 h 3362890"/>
                <a:gd name="connsiteX1" fmla="*/ 657992 w 1611964"/>
                <a:gd name="connsiteY1" fmla="*/ 2066810 h 3362890"/>
                <a:gd name="connsiteX2" fmla="*/ 1362532 w 1611964"/>
                <a:gd name="connsiteY2" fmla="*/ 915645 h 3362890"/>
                <a:gd name="connsiteX3" fmla="*/ 1615999 w 1611964"/>
                <a:gd name="connsiteY3" fmla="*/ 327556 h 3362890"/>
                <a:gd name="connsiteX4" fmla="*/ 1530676 w 1611964"/>
                <a:gd name="connsiteY4" fmla="*/ 6553 h 3362890"/>
                <a:gd name="connsiteX5" fmla="*/ 1143527 w 1611964"/>
                <a:gd name="connsiteY5" fmla="*/ 260299 h 3362890"/>
                <a:gd name="connsiteX6" fmla="*/ 794731 w 1611964"/>
                <a:gd name="connsiteY6" fmla="*/ 757784 h 3362890"/>
                <a:gd name="connsiteX7" fmla="*/ 415364 w 1611964"/>
                <a:gd name="connsiteY7" fmla="*/ 2076537 h 3362890"/>
                <a:gd name="connsiteX8" fmla="*/ 428982 w 1611964"/>
                <a:gd name="connsiteY8" fmla="*/ 2096548 h 3362890"/>
                <a:gd name="connsiteX9" fmla="*/ 652712 w 1611964"/>
                <a:gd name="connsiteY9" fmla="*/ 1911172 h 3362890"/>
                <a:gd name="connsiteX10" fmla="*/ 929803 w 1611964"/>
                <a:gd name="connsiteY10" fmla="*/ 1414799 h 3362890"/>
                <a:gd name="connsiteX11" fmla="*/ 1148529 w 1611964"/>
                <a:gd name="connsiteY11" fmla="*/ 965950 h 3362890"/>
                <a:gd name="connsiteX12" fmla="*/ 1269149 w 1611964"/>
                <a:gd name="connsiteY12" fmla="*/ 687747 h 3362890"/>
                <a:gd name="connsiteX13" fmla="*/ 1339186 w 1611964"/>
                <a:gd name="connsiteY13" fmla="*/ 496535 h 3362890"/>
                <a:gd name="connsiteX14" fmla="*/ 1228850 w 1611964"/>
                <a:gd name="connsiteY14" fmla="*/ 375637 h 3362890"/>
                <a:gd name="connsiteX15" fmla="*/ 1105451 w 1611964"/>
                <a:gd name="connsiteY15" fmla="*/ 501815 h 3362890"/>
                <a:gd name="connsiteX16" fmla="*/ 968156 w 1611964"/>
                <a:gd name="connsiteY16" fmla="*/ 696641 h 3362890"/>
                <a:gd name="connsiteX17" fmla="*/ 654657 w 1611964"/>
                <a:gd name="connsiteY17" fmla="*/ 1603232 h 3362890"/>
                <a:gd name="connsiteX18" fmla="*/ 705239 w 1611964"/>
                <a:gd name="connsiteY18" fmla="*/ 1606011 h 3362890"/>
                <a:gd name="connsiteX19" fmla="*/ 990112 w 1611964"/>
                <a:gd name="connsiteY19" fmla="*/ 752225 h 3362890"/>
                <a:gd name="connsiteX20" fmla="*/ 1105729 w 1611964"/>
                <a:gd name="connsiteY20" fmla="*/ 583525 h 3362890"/>
                <a:gd name="connsiteX21" fmla="*/ 1169652 w 1611964"/>
                <a:gd name="connsiteY21" fmla="*/ 503761 h 3362890"/>
                <a:gd name="connsiteX22" fmla="*/ 1210229 w 1611964"/>
                <a:gd name="connsiteY22" fmla="*/ 457347 h 3362890"/>
                <a:gd name="connsiteX23" fmla="*/ 1281378 w 1611964"/>
                <a:gd name="connsiteY23" fmla="*/ 509041 h 3362890"/>
                <a:gd name="connsiteX24" fmla="*/ 1218289 w 1611964"/>
                <a:gd name="connsiteY24" fmla="*/ 670793 h 3362890"/>
                <a:gd name="connsiteX25" fmla="*/ 1114345 w 1611964"/>
                <a:gd name="connsiteY25" fmla="*/ 914811 h 3362890"/>
                <a:gd name="connsiteX26" fmla="*/ 674390 w 1611964"/>
                <a:gd name="connsiteY26" fmla="*/ 1789441 h 3362890"/>
                <a:gd name="connsiteX27" fmla="*/ 559329 w 1611964"/>
                <a:gd name="connsiteY27" fmla="*/ 1985656 h 3362890"/>
                <a:gd name="connsiteX28" fmla="*/ 457608 w 1611964"/>
                <a:gd name="connsiteY28" fmla="*/ 2045410 h 3362890"/>
                <a:gd name="connsiteX29" fmla="*/ 462889 w 1611964"/>
                <a:gd name="connsiteY29" fmla="*/ 1978708 h 3362890"/>
                <a:gd name="connsiteX30" fmla="*/ 537651 w 1611964"/>
                <a:gd name="connsiteY30" fmla="*/ 1522077 h 3362890"/>
                <a:gd name="connsiteX31" fmla="*/ 864212 w 1611964"/>
                <a:gd name="connsiteY31" fmla="*/ 723599 h 3362890"/>
                <a:gd name="connsiteX32" fmla="*/ 1071266 w 1611964"/>
                <a:gd name="connsiteY32" fmla="*/ 418994 h 3362890"/>
                <a:gd name="connsiteX33" fmla="*/ 1401163 w 1611964"/>
                <a:gd name="connsiteY33" fmla="*/ 75756 h 3362890"/>
                <a:gd name="connsiteX34" fmla="*/ 1593487 w 1611964"/>
                <a:gd name="connsiteY34" fmla="*/ 213885 h 3362890"/>
                <a:gd name="connsiteX35" fmla="*/ 1537068 w 1611964"/>
                <a:gd name="connsiteY35" fmla="*/ 413157 h 3362890"/>
                <a:gd name="connsiteX36" fmla="*/ 1355306 w 1611964"/>
                <a:gd name="connsiteY36" fmla="*/ 826709 h 3362890"/>
                <a:gd name="connsiteX37" fmla="*/ 902010 w 1611964"/>
                <a:gd name="connsiteY37" fmla="*/ 1588224 h 3362890"/>
                <a:gd name="connsiteX38" fmla="*/ 978 w 1611964"/>
                <a:gd name="connsiteY38" fmla="*/ 3365275 h 3362890"/>
                <a:gd name="connsiteX39" fmla="*/ 20155 w 1611964"/>
                <a:gd name="connsiteY39" fmla="*/ 3371667 h 3362890"/>
                <a:gd name="connsiteX40" fmla="*/ 20155 w 1611964"/>
                <a:gd name="connsiteY40" fmla="*/ 3371667 h 33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611964" h="3362890">
                  <a:moveTo>
                    <a:pt x="20155" y="3371667"/>
                  </a:moveTo>
                  <a:cubicBezTo>
                    <a:pt x="195247" y="2919206"/>
                    <a:pt x="406470" y="2481752"/>
                    <a:pt x="657992" y="2066810"/>
                  </a:cubicBezTo>
                  <a:cubicBezTo>
                    <a:pt x="890893" y="1681884"/>
                    <a:pt x="1152143" y="1314190"/>
                    <a:pt x="1362532" y="915645"/>
                  </a:cubicBezTo>
                  <a:cubicBezTo>
                    <a:pt x="1461751" y="727768"/>
                    <a:pt x="1554578" y="531275"/>
                    <a:pt x="1615999" y="327556"/>
                  </a:cubicBezTo>
                  <a:cubicBezTo>
                    <a:pt x="1647960" y="221667"/>
                    <a:pt x="1669361" y="46852"/>
                    <a:pt x="1530676" y="6553"/>
                  </a:cubicBezTo>
                  <a:cubicBezTo>
                    <a:pt x="1374482" y="-38749"/>
                    <a:pt x="1228572" y="162191"/>
                    <a:pt x="1143527" y="260299"/>
                  </a:cubicBezTo>
                  <a:cubicBezTo>
                    <a:pt x="1010401" y="413435"/>
                    <a:pt x="893672" y="580468"/>
                    <a:pt x="794731" y="757784"/>
                  </a:cubicBezTo>
                  <a:cubicBezTo>
                    <a:pt x="570168" y="1159941"/>
                    <a:pt x="433985" y="1615460"/>
                    <a:pt x="415364" y="2076537"/>
                  </a:cubicBezTo>
                  <a:cubicBezTo>
                    <a:pt x="415086" y="2085431"/>
                    <a:pt x="420644" y="2093769"/>
                    <a:pt x="428982" y="2096548"/>
                  </a:cubicBezTo>
                  <a:cubicBezTo>
                    <a:pt x="542653" y="2134624"/>
                    <a:pt x="606576" y="1988157"/>
                    <a:pt x="652712" y="1911172"/>
                  </a:cubicBezTo>
                  <a:cubicBezTo>
                    <a:pt x="749985" y="1748586"/>
                    <a:pt x="842534" y="1582943"/>
                    <a:pt x="929803" y="1414799"/>
                  </a:cubicBezTo>
                  <a:cubicBezTo>
                    <a:pt x="1006510" y="1267220"/>
                    <a:pt x="1079604" y="1117419"/>
                    <a:pt x="1148529" y="965950"/>
                  </a:cubicBezTo>
                  <a:cubicBezTo>
                    <a:pt x="1190218" y="873957"/>
                    <a:pt x="1230517" y="781130"/>
                    <a:pt x="1269149" y="687747"/>
                  </a:cubicBezTo>
                  <a:cubicBezTo>
                    <a:pt x="1294440" y="626881"/>
                    <a:pt x="1330292" y="562403"/>
                    <a:pt x="1339186" y="496535"/>
                  </a:cubicBezTo>
                  <a:cubicBezTo>
                    <a:pt x="1348357" y="427887"/>
                    <a:pt x="1313617" y="342842"/>
                    <a:pt x="1228850" y="375637"/>
                  </a:cubicBezTo>
                  <a:cubicBezTo>
                    <a:pt x="1177712" y="395370"/>
                    <a:pt x="1137968" y="460960"/>
                    <a:pt x="1105451" y="501815"/>
                  </a:cubicBezTo>
                  <a:cubicBezTo>
                    <a:pt x="1055981" y="564070"/>
                    <a:pt x="1010123" y="629105"/>
                    <a:pt x="968156" y="696641"/>
                  </a:cubicBezTo>
                  <a:cubicBezTo>
                    <a:pt x="796955" y="972064"/>
                    <a:pt x="690787" y="1281117"/>
                    <a:pt x="654657" y="1603232"/>
                  </a:cubicBezTo>
                  <a:cubicBezTo>
                    <a:pt x="651044" y="1635749"/>
                    <a:pt x="701904" y="1638528"/>
                    <a:pt x="705239" y="1606011"/>
                  </a:cubicBezTo>
                  <a:cubicBezTo>
                    <a:pt x="736645" y="1304462"/>
                    <a:pt x="831139" y="1011251"/>
                    <a:pt x="990112" y="752225"/>
                  </a:cubicBezTo>
                  <a:cubicBezTo>
                    <a:pt x="1025687" y="694139"/>
                    <a:pt x="1064318" y="637720"/>
                    <a:pt x="1105729" y="583525"/>
                  </a:cubicBezTo>
                  <a:cubicBezTo>
                    <a:pt x="1126296" y="556288"/>
                    <a:pt x="1147696" y="529608"/>
                    <a:pt x="1169652" y="503761"/>
                  </a:cubicBezTo>
                  <a:cubicBezTo>
                    <a:pt x="1183270" y="488197"/>
                    <a:pt x="1196611" y="472911"/>
                    <a:pt x="1210229" y="457347"/>
                  </a:cubicBezTo>
                  <a:cubicBezTo>
                    <a:pt x="1278598" y="442895"/>
                    <a:pt x="1302222" y="459849"/>
                    <a:pt x="1281378" y="509041"/>
                  </a:cubicBezTo>
                  <a:cubicBezTo>
                    <a:pt x="1277765" y="560735"/>
                    <a:pt x="1238021" y="622435"/>
                    <a:pt x="1218289" y="670793"/>
                  </a:cubicBezTo>
                  <a:cubicBezTo>
                    <a:pt x="1184660" y="752781"/>
                    <a:pt x="1150197" y="833935"/>
                    <a:pt x="1114345" y="914811"/>
                  </a:cubicBezTo>
                  <a:cubicBezTo>
                    <a:pt x="982330" y="1213581"/>
                    <a:pt x="835864" y="1505680"/>
                    <a:pt x="674390" y="1789441"/>
                  </a:cubicBezTo>
                  <a:cubicBezTo>
                    <a:pt x="637148" y="1854476"/>
                    <a:pt x="602407" y="1924513"/>
                    <a:pt x="559329" y="1985656"/>
                  </a:cubicBezTo>
                  <a:cubicBezTo>
                    <a:pt x="542653" y="2009558"/>
                    <a:pt x="500965" y="2084597"/>
                    <a:pt x="457608" y="2045410"/>
                  </a:cubicBezTo>
                  <a:cubicBezTo>
                    <a:pt x="454273" y="2042353"/>
                    <a:pt x="462889" y="1976485"/>
                    <a:pt x="462889" y="1978708"/>
                  </a:cubicBezTo>
                  <a:cubicBezTo>
                    <a:pt x="475951" y="1824738"/>
                    <a:pt x="500409" y="1672157"/>
                    <a:pt x="537651" y="1522077"/>
                  </a:cubicBezTo>
                  <a:cubicBezTo>
                    <a:pt x="606854" y="1241929"/>
                    <a:pt x="716912" y="972064"/>
                    <a:pt x="864212" y="723599"/>
                  </a:cubicBezTo>
                  <a:cubicBezTo>
                    <a:pt x="926745" y="617988"/>
                    <a:pt x="995949" y="515989"/>
                    <a:pt x="1071266" y="418994"/>
                  </a:cubicBezTo>
                  <a:cubicBezTo>
                    <a:pt x="1160758" y="303377"/>
                    <a:pt x="1269705" y="147461"/>
                    <a:pt x="1401163" y="75756"/>
                  </a:cubicBezTo>
                  <a:cubicBezTo>
                    <a:pt x="1520671" y="10444"/>
                    <a:pt x="1603770" y="93821"/>
                    <a:pt x="1593487" y="213885"/>
                  </a:cubicBezTo>
                  <a:cubicBezTo>
                    <a:pt x="1587651" y="282532"/>
                    <a:pt x="1560414" y="349234"/>
                    <a:pt x="1537068" y="413157"/>
                  </a:cubicBezTo>
                  <a:cubicBezTo>
                    <a:pt x="1485374" y="554621"/>
                    <a:pt x="1423675" y="692472"/>
                    <a:pt x="1355306" y="826709"/>
                  </a:cubicBezTo>
                  <a:cubicBezTo>
                    <a:pt x="1220790" y="1090182"/>
                    <a:pt x="1061539" y="1339759"/>
                    <a:pt x="902010" y="1588224"/>
                  </a:cubicBezTo>
                  <a:cubicBezTo>
                    <a:pt x="539596" y="2152689"/>
                    <a:pt x="217203" y="2727716"/>
                    <a:pt x="978" y="3365275"/>
                  </a:cubicBezTo>
                  <a:cubicBezTo>
                    <a:pt x="-4581" y="3378060"/>
                    <a:pt x="15152" y="3384452"/>
                    <a:pt x="20155" y="3371667"/>
                  </a:cubicBezTo>
                  <a:lnTo>
                    <a:pt x="20155" y="3371667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88" name="稻壳儿设计师PPT@老油条PPT_2"/>
          <p:cNvGrpSpPr/>
          <p:nvPr/>
        </p:nvGrpSpPr>
        <p:grpSpPr>
          <a:xfrm rot="5400000">
            <a:off x="1954212" y="5740991"/>
            <a:ext cx="2805113" cy="3998913"/>
            <a:chOff x="11518900" y="771525"/>
            <a:chExt cx="2805113" cy="3998913"/>
          </a:xfrm>
        </p:grpSpPr>
        <p:sp>
          <p:nvSpPr>
            <p:cNvPr id="111" name="Freeform 7"/>
            <p:cNvSpPr/>
            <p:nvPr/>
          </p:nvSpPr>
          <p:spPr bwMode="auto">
            <a:xfrm>
              <a:off x="11884025" y="3700463"/>
              <a:ext cx="131763" cy="263525"/>
            </a:xfrm>
            <a:custGeom>
              <a:avLst/>
              <a:gdLst>
                <a:gd name="T0" fmla="*/ 12 w 22"/>
                <a:gd name="T1" fmla="*/ 2 h 44"/>
                <a:gd name="T2" fmla="*/ 7 w 22"/>
                <a:gd name="T3" fmla="*/ 2 h 44"/>
                <a:gd name="T4" fmla="*/ 4 w 22"/>
                <a:gd name="T5" fmla="*/ 3 h 44"/>
                <a:gd name="T6" fmla="*/ 2 w 22"/>
                <a:gd name="T7" fmla="*/ 28 h 44"/>
                <a:gd name="T8" fmla="*/ 2 w 22"/>
                <a:gd name="T9" fmla="*/ 29 h 44"/>
                <a:gd name="T10" fmla="*/ 2 w 22"/>
                <a:gd name="T11" fmla="*/ 31 h 44"/>
                <a:gd name="T12" fmla="*/ 10 w 22"/>
                <a:gd name="T13" fmla="*/ 44 h 44"/>
                <a:gd name="T14" fmla="*/ 14 w 22"/>
                <a:gd name="T15" fmla="*/ 43 h 44"/>
                <a:gd name="T16" fmla="*/ 15 w 22"/>
                <a:gd name="T17" fmla="*/ 42 h 44"/>
                <a:gd name="T18" fmla="*/ 17 w 22"/>
                <a:gd name="T19" fmla="*/ 16 h 44"/>
                <a:gd name="T20" fmla="*/ 12 w 22"/>
                <a:gd name="T21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12" y="2"/>
                  </a:moveTo>
                  <a:cubicBezTo>
                    <a:pt x="10" y="0"/>
                    <a:pt x="8" y="0"/>
                    <a:pt x="7" y="2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0" y="11"/>
                    <a:pt x="0" y="20"/>
                    <a:pt x="2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2" y="30"/>
                    <a:pt x="2" y="31"/>
                  </a:cubicBezTo>
                  <a:cubicBezTo>
                    <a:pt x="3" y="36"/>
                    <a:pt x="4" y="43"/>
                    <a:pt x="10" y="44"/>
                  </a:cubicBezTo>
                  <a:cubicBezTo>
                    <a:pt x="12" y="44"/>
                    <a:pt x="13" y="44"/>
                    <a:pt x="14" y="43"/>
                  </a:cubicBezTo>
                  <a:cubicBezTo>
                    <a:pt x="14" y="42"/>
                    <a:pt x="15" y="42"/>
                    <a:pt x="15" y="42"/>
                  </a:cubicBezTo>
                  <a:cubicBezTo>
                    <a:pt x="21" y="34"/>
                    <a:pt x="22" y="24"/>
                    <a:pt x="17" y="16"/>
                  </a:cubicBezTo>
                  <a:cubicBezTo>
                    <a:pt x="16" y="11"/>
                    <a:pt x="14" y="6"/>
                    <a:pt x="12" y="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8"/>
            <p:cNvSpPr/>
            <p:nvPr/>
          </p:nvSpPr>
          <p:spPr bwMode="auto">
            <a:xfrm>
              <a:off x="11614150" y="3598863"/>
              <a:ext cx="131763" cy="263525"/>
            </a:xfrm>
            <a:custGeom>
              <a:avLst/>
              <a:gdLst>
                <a:gd name="T0" fmla="*/ 12 w 22"/>
                <a:gd name="T1" fmla="*/ 2 h 44"/>
                <a:gd name="T2" fmla="*/ 7 w 22"/>
                <a:gd name="T3" fmla="*/ 1 h 44"/>
                <a:gd name="T4" fmla="*/ 4 w 22"/>
                <a:gd name="T5" fmla="*/ 3 h 44"/>
                <a:gd name="T6" fmla="*/ 2 w 22"/>
                <a:gd name="T7" fmla="*/ 28 h 44"/>
                <a:gd name="T8" fmla="*/ 2 w 22"/>
                <a:gd name="T9" fmla="*/ 29 h 44"/>
                <a:gd name="T10" fmla="*/ 3 w 22"/>
                <a:gd name="T11" fmla="*/ 31 h 44"/>
                <a:gd name="T12" fmla="*/ 11 w 22"/>
                <a:gd name="T13" fmla="*/ 44 h 44"/>
                <a:gd name="T14" fmla="*/ 14 w 22"/>
                <a:gd name="T15" fmla="*/ 42 h 44"/>
                <a:gd name="T16" fmla="*/ 15 w 22"/>
                <a:gd name="T17" fmla="*/ 41 h 44"/>
                <a:gd name="T18" fmla="*/ 17 w 22"/>
                <a:gd name="T19" fmla="*/ 15 h 44"/>
                <a:gd name="T20" fmla="*/ 12 w 22"/>
                <a:gd name="T21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12" y="2"/>
                  </a:moveTo>
                  <a:cubicBezTo>
                    <a:pt x="11" y="0"/>
                    <a:pt x="8" y="0"/>
                    <a:pt x="7" y="1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0" y="11"/>
                    <a:pt x="0" y="19"/>
                    <a:pt x="2" y="28"/>
                  </a:cubicBezTo>
                  <a:cubicBezTo>
                    <a:pt x="2" y="28"/>
                    <a:pt x="2" y="28"/>
                    <a:pt x="2" y="29"/>
                  </a:cubicBezTo>
                  <a:cubicBezTo>
                    <a:pt x="2" y="29"/>
                    <a:pt x="2" y="30"/>
                    <a:pt x="3" y="31"/>
                  </a:cubicBezTo>
                  <a:cubicBezTo>
                    <a:pt x="4" y="35"/>
                    <a:pt x="5" y="43"/>
                    <a:pt x="11" y="44"/>
                  </a:cubicBezTo>
                  <a:cubicBezTo>
                    <a:pt x="12" y="44"/>
                    <a:pt x="13" y="43"/>
                    <a:pt x="14" y="42"/>
                  </a:cubicBezTo>
                  <a:cubicBezTo>
                    <a:pt x="14" y="42"/>
                    <a:pt x="15" y="42"/>
                    <a:pt x="15" y="41"/>
                  </a:cubicBezTo>
                  <a:cubicBezTo>
                    <a:pt x="21" y="34"/>
                    <a:pt x="22" y="23"/>
                    <a:pt x="17" y="15"/>
                  </a:cubicBezTo>
                  <a:cubicBezTo>
                    <a:pt x="16" y="10"/>
                    <a:pt x="14" y="6"/>
                    <a:pt x="12" y="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9"/>
            <p:cNvSpPr/>
            <p:nvPr/>
          </p:nvSpPr>
          <p:spPr bwMode="auto">
            <a:xfrm>
              <a:off x="12087225" y="3754438"/>
              <a:ext cx="107950" cy="274638"/>
            </a:xfrm>
            <a:custGeom>
              <a:avLst/>
              <a:gdLst>
                <a:gd name="T0" fmla="*/ 17 w 18"/>
                <a:gd name="T1" fmla="*/ 19 h 46"/>
                <a:gd name="T2" fmla="*/ 9 w 18"/>
                <a:gd name="T3" fmla="*/ 2 h 46"/>
                <a:gd name="T4" fmla="*/ 4 w 18"/>
                <a:gd name="T5" fmla="*/ 3 h 46"/>
                <a:gd name="T6" fmla="*/ 3 w 18"/>
                <a:gd name="T7" fmla="*/ 34 h 46"/>
                <a:gd name="T8" fmla="*/ 5 w 18"/>
                <a:gd name="T9" fmla="*/ 40 h 46"/>
                <a:gd name="T10" fmla="*/ 6 w 18"/>
                <a:gd name="T11" fmla="*/ 41 h 46"/>
                <a:gd name="T12" fmla="*/ 8 w 18"/>
                <a:gd name="T13" fmla="*/ 43 h 46"/>
                <a:gd name="T14" fmla="*/ 14 w 18"/>
                <a:gd name="T15" fmla="*/ 42 h 46"/>
                <a:gd name="T16" fmla="*/ 16 w 18"/>
                <a:gd name="T17" fmla="*/ 37 h 46"/>
                <a:gd name="T18" fmla="*/ 17 w 18"/>
                <a:gd name="T19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6">
                  <a:moveTo>
                    <a:pt x="17" y="19"/>
                  </a:moveTo>
                  <a:cubicBezTo>
                    <a:pt x="16" y="13"/>
                    <a:pt x="14" y="6"/>
                    <a:pt x="9" y="2"/>
                  </a:cubicBezTo>
                  <a:cubicBezTo>
                    <a:pt x="7" y="0"/>
                    <a:pt x="4" y="1"/>
                    <a:pt x="4" y="3"/>
                  </a:cubicBezTo>
                  <a:cubicBezTo>
                    <a:pt x="0" y="13"/>
                    <a:pt x="0" y="24"/>
                    <a:pt x="3" y="34"/>
                  </a:cubicBezTo>
                  <a:cubicBezTo>
                    <a:pt x="4" y="36"/>
                    <a:pt x="4" y="38"/>
                    <a:pt x="5" y="40"/>
                  </a:cubicBezTo>
                  <a:cubicBezTo>
                    <a:pt x="6" y="40"/>
                    <a:pt x="6" y="40"/>
                    <a:pt x="6" y="41"/>
                  </a:cubicBezTo>
                  <a:cubicBezTo>
                    <a:pt x="7" y="42"/>
                    <a:pt x="7" y="42"/>
                    <a:pt x="8" y="43"/>
                  </a:cubicBezTo>
                  <a:cubicBezTo>
                    <a:pt x="9" y="46"/>
                    <a:pt x="13" y="45"/>
                    <a:pt x="14" y="42"/>
                  </a:cubicBezTo>
                  <a:cubicBezTo>
                    <a:pt x="15" y="41"/>
                    <a:pt x="16" y="39"/>
                    <a:pt x="16" y="37"/>
                  </a:cubicBezTo>
                  <a:cubicBezTo>
                    <a:pt x="18" y="31"/>
                    <a:pt x="17" y="24"/>
                    <a:pt x="17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0"/>
            <p:cNvSpPr/>
            <p:nvPr/>
          </p:nvSpPr>
          <p:spPr bwMode="auto">
            <a:xfrm>
              <a:off x="12165013" y="3378200"/>
              <a:ext cx="112713" cy="268288"/>
            </a:xfrm>
            <a:custGeom>
              <a:avLst/>
              <a:gdLst>
                <a:gd name="T0" fmla="*/ 11 w 19"/>
                <a:gd name="T1" fmla="*/ 5 h 45"/>
                <a:gd name="T2" fmla="*/ 10 w 19"/>
                <a:gd name="T3" fmla="*/ 5 h 45"/>
                <a:gd name="T4" fmla="*/ 10 w 19"/>
                <a:gd name="T5" fmla="*/ 5 h 45"/>
                <a:gd name="T6" fmla="*/ 1 w 19"/>
                <a:gd name="T7" fmla="*/ 16 h 45"/>
                <a:gd name="T8" fmla="*/ 6 w 19"/>
                <a:gd name="T9" fmla="*/ 38 h 45"/>
                <a:gd name="T10" fmla="*/ 8 w 19"/>
                <a:gd name="T11" fmla="*/ 42 h 45"/>
                <a:gd name="T12" fmla="*/ 17 w 19"/>
                <a:gd name="T13" fmla="*/ 33 h 45"/>
                <a:gd name="T14" fmla="*/ 19 w 19"/>
                <a:gd name="T15" fmla="*/ 25 h 45"/>
                <a:gd name="T16" fmla="*/ 11 w 19"/>
                <a:gd name="T1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45">
                  <a:moveTo>
                    <a:pt x="11" y="5"/>
                  </a:moveTo>
                  <a:cubicBezTo>
                    <a:pt x="11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0"/>
                    <a:pt x="1" y="12"/>
                    <a:pt x="1" y="16"/>
                  </a:cubicBezTo>
                  <a:cubicBezTo>
                    <a:pt x="0" y="21"/>
                    <a:pt x="1" y="33"/>
                    <a:pt x="6" y="38"/>
                  </a:cubicBezTo>
                  <a:cubicBezTo>
                    <a:pt x="6" y="40"/>
                    <a:pt x="7" y="41"/>
                    <a:pt x="8" y="42"/>
                  </a:cubicBezTo>
                  <a:cubicBezTo>
                    <a:pt x="14" y="45"/>
                    <a:pt x="16" y="39"/>
                    <a:pt x="17" y="33"/>
                  </a:cubicBezTo>
                  <a:cubicBezTo>
                    <a:pt x="18" y="30"/>
                    <a:pt x="18" y="27"/>
                    <a:pt x="19" y="25"/>
                  </a:cubicBezTo>
                  <a:cubicBezTo>
                    <a:pt x="19" y="20"/>
                    <a:pt x="19" y="6"/>
                    <a:pt x="11" y="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"/>
            <p:cNvSpPr/>
            <p:nvPr/>
          </p:nvSpPr>
          <p:spPr bwMode="auto">
            <a:xfrm>
              <a:off x="11572875" y="4225925"/>
              <a:ext cx="112713" cy="269875"/>
            </a:xfrm>
            <a:custGeom>
              <a:avLst/>
              <a:gdLst>
                <a:gd name="T0" fmla="*/ 11 w 19"/>
                <a:gd name="T1" fmla="*/ 5 h 45"/>
                <a:gd name="T2" fmla="*/ 10 w 19"/>
                <a:gd name="T3" fmla="*/ 5 h 45"/>
                <a:gd name="T4" fmla="*/ 10 w 19"/>
                <a:gd name="T5" fmla="*/ 5 h 45"/>
                <a:gd name="T6" fmla="*/ 0 w 19"/>
                <a:gd name="T7" fmla="*/ 16 h 45"/>
                <a:gd name="T8" fmla="*/ 5 w 19"/>
                <a:gd name="T9" fmla="*/ 38 h 45"/>
                <a:gd name="T10" fmla="*/ 8 w 19"/>
                <a:gd name="T11" fmla="*/ 42 h 45"/>
                <a:gd name="T12" fmla="*/ 17 w 19"/>
                <a:gd name="T13" fmla="*/ 33 h 45"/>
                <a:gd name="T14" fmla="*/ 18 w 19"/>
                <a:gd name="T15" fmla="*/ 25 h 45"/>
                <a:gd name="T16" fmla="*/ 11 w 19"/>
                <a:gd name="T1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45">
                  <a:moveTo>
                    <a:pt x="11" y="5"/>
                  </a:moveTo>
                  <a:cubicBezTo>
                    <a:pt x="10" y="4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0"/>
                    <a:pt x="1" y="11"/>
                    <a:pt x="0" y="16"/>
                  </a:cubicBezTo>
                  <a:cubicBezTo>
                    <a:pt x="0" y="21"/>
                    <a:pt x="1" y="32"/>
                    <a:pt x="5" y="38"/>
                  </a:cubicBezTo>
                  <a:cubicBezTo>
                    <a:pt x="6" y="39"/>
                    <a:pt x="7" y="41"/>
                    <a:pt x="8" y="42"/>
                  </a:cubicBezTo>
                  <a:cubicBezTo>
                    <a:pt x="14" y="45"/>
                    <a:pt x="16" y="38"/>
                    <a:pt x="17" y="33"/>
                  </a:cubicBezTo>
                  <a:cubicBezTo>
                    <a:pt x="18" y="30"/>
                    <a:pt x="18" y="27"/>
                    <a:pt x="18" y="25"/>
                  </a:cubicBezTo>
                  <a:cubicBezTo>
                    <a:pt x="19" y="19"/>
                    <a:pt x="18" y="5"/>
                    <a:pt x="11" y="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2"/>
            <p:cNvSpPr/>
            <p:nvPr/>
          </p:nvSpPr>
          <p:spPr bwMode="auto">
            <a:xfrm>
              <a:off x="11966575" y="3425825"/>
              <a:ext cx="131763" cy="263525"/>
            </a:xfrm>
            <a:custGeom>
              <a:avLst/>
              <a:gdLst>
                <a:gd name="T0" fmla="*/ 20 w 22"/>
                <a:gd name="T1" fmla="*/ 25 h 44"/>
                <a:gd name="T2" fmla="*/ 16 w 22"/>
                <a:gd name="T3" fmla="*/ 10 h 44"/>
                <a:gd name="T4" fmla="*/ 12 w 22"/>
                <a:gd name="T5" fmla="*/ 2 h 44"/>
                <a:gd name="T6" fmla="*/ 6 w 22"/>
                <a:gd name="T7" fmla="*/ 3 h 44"/>
                <a:gd name="T8" fmla="*/ 5 w 22"/>
                <a:gd name="T9" fmla="*/ 8 h 44"/>
                <a:gd name="T10" fmla="*/ 2 w 22"/>
                <a:gd name="T11" fmla="*/ 29 h 44"/>
                <a:gd name="T12" fmla="*/ 4 w 22"/>
                <a:gd name="T13" fmla="*/ 34 h 44"/>
                <a:gd name="T14" fmla="*/ 7 w 22"/>
                <a:gd name="T15" fmla="*/ 40 h 44"/>
                <a:gd name="T16" fmla="*/ 8 w 22"/>
                <a:gd name="T17" fmla="*/ 40 h 44"/>
                <a:gd name="T18" fmla="*/ 17 w 22"/>
                <a:gd name="T19" fmla="*/ 42 h 44"/>
                <a:gd name="T20" fmla="*/ 20 w 22"/>
                <a:gd name="T2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20" y="25"/>
                  </a:moveTo>
                  <a:cubicBezTo>
                    <a:pt x="20" y="19"/>
                    <a:pt x="19" y="14"/>
                    <a:pt x="16" y="10"/>
                  </a:cubicBezTo>
                  <a:cubicBezTo>
                    <a:pt x="15" y="7"/>
                    <a:pt x="14" y="5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5" y="7"/>
                    <a:pt x="5" y="8"/>
                  </a:cubicBezTo>
                  <a:cubicBezTo>
                    <a:pt x="0" y="13"/>
                    <a:pt x="1" y="24"/>
                    <a:pt x="2" y="29"/>
                  </a:cubicBezTo>
                  <a:cubicBezTo>
                    <a:pt x="2" y="30"/>
                    <a:pt x="3" y="32"/>
                    <a:pt x="4" y="34"/>
                  </a:cubicBezTo>
                  <a:cubicBezTo>
                    <a:pt x="4" y="36"/>
                    <a:pt x="5" y="39"/>
                    <a:pt x="7" y="40"/>
                  </a:cubicBezTo>
                  <a:cubicBezTo>
                    <a:pt x="7" y="40"/>
                    <a:pt x="8" y="40"/>
                    <a:pt x="8" y="40"/>
                  </a:cubicBezTo>
                  <a:cubicBezTo>
                    <a:pt x="10" y="43"/>
                    <a:pt x="13" y="44"/>
                    <a:pt x="17" y="42"/>
                  </a:cubicBezTo>
                  <a:cubicBezTo>
                    <a:pt x="22" y="39"/>
                    <a:pt x="21" y="30"/>
                    <a:pt x="20" y="2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3"/>
            <p:cNvSpPr/>
            <p:nvPr/>
          </p:nvSpPr>
          <p:spPr bwMode="auto">
            <a:xfrm>
              <a:off x="11728450" y="3927475"/>
              <a:ext cx="131763" cy="269875"/>
            </a:xfrm>
            <a:custGeom>
              <a:avLst/>
              <a:gdLst>
                <a:gd name="T0" fmla="*/ 20 w 22"/>
                <a:gd name="T1" fmla="*/ 25 h 45"/>
                <a:gd name="T2" fmla="*/ 16 w 22"/>
                <a:gd name="T3" fmla="*/ 11 h 45"/>
                <a:gd name="T4" fmla="*/ 12 w 22"/>
                <a:gd name="T5" fmla="*/ 3 h 45"/>
                <a:gd name="T6" fmla="*/ 6 w 22"/>
                <a:gd name="T7" fmla="*/ 3 h 45"/>
                <a:gd name="T8" fmla="*/ 5 w 22"/>
                <a:gd name="T9" fmla="*/ 9 h 45"/>
                <a:gd name="T10" fmla="*/ 2 w 22"/>
                <a:gd name="T11" fmla="*/ 30 h 45"/>
                <a:gd name="T12" fmla="*/ 4 w 22"/>
                <a:gd name="T13" fmla="*/ 34 h 45"/>
                <a:gd name="T14" fmla="*/ 7 w 22"/>
                <a:gd name="T15" fmla="*/ 40 h 45"/>
                <a:gd name="T16" fmla="*/ 9 w 22"/>
                <a:gd name="T17" fmla="*/ 41 h 45"/>
                <a:gd name="T18" fmla="*/ 17 w 22"/>
                <a:gd name="T19" fmla="*/ 43 h 45"/>
                <a:gd name="T20" fmla="*/ 20 w 22"/>
                <a:gd name="T21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5">
                  <a:moveTo>
                    <a:pt x="20" y="25"/>
                  </a:moveTo>
                  <a:cubicBezTo>
                    <a:pt x="20" y="20"/>
                    <a:pt x="19" y="14"/>
                    <a:pt x="16" y="11"/>
                  </a:cubicBezTo>
                  <a:cubicBezTo>
                    <a:pt x="15" y="8"/>
                    <a:pt x="14" y="5"/>
                    <a:pt x="12" y="3"/>
                  </a:cubicBezTo>
                  <a:cubicBezTo>
                    <a:pt x="11" y="0"/>
                    <a:pt x="7" y="1"/>
                    <a:pt x="6" y="3"/>
                  </a:cubicBezTo>
                  <a:cubicBezTo>
                    <a:pt x="6" y="5"/>
                    <a:pt x="6" y="7"/>
                    <a:pt x="5" y="9"/>
                  </a:cubicBezTo>
                  <a:cubicBezTo>
                    <a:pt x="0" y="13"/>
                    <a:pt x="1" y="24"/>
                    <a:pt x="2" y="30"/>
                  </a:cubicBezTo>
                  <a:cubicBezTo>
                    <a:pt x="2" y="31"/>
                    <a:pt x="3" y="33"/>
                    <a:pt x="4" y="34"/>
                  </a:cubicBezTo>
                  <a:cubicBezTo>
                    <a:pt x="4" y="37"/>
                    <a:pt x="5" y="39"/>
                    <a:pt x="7" y="40"/>
                  </a:cubicBezTo>
                  <a:cubicBezTo>
                    <a:pt x="7" y="41"/>
                    <a:pt x="8" y="41"/>
                    <a:pt x="9" y="41"/>
                  </a:cubicBezTo>
                  <a:cubicBezTo>
                    <a:pt x="11" y="44"/>
                    <a:pt x="14" y="45"/>
                    <a:pt x="17" y="43"/>
                  </a:cubicBezTo>
                  <a:cubicBezTo>
                    <a:pt x="22" y="39"/>
                    <a:pt x="21" y="31"/>
                    <a:pt x="20" y="2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4"/>
            <p:cNvSpPr/>
            <p:nvPr/>
          </p:nvSpPr>
          <p:spPr bwMode="auto">
            <a:xfrm>
              <a:off x="12145963" y="2978150"/>
              <a:ext cx="120650" cy="279400"/>
            </a:xfrm>
            <a:custGeom>
              <a:avLst/>
              <a:gdLst>
                <a:gd name="T0" fmla="*/ 19 w 20"/>
                <a:gd name="T1" fmla="*/ 30 h 47"/>
                <a:gd name="T2" fmla="*/ 17 w 20"/>
                <a:gd name="T3" fmla="*/ 12 h 47"/>
                <a:gd name="T4" fmla="*/ 5 w 20"/>
                <a:gd name="T5" fmla="*/ 8 h 47"/>
                <a:gd name="T6" fmla="*/ 5 w 20"/>
                <a:gd name="T7" fmla="*/ 38 h 47"/>
                <a:gd name="T8" fmla="*/ 8 w 20"/>
                <a:gd name="T9" fmla="*/ 41 h 47"/>
                <a:gd name="T10" fmla="*/ 11 w 20"/>
                <a:gd name="T11" fmla="*/ 45 h 47"/>
                <a:gd name="T12" fmla="*/ 19 w 20"/>
                <a:gd name="T13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7">
                  <a:moveTo>
                    <a:pt x="19" y="30"/>
                  </a:moveTo>
                  <a:cubicBezTo>
                    <a:pt x="20" y="24"/>
                    <a:pt x="19" y="17"/>
                    <a:pt x="17" y="12"/>
                  </a:cubicBezTo>
                  <a:cubicBezTo>
                    <a:pt x="15" y="7"/>
                    <a:pt x="9" y="0"/>
                    <a:pt x="5" y="8"/>
                  </a:cubicBezTo>
                  <a:cubicBezTo>
                    <a:pt x="0" y="16"/>
                    <a:pt x="2" y="30"/>
                    <a:pt x="5" y="38"/>
                  </a:cubicBezTo>
                  <a:cubicBezTo>
                    <a:pt x="6" y="39"/>
                    <a:pt x="7" y="41"/>
                    <a:pt x="8" y="41"/>
                  </a:cubicBezTo>
                  <a:cubicBezTo>
                    <a:pt x="8" y="43"/>
                    <a:pt x="9" y="44"/>
                    <a:pt x="11" y="45"/>
                  </a:cubicBezTo>
                  <a:cubicBezTo>
                    <a:pt x="19" y="47"/>
                    <a:pt x="19" y="35"/>
                    <a:pt x="19" y="30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5"/>
            <p:cNvSpPr/>
            <p:nvPr/>
          </p:nvSpPr>
          <p:spPr bwMode="auto">
            <a:xfrm>
              <a:off x="12344400" y="2924175"/>
              <a:ext cx="125413" cy="274638"/>
            </a:xfrm>
            <a:custGeom>
              <a:avLst/>
              <a:gdLst>
                <a:gd name="T0" fmla="*/ 20 w 21"/>
                <a:gd name="T1" fmla="*/ 29 h 46"/>
                <a:gd name="T2" fmla="*/ 18 w 21"/>
                <a:gd name="T3" fmla="*/ 11 h 46"/>
                <a:gd name="T4" fmla="*/ 5 w 21"/>
                <a:gd name="T5" fmla="*/ 7 h 46"/>
                <a:gd name="T6" fmla="*/ 6 w 21"/>
                <a:gd name="T7" fmla="*/ 37 h 46"/>
                <a:gd name="T8" fmla="*/ 9 w 21"/>
                <a:gd name="T9" fmla="*/ 40 h 46"/>
                <a:gd name="T10" fmla="*/ 12 w 21"/>
                <a:gd name="T11" fmla="*/ 44 h 46"/>
                <a:gd name="T12" fmla="*/ 20 w 21"/>
                <a:gd name="T1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6">
                  <a:moveTo>
                    <a:pt x="20" y="29"/>
                  </a:moveTo>
                  <a:cubicBezTo>
                    <a:pt x="21" y="23"/>
                    <a:pt x="20" y="16"/>
                    <a:pt x="18" y="11"/>
                  </a:cubicBezTo>
                  <a:cubicBezTo>
                    <a:pt x="15" y="6"/>
                    <a:pt x="10" y="0"/>
                    <a:pt x="5" y="7"/>
                  </a:cubicBezTo>
                  <a:cubicBezTo>
                    <a:pt x="0" y="15"/>
                    <a:pt x="2" y="29"/>
                    <a:pt x="6" y="37"/>
                  </a:cubicBezTo>
                  <a:cubicBezTo>
                    <a:pt x="7" y="38"/>
                    <a:pt x="8" y="40"/>
                    <a:pt x="9" y="40"/>
                  </a:cubicBezTo>
                  <a:cubicBezTo>
                    <a:pt x="9" y="42"/>
                    <a:pt x="10" y="44"/>
                    <a:pt x="12" y="44"/>
                  </a:cubicBezTo>
                  <a:cubicBezTo>
                    <a:pt x="19" y="46"/>
                    <a:pt x="20" y="34"/>
                    <a:pt x="20" y="2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6"/>
            <p:cNvSpPr/>
            <p:nvPr/>
          </p:nvSpPr>
          <p:spPr bwMode="auto">
            <a:xfrm>
              <a:off x="11769725" y="3354388"/>
              <a:ext cx="125413" cy="250825"/>
            </a:xfrm>
            <a:custGeom>
              <a:avLst/>
              <a:gdLst>
                <a:gd name="T0" fmla="*/ 18 w 21"/>
                <a:gd name="T1" fmla="*/ 21 h 42"/>
                <a:gd name="T2" fmla="*/ 14 w 21"/>
                <a:gd name="T3" fmla="*/ 5 h 42"/>
                <a:gd name="T4" fmla="*/ 9 w 21"/>
                <a:gd name="T5" fmla="*/ 1 h 42"/>
                <a:gd name="T6" fmla="*/ 3 w 21"/>
                <a:gd name="T7" fmla="*/ 7 h 42"/>
                <a:gd name="T8" fmla="*/ 3 w 21"/>
                <a:gd name="T9" fmla="*/ 28 h 42"/>
                <a:gd name="T10" fmla="*/ 5 w 21"/>
                <a:gd name="T11" fmla="*/ 31 h 42"/>
                <a:gd name="T12" fmla="*/ 8 w 21"/>
                <a:gd name="T13" fmla="*/ 38 h 42"/>
                <a:gd name="T14" fmla="*/ 9 w 21"/>
                <a:gd name="T15" fmla="*/ 38 h 42"/>
                <a:gd name="T16" fmla="*/ 12 w 21"/>
                <a:gd name="T17" fmla="*/ 41 h 42"/>
                <a:gd name="T18" fmla="*/ 15 w 21"/>
                <a:gd name="T19" fmla="*/ 41 h 42"/>
                <a:gd name="T20" fmla="*/ 18 w 21"/>
                <a:gd name="T21" fmla="*/ 22 h 42"/>
                <a:gd name="T22" fmla="*/ 18 w 21"/>
                <a:gd name="T2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2">
                  <a:moveTo>
                    <a:pt x="18" y="21"/>
                  </a:moveTo>
                  <a:cubicBezTo>
                    <a:pt x="18" y="15"/>
                    <a:pt x="17" y="10"/>
                    <a:pt x="14" y="5"/>
                  </a:cubicBezTo>
                  <a:cubicBezTo>
                    <a:pt x="13" y="3"/>
                    <a:pt x="11" y="2"/>
                    <a:pt x="9" y="1"/>
                  </a:cubicBezTo>
                  <a:cubicBezTo>
                    <a:pt x="6" y="0"/>
                    <a:pt x="4" y="3"/>
                    <a:pt x="3" y="7"/>
                  </a:cubicBezTo>
                  <a:cubicBezTo>
                    <a:pt x="1" y="14"/>
                    <a:pt x="0" y="22"/>
                    <a:pt x="3" y="28"/>
                  </a:cubicBezTo>
                  <a:cubicBezTo>
                    <a:pt x="3" y="29"/>
                    <a:pt x="4" y="30"/>
                    <a:pt x="5" y="31"/>
                  </a:cubicBezTo>
                  <a:cubicBezTo>
                    <a:pt x="6" y="34"/>
                    <a:pt x="7" y="37"/>
                    <a:pt x="8" y="38"/>
                  </a:cubicBezTo>
                  <a:cubicBezTo>
                    <a:pt x="8" y="38"/>
                    <a:pt x="9" y="38"/>
                    <a:pt x="9" y="38"/>
                  </a:cubicBezTo>
                  <a:cubicBezTo>
                    <a:pt x="10" y="39"/>
                    <a:pt x="10" y="40"/>
                    <a:pt x="12" y="41"/>
                  </a:cubicBezTo>
                  <a:cubicBezTo>
                    <a:pt x="13" y="42"/>
                    <a:pt x="14" y="42"/>
                    <a:pt x="15" y="41"/>
                  </a:cubicBezTo>
                  <a:cubicBezTo>
                    <a:pt x="21" y="37"/>
                    <a:pt x="19" y="28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7"/>
            <p:cNvSpPr/>
            <p:nvPr/>
          </p:nvSpPr>
          <p:spPr bwMode="auto">
            <a:xfrm>
              <a:off x="11782425" y="4525963"/>
              <a:ext cx="125413" cy="244475"/>
            </a:xfrm>
            <a:custGeom>
              <a:avLst/>
              <a:gdLst>
                <a:gd name="T0" fmla="*/ 18 w 21"/>
                <a:gd name="T1" fmla="*/ 20 h 41"/>
                <a:gd name="T2" fmla="*/ 14 w 21"/>
                <a:gd name="T3" fmla="*/ 5 h 41"/>
                <a:gd name="T4" fmla="*/ 9 w 21"/>
                <a:gd name="T5" fmla="*/ 1 h 41"/>
                <a:gd name="T6" fmla="*/ 3 w 21"/>
                <a:gd name="T7" fmla="*/ 7 h 41"/>
                <a:gd name="T8" fmla="*/ 3 w 21"/>
                <a:gd name="T9" fmla="*/ 27 h 41"/>
                <a:gd name="T10" fmla="*/ 5 w 21"/>
                <a:gd name="T11" fmla="*/ 31 h 41"/>
                <a:gd name="T12" fmla="*/ 8 w 21"/>
                <a:gd name="T13" fmla="*/ 37 h 41"/>
                <a:gd name="T14" fmla="*/ 9 w 21"/>
                <a:gd name="T15" fmla="*/ 37 h 41"/>
                <a:gd name="T16" fmla="*/ 12 w 21"/>
                <a:gd name="T17" fmla="*/ 40 h 41"/>
                <a:gd name="T18" fmla="*/ 15 w 21"/>
                <a:gd name="T19" fmla="*/ 40 h 41"/>
                <a:gd name="T20" fmla="*/ 18 w 21"/>
                <a:gd name="T21" fmla="*/ 21 h 41"/>
                <a:gd name="T22" fmla="*/ 18 w 21"/>
                <a:gd name="T23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1">
                  <a:moveTo>
                    <a:pt x="18" y="20"/>
                  </a:moveTo>
                  <a:cubicBezTo>
                    <a:pt x="18" y="15"/>
                    <a:pt x="17" y="9"/>
                    <a:pt x="14" y="5"/>
                  </a:cubicBezTo>
                  <a:cubicBezTo>
                    <a:pt x="13" y="2"/>
                    <a:pt x="11" y="1"/>
                    <a:pt x="9" y="1"/>
                  </a:cubicBezTo>
                  <a:cubicBezTo>
                    <a:pt x="6" y="0"/>
                    <a:pt x="4" y="2"/>
                    <a:pt x="3" y="7"/>
                  </a:cubicBezTo>
                  <a:cubicBezTo>
                    <a:pt x="0" y="13"/>
                    <a:pt x="0" y="21"/>
                    <a:pt x="3" y="27"/>
                  </a:cubicBezTo>
                  <a:cubicBezTo>
                    <a:pt x="3" y="28"/>
                    <a:pt x="4" y="30"/>
                    <a:pt x="5" y="31"/>
                  </a:cubicBezTo>
                  <a:cubicBezTo>
                    <a:pt x="6" y="34"/>
                    <a:pt x="7" y="36"/>
                    <a:pt x="8" y="37"/>
                  </a:cubicBezTo>
                  <a:cubicBezTo>
                    <a:pt x="8" y="37"/>
                    <a:pt x="9" y="37"/>
                    <a:pt x="9" y="37"/>
                  </a:cubicBezTo>
                  <a:cubicBezTo>
                    <a:pt x="9" y="39"/>
                    <a:pt x="10" y="40"/>
                    <a:pt x="12" y="40"/>
                  </a:cubicBezTo>
                  <a:cubicBezTo>
                    <a:pt x="13" y="41"/>
                    <a:pt x="14" y="41"/>
                    <a:pt x="15" y="40"/>
                  </a:cubicBezTo>
                  <a:cubicBezTo>
                    <a:pt x="21" y="37"/>
                    <a:pt x="19" y="27"/>
                    <a:pt x="18" y="21"/>
                  </a:cubicBezTo>
                  <a:cubicBezTo>
                    <a:pt x="18" y="21"/>
                    <a:pt x="18" y="20"/>
                    <a:pt x="18" y="20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8"/>
            <p:cNvSpPr>
              <a:spLocks noEditPoints="1"/>
            </p:cNvSpPr>
            <p:nvPr/>
          </p:nvSpPr>
          <p:spPr bwMode="auto">
            <a:xfrm>
              <a:off x="11942763" y="3114675"/>
              <a:ext cx="150813" cy="274638"/>
            </a:xfrm>
            <a:custGeom>
              <a:avLst/>
              <a:gdLst>
                <a:gd name="T0" fmla="*/ 13 w 25"/>
                <a:gd name="T1" fmla="*/ 4 h 46"/>
                <a:gd name="T2" fmla="*/ 12 w 25"/>
                <a:gd name="T3" fmla="*/ 2 h 46"/>
                <a:gd name="T4" fmla="*/ 6 w 25"/>
                <a:gd name="T5" fmla="*/ 3 h 46"/>
                <a:gd name="T6" fmla="*/ 5 w 25"/>
                <a:gd name="T7" fmla="*/ 10 h 46"/>
                <a:gd name="T8" fmla="*/ 9 w 25"/>
                <a:gd name="T9" fmla="*/ 37 h 46"/>
                <a:gd name="T10" fmla="*/ 12 w 25"/>
                <a:gd name="T11" fmla="*/ 43 h 46"/>
                <a:gd name="T12" fmla="*/ 18 w 25"/>
                <a:gd name="T13" fmla="*/ 43 h 46"/>
                <a:gd name="T14" fmla="*/ 18 w 25"/>
                <a:gd name="T15" fmla="*/ 7 h 46"/>
                <a:gd name="T16" fmla="*/ 13 w 25"/>
                <a:gd name="T17" fmla="*/ 4 h 46"/>
                <a:gd name="T18" fmla="*/ 14 w 25"/>
                <a:gd name="T19" fmla="*/ 28 h 46"/>
                <a:gd name="T20" fmla="*/ 14 w 25"/>
                <a:gd name="T21" fmla="*/ 29 h 46"/>
                <a:gd name="T22" fmla="*/ 13 w 25"/>
                <a:gd name="T23" fmla="*/ 25 h 46"/>
                <a:gd name="T24" fmla="*/ 13 w 25"/>
                <a:gd name="T25" fmla="*/ 18 h 46"/>
                <a:gd name="T26" fmla="*/ 15 w 25"/>
                <a:gd name="T27" fmla="*/ 27 h 46"/>
                <a:gd name="T28" fmla="*/ 14 w 25"/>
                <a:gd name="T29" fmla="*/ 2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6">
                  <a:moveTo>
                    <a:pt x="13" y="4"/>
                  </a:moveTo>
                  <a:cubicBezTo>
                    <a:pt x="13" y="3"/>
                    <a:pt x="13" y="3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6" y="8"/>
                    <a:pt x="5" y="10"/>
                  </a:cubicBezTo>
                  <a:cubicBezTo>
                    <a:pt x="2" y="18"/>
                    <a:pt x="0" y="34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6"/>
                    <a:pt x="16" y="45"/>
                    <a:pt x="18" y="43"/>
                  </a:cubicBezTo>
                  <a:cubicBezTo>
                    <a:pt x="25" y="33"/>
                    <a:pt x="24" y="18"/>
                    <a:pt x="18" y="7"/>
                  </a:cubicBezTo>
                  <a:cubicBezTo>
                    <a:pt x="17" y="5"/>
                    <a:pt x="15" y="4"/>
                    <a:pt x="13" y="4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9"/>
                    <a:pt x="14" y="29"/>
                  </a:cubicBezTo>
                  <a:cubicBezTo>
                    <a:pt x="14" y="28"/>
                    <a:pt x="13" y="26"/>
                    <a:pt x="13" y="25"/>
                  </a:cubicBezTo>
                  <a:cubicBezTo>
                    <a:pt x="13" y="23"/>
                    <a:pt x="13" y="20"/>
                    <a:pt x="13" y="18"/>
                  </a:cubicBezTo>
                  <a:cubicBezTo>
                    <a:pt x="14" y="21"/>
                    <a:pt x="14" y="24"/>
                    <a:pt x="15" y="27"/>
                  </a:cubicBezTo>
                  <a:cubicBezTo>
                    <a:pt x="14" y="28"/>
                    <a:pt x="14" y="28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9"/>
            <p:cNvSpPr>
              <a:spLocks noEditPoints="1"/>
            </p:cNvSpPr>
            <p:nvPr/>
          </p:nvSpPr>
          <p:spPr bwMode="auto">
            <a:xfrm>
              <a:off x="11518900" y="2762250"/>
              <a:ext cx="149225" cy="274638"/>
            </a:xfrm>
            <a:custGeom>
              <a:avLst/>
              <a:gdLst>
                <a:gd name="T0" fmla="*/ 13 w 25"/>
                <a:gd name="T1" fmla="*/ 4 h 46"/>
                <a:gd name="T2" fmla="*/ 12 w 25"/>
                <a:gd name="T3" fmla="*/ 2 h 46"/>
                <a:gd name="T4" fmla="*/ 7 w 25"/>
                <a:gd name="T5" fmla="*/ 3 h 46"/>
                <a:gd name="T6" fmla="*/ 6 w 25"/>
                <a:gd name="T7" fmla="*/ 10 h 46"/>
                <a:gd name="T8" fmla="*/ 9 w 25"/>
                <a:gd name="T9" fmla="*/ 37 h 46"/>
                <a:gd name="T10" fmla="*/ 12 w 25"/>
                <a:gd name="T11" fmla="*/ 43 h 46"/>
                <a:gd name="T12" fmla="*/ 18 w 25"/>
                <a:gd name="T13" fmla="*/ 43 h 46"/>
                <a:gd name="T14" fmla="*/ 18 w 25"/>
                <a:gd name="T15" fmla="*/ 7 h 46"/>
                <a:gd name="T16" fmla="*/ 13 w 25"/>
                <a:gd name="T17" fmla="*/ 4 h 46"/>
                <a:gd name="T18" fmla="*/ 14 w 25"/>
                <a:gd name="T19" fmla="*/ 28 h 46"/>
                <a:gd name="T20" fmla="*/ 14 w 25"/>
                <a:gd name="T21" fmla="*/ 29 h 46"/>
                <a:gd name="T22" fmla="*/ 13 w 25"/>
                <a:gd name="T23" fmla="*/ 25 h 46"/>
                <a:gd name="T24" fmla="*/ 13 w 25"/>
                <a:gd name="T25" fmla="*/ 18 h 46"/>
                <a:gd name="T26" fmla="*/ 15 w 25"/>
                <a:gd name="T27" fmla="*/ 27 h 46"/>
                <a:gd name="T28" fmla="*/ 14 w 25"/>
                <a:gd name="T29" fmla="*/ 2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6">
                  <a:moveTo>
                    <a:pt x="13" y="4"/>
                  </a:moveTo>
                  <a:cubicBezTo>
                    <a:pt x="13" y="3"/>
                    <a:pt x="13" y="3"/>
                    <a:pt x="12" y="2"/>
                  </a:cubicBezTo>
                  <a:cubicBezTo>
                    <a:pt x="11" y="0"/>
                    <a:pt x="7" y="0"/>
                    <a:pt x="7" y="3"/>
                  </a:cubicBezTo>
                  <a:cubicBezTo>
                    <a:pt x="6" y="5"/>
                    <a:pt x="6" y="8"/>
                    <a:pt x="6" y="10"/>
                  </a:cubicBezTo>
                  <a:cubicBezTo>
                    <a:pt x="2" y="18"/>
                    <a:pt x="0" y="34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6"/>
                    <a:pt x="17" y="45"/>
                    <a:pt x="18" y="43"/>
                  </a:cubicBezTo>
                  <a:cubicBezTo>
                    <a:pt x="25" y="33"/>
                    <a:pt x="24" y="18"/>
                    <a:pt x="18" y="7"/>
                  </a:cubicBezTo>
                  <a:cubicBezTo>
                    <a:pt x="17" y="6"/>
                    <a:pt x="15" y="4"/>
                    <a:pt x="13" y="4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9"/>
                    <a:pt x="14" y="29"/>
                  </a:cubicBezTo>
                  <a:cubicBezTo>
                    <a:pt x="14" y="28"/>
                    <a:pt x="13" y="26"/>
                    <a:pt x="13" y="25"/>
                  </a:cubicBezTo>
                  <a:cubicBezTo>
                    <a:pt x="13" y="23"/>
                    <a:pt x="13" y="20"/>
                    <a:pt x="13" y="18"/>
                  </a:cubicBezTo>
                  <a:cubicBezTo>
                    <a:pt x="14" y="21"/>
                    <a:pt x="15" y="24"/>
                    <a:pt x="15" y="27"/>
                  </a:cubicBezTo>
                  <a:cubicBezTo>
                    <a:pt x="15" y="28"/>
                    <a:pt x="14" y="28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20"/>
            <p:cNvSpPr>
              <a:spLocks noEditPoints="1"/>
            </p:cNvSpPr>
            <p:nvPr/>
          </p:nvSpPr>
          <p:spPr bwMode="auto">
            <a:xfrm>
              <a:off x="11525250" y="3192463"/>
              <a:ext cx="149225" cy="268288"/>
            </a:xfrm>
            <a:custGeom>
              <a:avLst/>
              <a:gdLst>
                <a:gd name="T0" fmla="*/ 13 w 25"/>
                <a:gd name="T1" fmla="*/ 3 h 45"/>
                <a:gd name="T2" fmla="*/ 12 w 25"/>
                <a:gd name="T3" fmla="*/ 2 h 45"/>
                <a:gd name="T4" fmla="*/ 6 w 25"/>
                <a:gd name="T5" fmla="*/ 3 h 45"/>
                <a:gd name="T6" fmla="*/ 5 w 25"/>
                <a:gd name="T7" fmla="*/ 9 h 45"/>
                <a:gd name="T8" fmla="*/ 9 w 25"/>
                <a:gd name="T9" fmla="*/ 37 h 45"/>
                <a:gd name="T10" fmla="*/ 12 w 25"/>
                <a:gd name="T11" fmla="*/ 43 h 45"/>
                <a:gd name="T12" fmla="*/ 18 w 25"/>
                <a:gd name="T13" fmla="*/ 43 h 45"/>
                <a:gd name="T14" fmla="*/ 17 w 25"/>
                <a:gd name="T15" fmla="*/ 7 h 45"/>
                <a:gd name="T16" fmla="*/ 13 w 25"/>
                <a:gd name="T17" fmla="*/ 3 h 45"/>
                <a:gd name="T18" fmla="*/ 14 w 25"/>
                <a:gd name="T19" fmla="*/ 28 h 45"/>
                <a:gd name="T20" fmla="*/ 14 w 25"/>
                <a:gd name="T21" fmla="*/ 29 h 45"/>
                <a:gd name="T22" fmla="*/ 13 w 25"/>
                <a:gd name="T23" fmla="*/ 24 h 45"/>
                <a:gd name="T24" fmla="*/ 12 w 25"/>
                <a:gd name="T25" fmla="*/ 18 h 45"/>
                <a:gd name="T26" fmla="*/ 14 w 25"/>
                <a:gd name="T27" fmla="*/ 27 h 45"/>
                <a:gd name="T28" fmla="*/ 14 w 25"/>
                <a:gd name="T29" fmla="*/ 2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5">
                  <a:moveTo>
                    <a:pt x="13" y="3"/>
                  </a:moveTo>
                  <a:cubicBezTo>
                    <a:pt x="13" y="3"/>
                    <a:pt x="12" y="2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5" y="7"/>
                    <a:pt x="5" y="9"/>
                  </a:cubicBezTo>
                  <a:cubicBezTo>
                    <a:pt x="2" y="18"/>
                    <a:pt x="0" y="33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5"/>
                    <a:pt x="16" y="45"/>
                    <a:pt x="18" y="43"/>
                  </a:cubicBezTo>
                  <a:cubicBezTo>
                    <a:pt x="25" y="32"/>
                    <a:pt x="24" y="18"/>
                    <a:pt x="17" y="7"/>
                  </a:cubicBezTo>
                  <a:cubicBezTo>
                    <a:pt x="16" y="5"/>
                    <a:pt x="15" y="4"/>
                    <a:pt x="13" y="3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8"/>
                    <a:pt x="14" y="29"/>
                  </a:cubicBezTo>
                  <a:cubicBezTo>
                    <a:pt x="13" y="27"/>
                    <a:pt x="13" y="26"/>
                    <a:pt x="13" y="24"/>
                  </a:cubicBezTo>
                  <a:cubicBezTo>
                    <a:pt x="13" y="22"/>
                    <a:pt x="13" y="20"/>
                    <a:pt x="12" y="18"/>
                  </a:cubicBezTo>
                  <a:cubicBezTo>
                    <a:pt x="13" y="21"/>
                    <a:pt x="14" y="24"/>
                    <a:pt x="14" y="27"/>
                  </a:cubicBezTo>
                  <a:cubicBezTo>
                    <a:pt x="14" y="27"/>
                    <a:pt x="14" y="27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21"/>
            <p:cNvSpPr>
              <a:spLocks noEditPoints="1"/>
            </p:cNvSpPr>
            <p:nvPr/>
          </p:nvSpPr>
          <p:spPr bwMode="auto">
            <a:xfrm>
              <a:off x="11739563" y="3036888"/>
              <a:ext cx="107950" cy="246063"/>
            </a:xfrm>
            <a:custGeom>
              <a:avLst/>
              <a:gdLst>
                <a:gd name="T0" fmla="*/ 10 w 18"/>
                <a:gd name="T1" fmla="*/ 40 h 41"/>
                <a:gd name="T2" fmla="*/ 18 w 18"/>
                <a:gd name="T3" fmla="*/ 25 h 41"/>
                <a:gd name="T4" fmla="*/ 17 w 18"/>
                <a:gd name="T5" fmla="*/ 14 h 41"/>
                <a:gd name="T6" fmla="*/ 9 w 18"/>
                <a:gd name="T7" fmla="*/ 0 h 41"/>
                <a:gd name="T8" fmla="*/ 4 w 18"/>
                <a:gd name="T9" fmla="*/ 3 h 41"/>
                <a:gd name="T10" fmla="*/ 1 w 18"/>
                <a:gd name="T11" fmla="*/ 12 h 41"/>
                <a:gd name="T12" fmla="*/ 4 w 18"/>
                <a:gd name="T13" fmla="*/ 32 h 41"/>
                <a:gd name="T14" fmla="*/ 6 w 18"/>
                <a:gd name="T15" fmla="*/ 38 h 41"/>
                <a:gd name="T16" fmla="*/ 10 w 18"/>
                <a:gd name="T17" fmla="*/ 40 h 41"/>
                <a:gd name="T18" fmla="*/ 10 w 18"/>
                <a:gd name="T19" fmla="*/ 19 h 41"/>
                <a:gd name="T20" fmla="*/ 11 w 18"/>
                <a:gd name="T21" fmla="*/ 26 h 41"/>
                <a:gd name="T22" fmla="*/ 10 w 18"/>
                <a:gd name="T23" fmla="*/ 27 h 41"/>
                <a:gd name="T24" fmla="*/ 9 w 18"/>
                <a:gd name="T25" fmla="*/ 24 h 41"/>
                <a:gd name="T26" fmla="*/ 10 w 18"/>
                <a:gd name="T27" fmla="*/ 16 h 41"/>
                <a:gd name="T28" fmla="*/ 10 w 18"/>
                <a:gd name="T29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41">
                  <a:moveTo>
                    <a:pt x="10" y="40"/>
                  </a:moveTo>
                  <a:cubicBezTo>
                    <a:pt x="16" y="38"/>
                    <a:pt x="18" y="32"/>
                    <a:pt x="18" y="25"/>
                  </a:cubicBezTo>
                  <a:cubicBezTo>
                    <a:pt x="18" y="21"/>
                    <a:pt x="18" y="17"/>
                    <a:pt x="17" y="14"/>
                  </a:cubicBezTo>
                  <a:cubicBezTo>
                    <a:pt x="16" y="10"/>
                    <a:pt x="14" y="2"/>
                    <a:pt x="9" y="0"/>
                  </a:cubicBezTo>
                  <a:cubicBezTo>
                    <a:pt x="7" y="0"/>
                    <a:pt x="5" y="1"/>
                    <a:pt x="4" y="3"/>
                  </a:cubicBezTo>
                  <a:cubicBezTo>
                    <a:pt x="2" y="5"/>
                    <a:pt x="1" y="8"/>
                    <a:pt x="1" y="12"/>
                  </a:cubicBezTo>
                  <a:cubicBezTo>
                    <a:pt x="1" y="18"/>
                    <a:pt x="0" y="26"/>
                    <a:pt x="4" y="32"/>
                  </a:cubicBezTo>
                  <a:cubicBezTo>
                    <a:pt x="4" y="34"/>
                    <a:pt x="5" y="36"/>
                    <a:pt x="6" y="38"/>
                  </a:cubicBezTo>
                  <a:cubicBezTo>
                    <a:pt x="6" y="40"/>
                    <a:pt x="8" y="41"/>
                    <a:pt x="10" y="40"/>
                  </a:cubicBezTo>
                  <a:close/>
                  <a:moveTo>
                    <a:pt x="10" y="19"/>
                  </a:moveTo>
                  <a:cubicBezTo>
                    <a:pt x="11" y="21"/>
                    <a:pt x="11" y="23"/>
                    <a:pt x="11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5"/>
                    <a:pt x="9" y="24"/>
                  </a:cubicBezTo>
                  <a:cubicBezTo>
                    <a:pt x="9" y="21"/>
                    <a:pt x="9" y="18"/>
                    <a:pt x="10" y="16"/>
                  </a:cubicBezTo>
                  <a:cubicBezTo>
                    <a:pt x="10" y="17"/>
                    <a:pt x="10" y="18"/>
                    <a:pt x="10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22"/>
            <p:cNvSpPr>
              <a:spLocks noEditPoints="1"/>
            </p:cNvSpPr>
            <p:nvPr/>
          </p:nvSpPr>
          <p:spPr bwMode="auto">
            <a:xfrm>
              <a:off x="12009438" y="2816225"/>
              <a:ext cx="112713" cy="244475"/>
            </a:xfrm>
            <a:custGeom>
              <a:avLst/>
              <a:gdLst>
                <a:gd name="T0" fmla="*/ 2 w 19"/>
                <a:gd name="T1" fmla="*/ 7 h 41"/>
                <a:gd name="T2" fmla="*/ 4 w 19"/>
                <a:gd name="T3" fmla="*/ 32 h 41"/>
                <a:gd name="T4" fmla="*/ 4 w 19"/>
                <a:gd name="T5" fmla="*/ 33 h 41"/>
                <a:gd name="T6" fmla="*/ 5 w 19"/>
                <a:gd name="T7" fmla="*/ 34 h 41"/>
                <a:gd name="T8" fmla="*/ 16 w 19"/>
                <a:gd name="T9" fmla="*/ 35 h 41"/>
                <a:gd name="T10" fmla="*/ 16 w 19"/>
                <a:gd name="T11" fmla="*/ 13 h 41"/>
                <a:gd name="T12" fmla="*/ 6 w 19"/>
                <a:gd name="T13" fmla="*/ 2 h 41"/>
                <a:gd name="T14" fmla="*/ 5 w 19"/>
                <a:gd name="T15" fmla="*/ 3 h 41"/>
                <a:gd name="T16" fmla="*/ 4 w 19"/>
                <a:gd name="T17" fmla="*/ 4 h 41"/>
                <a:gd name="T18" fmla="*/ 4 w 19"/>
                <a:gd name="T19" fmla="*/ 4 h 41"/>
                <a:gd name="T20" fmla="*/ 2 w 19"/>
                <a:gd name="T21" fmla="*/ 7 h 41"/>
                <a:gd name="T22" fmla="*/ 10 w 19"/>
                <a:gd name="T23" fmla="*/ 21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8 h 41"/>
                <a:gd name="T32" fmla="*/ 9 w 19"/>
                <a:gd name="T33" fmla="*/ 17 h 41"/>
                <a:gd name="T34" fmla="*/ 10 w 19"/>
                <a:gd name="T35" fmla="*/ 20 h 41"/>
                <a:gd name="T36" fmla="*/ 10 w 19"/>
                <a:gd name="T37" fmla="*/ 21 h 41"/>
                <a:gd name="T38" fmla="*/ 10 w 19"/>
                <a:gd name="T3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2" y="7"/>
                  </a:moveTo>
                  <a:cubicBezTo>
                    <a:pt x="0" y="15"/>
                    <a:pt x="0" y="24"/>
                    <a:pt x="4" y="32"/>
                  </a:cubicBezTo>
                  <a:cubicBezTo>
                    <a:pt x="4" y="32"/>
                    <a:pt x="4" y="32"/>
                    <a:pt x="4" y="33"/>
                  </a:cubicBezTo>
                  <a:cubicBezTo>
                    <a:pt x="5" y="33"/>
                    <a:pt x="5" y="34"/>
                    <a:pt x="5" y="34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4" y="9"/>
                    <a:pt x="12" y="0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5" y="3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6"/>
                    <a:pt x="2" y="7"/>
                  </a:cubicBezTo>
                  <a:close/>
                  <a:moveTo>
                    <a:pt x="10" y="21"/>
                  </a:moveTo>
                  <a:cubicBezTo>
                    <a:pt x="10" y="22"/>
                    <a:pt x="10" y="24"/>
                    <a:pt x="1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4"/>
                    <a:pt x="9" y="23"/>
                    <a:pt x="9" y="23"/>
                  </a:cubicBezTo>
                  <a:cubicBezTo>
                    <a:pt x="9" y="21"/>
                    <a:pt x="9" y="19"/>
                    <a:pt x="9" y="18"/>
                  </a:cubicBezTo>
                  <a:cubicBezTo>
                    <a:pt x="9" y="18"/>
                    <a:pt x="9" y="18"/>
                    <a:pt x="9" y="17"/>
                  </a:cubicBezTo>
                  <a:cubicBezTo>
                    <a:pt x="9" y="19"/>
                    <a:pt x="10" y="20"/>
                    <a:pt x="10" y="20"/>
                  </a:cubicBezTo>
                  <a:cubicBezTo>
                    <a:pt x="10" y="20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23"/>
            <p:cNvSpPr>
              <a:spLocks noEditPoints="1"/>
            </p:cNvSpPr>
            <p:nvPr/>
          </p:nvSpPr>
          <p:spPr bwMode="auto">
            <a:xfrm>
              <a:off x="11907838" y="4214813"/>
              <a:ext cx="112713" cy="244475"/>
            </a:xfrm>
            <a:custGeom>
              <a:avLst/>
              <a:gdLst>
                <a:gd name="T0" fmla="*/ 3 w 19"/>
                <a:gd name="T1" fmla="*/ 8 h 41"/>
                <a:gd name="T2" fmla="*/ 4 w 19"/>
                <a:gd name="T3" fmla="*/ 32 h 41"/>
                <a:gd name="T4" fmla="*/ 5 w 19"/>
                <a:gd name="T5" fmla="*/ 33 h 41"/>
                <a:gd name="T6" fmla="*/ 5 w 19"/>
                <a:gd name="T7" fmla="*/ 35 h 41"/>
                <a:gd name="T8" fmla="*/ 16 w 19"/>
                <a:gd name="T9" fmla="*/ 35 h 41"/>
                <a:gd name="T10" fmla="*/ 16 w 19"/>
                <a:gd name="T11" fmla="*/ 13 h 41"/>
                <a:gd name="T12" fmla="*/ 7 w 19"/>
                <a:gd name="T13" fmla="*/ 2 h 41"/>
                <a:gd name="T14" fmla="*/ 6 w 19"/>
                <a:gd name="T15" fmla="*/ 3 h 41"/>
                <a:gd name="T16" fmla="*/ 5 w 19"/>
                <a:gd name="T17" fmla="*/ 4 h 41"/>
                <a:gd name="T18" fmla="*/ 4 w 19"/>
                <a:gd name="T19" fmla="*/ 4 h 41"/>
                <a:gd name="T20" fmla="*/ 3 w 19"/>
                <a:gd name="T21" fmla="*/ 8 h 41"/>
                <a:gd name="T22" fmla="*/ 11 w 19"/>
                <a:gd name="T23" fmla="*/ 22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9 h 41"/>
                <a:gd name="T32" fmla="*/ 9 w 19"/>
                <a:gd name="T33" fmla="*/ 18 h 41"/>
                <a:gd name="T34" fmla="*/ 10 w 19"/>
                <a:gd name="T35" fmla="*/ 20 h 41"/>
                <a:gd name="T36" fmla="*/ 11 w 19"/>
                <a:gd name="T37" fmla="*/ 21 h 41"/>
                <a:gd name="T38" fmla="*/ 11 w 19"/>
                <a:gd name="T39" fmla="*/ 2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3" y="8"/>
                  </a:moveTo>
                  <a:cubicBezTo>
                    <a:pt x="0" y="16"/>
                    <a:pt x="0" y="24"/>
                    <a:pt x="4" y="32"/>
                  </a:cubicBezTo>
                  <a:cubicBezTo>
                    <a:pt x="4" y="32"/>
                    <a:pt x="5" y="33"/>
                    <a:pt x="5" y="33"/>
                  </a:cubicBezTo>
                  <a:cubicBezTo>
                    <a:pt x="5" y="34"/>
                    <a:pt x="5" y="34"/>
                    <a:pt x="5" y="35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5" y="9"/>
                    <a:pt x="13" y="0"/>
                    <a:pt x="7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3" y="6"/>
                    <a:pt x="3" y="8"/>
                  </a:cubicBezTo>
                  <a:close/>
                  <a:moveTo>
                    <a:pt x="11" y="22"/>
                  </a:moveTo>
                  <a:cubicBezTo>
                    <a:pt x="11" y="23"/>
                    <a:pt x="11" y="24"/>
                    <a:pt x="10" y="25"/>
                  </a:cubicBezTo>
                  <a:cubicBezTo>
                    <a:pt x="10" y="25"/>
                    <a:pt x="10" y="24"/>
                    <a:pt x="10" y="24"/>
                  </a:cubicBezTo>
                  <a:cubicBezTo>
                    <a:pt x="10" y="24"/>
                    <a:pt x="10" y="23"/>
                    <a:pt x="9" y="23"/>
                  </a:cubicBezTo>
                  <a:cubicBezTo>
                    <a:pt x="9" y="21"/>
                    <a:pt x="9" y="20"/>
                    <a:pt x="9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10" y="21"/>
                    <a:pt x="11" y="21"/>
                    <a:pt x="11" y="21"/>
                  </a:cubicBezTo>
                  <a:cubicBezTo>
                    <a:pt x="11" y="22"/>
                    <a:pt x="11" y="22"/>
                    <a:pt x="11" y="2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24"/>
            <p:cNvSpPr>
              <a:spLocks noEditPoints="1"/>
            </p:cNvSpPr>
            <p:nvPr/>
          </p:nvSpPr>
          <p:spPr bwMode="auto">
            <a:xfrm>
              <a:off x="12176125" y="2630488"/>
              <a:ext cx="114300" cy="246063"/>
            </a:xfrm>
            <a:custGeom>
              <a:avLst/>
              <a:gdLst>
                <a:gd name="T0" fmla="*/ 3 w 19"/>
                <a:gd name="T1" fmla="*/ 7 h 41"/>
                <a:gd name="T2" fmla="*/ 4 w 19"/>
                <a:gd name="T3" fmla="*/ 32 h 41"/>
                <a:gd name="T4" fmla="*/ 5 w 19"/>
                <a:gd name="T5" fmla="*/ 33 h 41"/>
                <a:gd name="T6" fmla="*/ 5 w 19"/>
                <a:gd name="T7" fmla="*/ 34 h 41"/>
                <a:gd name="T8" fmla="*/ 16 w 19"/>
                <a:gd name="T9" fmla="*/ 35 h 41"/>
                <a:gd name="T10" fmla="*/ 16 w 19"/>
                <a:gd name="T11" fmla="*/ 13 h 41"/>
                <a:gd name="T12" fmla="*/ 7 w 19"/>
                <a:gd name="T13" fmla="*/ 2 h 41"/>
                <a:gd name="T14" fmla="*/ 6 w 19"/>
                <a:gd name="T15" fmla="*/ 3 h 41"/>
                <a:gd name="T16" fmla="*/ 4 w 19"/>
                <a:gd name="T17" fmla="*/ 4 h 41"/>
                <a:gd name="T18" fmla="*/ 4 w 19"/>
                <a:gd name="T19" fmla="*/ 4 h 41"/>
                <a:gd name="T20" fmla="*/ 3 w 19"/>
                <a:gd name="T21" fmla="*/ 7 h 41"/>
                <a:gd name="T22" fmla="*/ 11 w 19"/>
                <a:gd name="T23" fmla="*/ 21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8 h 41"/>
                <a:gd name="T32" fmla="*/ 9 w 19"/>
                <a:gd name="T33" fmla="*/ 17 h 41"/>
                <a:gd name="T34" fmla="*/ 10 w 19"/>
                <a:gd name="T35" fmla="*/ 20 h 41"/>
                <a:gd name="T36" fmla="*/ 11 w 19"/>
                <a:gd name="T37" fmla="*/ 21 h 41"/>
                <a:gd name="T38" fmla="*/ 11 w 19"/>
                <a:gd name="T3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3" y="7"/>
                  </a:moveTo>
                  <a:cubicBezTo>
                    <a:pt x="0" y="15"/>
                    <a:pt x="0" y="24"/>
                    <a:pt x="4" y="32"/>
                  </a:cubicBezTo>
                  <a:cubicBezTo>
                    <a:pt x="4" y="32"/>
                    <a:pt x="4" y="32"/>
                    <a:pt x="5" y="33"/>
                  </a:cubicBezTo>
                  <a:cubicBezTo>
                    <a:pt x="5" y="33"/>
                    <a:pt x="5" y="34"/>
                    <a:pt x="5" y="34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5" y="9"/>
                    <a:pt x="13" y="0"/>
                    <a:pt x="7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3" y="6"/>
                    <a:pt x="3" y="7"/>
                  </a:cubicBezTo>
                  <a:close/>
                  <a:moveTo>
                    <a:pt x="11" y="21"/>
                  </a:moveTo>
                  <a:cubicBezTo>
                    <a:pt x="11" y="22"/>
                    <a:pt x="10" y="24"/>
                    <a:pt x="1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3"/>
                    <a:pt x="9" y="23"/>
                  </a:cubicBezTo>
                  <a:cubicBezTo>
                    <a:pt x="9" y="21"/>
                    <a:pt x="9" y="19"/>
                    <a:pt x="9" y="18"/>
                  </a:cubicBezTo>
                  <a:cubicBezTo>
                    <a:pt x="9" y="18"/>
                    <a:pt x="9" y="18"/>
                    <a:pt x="9" y="17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10" y="20"/>
                    <a:pt x="10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25"/>
            <p:cNvSpPr>
              <a:spLocks noEditPoints="1"/>
            </p:cNvSpPr>
            <p:nvPr/>
          </p:nvSpPr>
          <p:spPr bwMode="auto">
            <a:xfrm>
              <a:off x="11739563" y="2701925"/>
              <a:ext cx="120650" cy="250825"/>
            </a:xfrm>
            <a:custGeom>
              <a:avLst/>
              <a:gdLst>
                <a:gd name="T0" fmla="*/ 6 w 20"/>
                <a:gd name="T1" fmla="*/ 4 h 42"/>
                <a:gd name="T2" fmla="*/ 6 w 20"/>
                <a:gd name="T3" fmla="*/ 36 h 42"/>
                <a:gd name="T4" fmla="*/ 7 w 20"/>
                <a:gd name="T5" fmla="*/ 37 h 42"/>
                <a:gd name="T6" fmla="*/ 9 w 20"/>
                <a:gd name="T7" fmla="*/ 38 h 42"/>
                <a:gd name="T8" fmla="*/ 18 w 20"/>
                <a:gd name="T9" fmla="*/ 33 h 42"/>
                <a:gd name="T10" fmla="*/ 17 w 20"/>
                <a:gd name="T11" fmla="*/ 12 h 42"/>
                <a:gd name="T12" fmla="*/ 6 w 20"/>
                <a:gd name="T13" fmla="*/ 4 h 42"/>
                <a:gd name="T14" fmla="*/ 10 w 20"/>
                <a:gd name="T15" fmla="*/ 27 h 42"/>
                <a:gd name="T16" fmla="*/ 10 w 20"/>
                <a:gd name="T17" fmla="*/ 26 h 42"/>
                <a:gd name="T18" fmla="*/ 10 w 20"/>
                <a:gd name="T19" fmla="*/ 15 h 42"/>
                <a:gd name="T20" fmla="*/ 10 w 20"/>
                <a:gd name="T21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42">
                  <a:moveTo>
                    <a:pt x="6" y="4"/>
                  </a:moveTo>
                  <a:cubicBezTo>
                    <a:pt x="1" y="8"/>
                    <a:pt x="0" y="28"/>
                    <a:pt x="6" y="36"/>
                  </a:cubicBezTo>
                  <a:cubicBezTo>
                    <a:pt x="6" y="36"/>
                    <a:pt x="6" y="36"/>
                    <a:pt x="7" y="37"/>
                  </a:cubicBezTo>
                  <a:cubicBezTo>
                    <a:pt x="7" y="37"/>
                    <a:pt x="8" y="38"/>
                    <a:pt x="9" y="38"/>
                  </a:cubicBezTo>
                  <a:cubicBezTo>
                    <a:pt x="13" y="42"/>
                    <a:pt x="16" y="38"/>
                    <a:pt x="18" y="33"/>
                  </a:cubicBezTo>
                  <a:cubicBezTo>
                    <a:pt x="20" y="26"/>
                    <a:pt x="19" y="19"/>
                    <a:pt x="17" y="12"/>
                  </a:cubicBezTo>
                  <a:cubicBezTo>
                    <a:pt x="15" y="8"/>
                    <a:pt x="11" y="0"/>
                    <a:pt x="6" y="4"/>
                  </a:cubicBezTo>
                  <a:close/>
                  <a:moveTo>
                    <a:pt x="10" y="27"/>
                  </a:moveTo>
                  <a:cubicBezTo>
                    <a:pt x="10" y="27"/>
                    <a:pt x="10" y="27"/>
                    <a:pt x="10" y="26"/>
                  </a:cubicBezTo>
                  <a:cubicBezTo>
                    <a:pt x="9" y="22"/>
                    <a:pt x="9" y="19"/>
                    <a:pt x="10" y="15"/>
                  </a:cubicBezTo>
                  <a:cubicBezTo>
                    <a:pt x="12" y="19"/>
                    <a:pt x="12" y="23"/>
                    <a:pt x="10" y="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26"/>
            <p:cNvSpPr>
              <a:spLocks noEditPoints="1"/>
            </p:cNvSpPr>
            <p:nvPr/>
          </p:nvSpPr>
          <p:spPr bwMode="auto">
            <a:xfrm>
              <a:off x="11931650" y="2511425"/>
              <a:ext cx="101600" cy="238125"/>
            </a:xfrm>
            <a:custGeom>
              <a:avLst/>
              <a:gdLst>
                <a:gd name="T0" fmla="*/ 10 w 17"/>
                <a:gd name="T1" fmla="*/ 2 h 40"/>
                <a:gd name="T2" fmla="*/ 6 w 17"/>
                <a:gd name="T3" fmla="*/ 1 h 40"/>
                <a:gd name="T4" fmla="*/ 1 w 17"/>
                <a:gd name="T5" fmla="*/ 18 h 40"/>
                <a:gd name="T6" fmla="*/ 0 w 17"/>
                <a:gd name="T7" fmla="*/ 21 h 40"/>
                <a:gd name="T8" fmla="*/ 7 w 17"/>
                <a:gd name="T9" fmla="*/ 39 h 40"/>
                <a:gd name="T10" fmla="*/ 10 w 17"/>
                <a:gd name="T11" fmla="*/ 39 h 40"/>
                <a:gd name="T12" fmla="*/ 13 w 17"/>
                <a:gd name="T13" fmla="*/ 36 h 40"/>
                <a:gd name="T14" fmla="*/ 17 w 17"/>
                <a:gd name="T15" fmla="*/ 25 h 40"/>
                <a:gd name="T16" fmla="*/ 17 w 17"/>
                <a:gd name="T17" fmla="*/ 25 h 40"/>
                <a:gd name="T18" fmla="*/ 17 w 17"/>
                <a:gd name="T19" fmla="*/ 17 h 40"/>
                <a:gd name="T20" fmla="*/ 12 w 17"/>
                <a:gd name="T21" fmla="*/ 5 h 40"/>
                <a:gd name="T22" fmla="*/ 10 w 17"/>
                <a:gd name="T23" fmla="*/ 2 h 40"/>
                <a:gd name="T24" fmla="*/ 10 w 17"/>
                <a:gd name="T25" fmla="*/ 24 h 40"/>
                <a:gd name="T26" fmla="*/ 9 w 17"/>
                <a:gd name="T27" fmla="*/ 16 h 40"/>
                <a:gd name="T28" fmla="*/ 10 w 17"/>
                <a:gd name="T29" fmla="*/ 24 h 40"/>
                <a:gd name="T30" fmla="*/ 10 w 17"/>
                <a:gd name="T31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40">
                  <a:moveTo>
                    <a:pt x="10" y="2"/>
                  </a:moveTo>
                  <a:cubicBezTo>
                    <a:pt x="10" y="1"/>
                    <a:pt x="7" y="0"/>
                    <a:pt x="6" y="1"/>
                  </a:cubicBezTo>
                  <a:cubicBezTo>
                    <a:pt x="0" y="4"/>
                    <a:pt x="0" y="12"/>
                    <a:pt x="1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0" y="28"/>
                    <a:pt x="1" y="35"/>
                    <a:pt x="7" y="39"/>
                  </a:cubicBezTo>
                  <a:cubicBezTo>
                    <a:pt x="8" y="40"/>
                    <a:pt x="10" y="40"/>
                    <a:pt x="10" y="39"/>
                  </a:cubicBezTo>
                  <a:cubicBezTo>
                    <a:pt x="11" y="38"/>
                    <a:pt x="12" y="37"/>
                    <a:pt x="13" y="36"/>
                  </a:cubicBezTo>
                  <a:cubicBezTo>
                    <a:pt x="15" y="33"/>
                    <a:pt x="16" y="28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2"/>
                    <a:pt x="17" y="19"/>
                    <a:pt x="17" y="17"/>
                  </a:cubicBezTo>
                  <a:cubicBezTo>
                    <a:pt x="16" y="14"/>
                    <a:pt x="14" y="8"/>
                    <a:pt x="12" y="5"/>
                  </a:cubicBezTo>
                  <a:cubicBezTo>
                    <a:pt x="11" y="4"/>
                    <a:pt x="11" y="3"/>
                    <a:pt x="10" y="2"/>
                  </a:cubicBezTo>
                  <a:close/>
                  <a:moveTo>
                    <a:pt x="10" y="24"/>
                  </a:moveTo>
                  <a:cubicBezTo>
                    <a:pt x="8" y="22"/>
                    <a:pt x="8" y="19"/>
                    <a:pt x="9" y="16"/>
                  </a:cubicBezTo>
                  <a:cubicBezTo>
                    <a:pt x="9" y="18"/>
                    <a:pt x="10" y="21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27"/>
            <p:cNvSpPr>
              <a:spLocks noEditPoints="1"/>
            </p:cNvSpPr>
            <p:nvPr/>
          </p:nvSpPr>
          <p:spPr bwMode="auto">
            <a:xfrm>
              <a:off x="11709400" y="2427288"/>
              <a:ext cx="101600" cy="233363"/>
            </a:xfrm>
            <a:custGeom>
              <a:avLst/>
              <a:gdLst>
                <a:gd name="T0" fmla="*/ 10 w 17"/>
                <a:gd name="T1" fmla="*/ 38 h 39"/>
                <a:gd name="T2" fmla="*/ 17 w 17"/>
                <a:gd name="T3" fmla="*/ 24 h 39"/>
                <a:gd name="T4" fmla="*/ 16 w 17"/>
                <a:gd name="T5" fmla="*/ 17 h 39"/>
                <a:gd name="T6" fmla="*/ 12 w 17"/>
                <a:gd name="T7" fmla="*/ 4 h 39"/>
                <a:gd name="T8" fmla="*/ 12 w 17"/>
                <a:gd name="T9" fmla="*/ 4 h 39"/>
                <a:gd name="T10" fmla="*/ 11 w 17"/>
                <a:gd name="T11" fmla="*/ 3 h 39"/>
                <a:gd name="T12" fmla="*/ 5 w 17"/>
                <a:gd name="T13" fmla="*/ 0 h 39"/>
                <a:gd name="T14" fmla="*/ 2 w 17"/>
                <a:gd name="T15" fmla="*/ 2 h 39"/>
                <a:gd name="T16" fmla="*/ 2 w 17"/>
                <a:gd name="T17" fmla="*/ 26 h 39"/>
                <a:gd name="T18" fmla="*/ 10 w 17"/>
                <a:gd name="T19" fmla="*/ 38 h 39"/>
                <a:gd name="T20" fmla="*/ 9 w 17"/>
                <a:gd name="T21" fmla="*/ 22 h 39"/>
                <a:gd name="T22" fmla="*/ 9 w 17"/>
                <a:gd name="T23" fmla="*/ 20 h 39"/>
                <a:gd name="T24" fmla="*/ 9 w 17"/>
                <a:gd name="T25" fmla="*/ 22 h 39"/>
                <a:gd name="T26" fmla="*/ 9 w 17"/>
                <a:gd name="T27" fmla="*/ 19 h 39"/>
                <a:gd name="T28" fmla="*/ 9 w 17"/>
                <a:gd name="T29" fmla="*/ 18 h 39"/>
                <a:gd name="T30" fmla="*/ 9 w 17"/>
                <a:gd name="T31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39">
                  <a:moveTo>
                    <a:pt x="10" y="38"/>
                  </a:moveTo>
                  <a:cubicBezTo>
                    <a:pt x="16" y="37"/>
                    <a:pt x="16" y="29"/>
                    <a:pt x="17" y="24"/>
                  </a:cubicBezTo>
                  <a:cubicBezTo>
                    <a:pt x="17" y="22"/>
                    <a:pt x="17" y="19"/>
                    <a:pt x="16" y="17"/>
                  </a:cubicBezTo>
                  <a:cubicBezTo>
                    <a:pt x="16" y="12"/>
                    <a:pt x="14" y="7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4" y="0"/>
                    <a:pt x="2" y="1"/>
                    <a:pt x="2" y="2"/>
                  </a:cubicBezTo>
                  <a:cubicBezTo>
                    <a:pt x="0" y="10"/>
                    <a:pt x="0" y="18"/>
                    <a:pt x="2" y="26"/>
                  </a:cubicBezTo>
                  <a:cubicBezTo>
                    <a:pt x="2" y="30"/>
                    <a:pt x="4" y="39"/>
                    <a:pt x="10" y="38"/>
                  </a:cubicBezTo>
                  <a:close/>
                  <a:moveTo>
                    <a:pt x="9" y="22"/>
                  </a:moveTo>
                  <a:cubicBezTo>
                    <a:pt x="9" y="22"/>
                    <a:pt x="9" y="21"/>
                    <a:pt x="9" y="20"/>
                  </a:cubicBezTo>
                  <a:cubicBezTo>
                    <a:pt x="9" y="22"/>
                    <a:pt x="9" y="25"/>
                    <a:pt x="9" y="22"/>
                  </a:cubicBezTo>
                  <a:close/>
                  <a:moveTo>
                    <a:pt x="9" y="19"/>
                  </a:moveTo>
                  <a:cubicBezTo>
                    <a:pt x="9" y="19"/>
                    <a:pt x="9" y="18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80"/>
            <p:cNvSpPr/>
            <p:nvPr/>
          </p:nvSpPr>
          <p:spPr bwMode="auto">
            <a:xfrm>
              <a:off x="11614150" y="771525"/>
              <a:ext cx="2709863" cy="1960563"/>
            </a:xfrm>
            <a:custGeom>
              <a:avLst/>
              <a:gdLst>
                <a:gd name="T0" fmla="*/ 248 w 453"/>
                <a:gd name="T1" fmla="*/ 1 h 328"/>
                <a:gd name="T2" fmla="*/ 92 w 453"/>
                <a:gd name="T3" fmla="*/ 95 h 328"/>
                <a:gd name="T4" fmla="*/ 0 w 453"/>
                <a:gd name="T5" fmla="*/ 200 h 328"/>
                <a:gd name="T6" fmla="*/ 10 w 453"/>
                <a:gd name="T7" fmla="*/ 219 h 328"/>
                <a:gd name="T8" fmla="*/ 28 w 453"/>
                <a:gd name="T9" fmla="*/ 222 h 328"/>
                <a:gd name="T10" fmla="*/ 55 w 453"/>
                <a:gd name="T11" fmla="*/ 223 h 328"/>
                <a:gd name="T12" fmla="*/ 148 w 453"/>
                <a:gd name="T13" fmla="*/ 221 h 328"/>
                <a:gd name="T14" fmla="*/ 319 w 453"/>
                <a:gd name="T15" fmla="*/ 233 h 328"/>
                <a:gd name="T16" fmla="*/ 448 w 453"/>
                <a:gd name="T17" fmla="*/ 326 h 328"/>
                <a:gd name="T18" fmla="*/ 452 w 453"/>
                <a:gd name="T19" fmla="*/ 324 h 328"/>
                <a:gd name="T20" fmla="*/ 222 w 453"/>
                <a:gd name="T21" fmla="*/ 216 h 328"/>
                <a:gd name="T22" fmla="*/ 39 w 453"/>
                <a:gd name="T23" fmla="*/ 218 h 328"/>
                <a:gd name="T24" fmla="*/ 17 w 453"/>
                <a:gd name="T25" fmla="*/ 216 h 328"/>
                <a:gd name="T26" fmla="*/ 5 w 453"/>
                <a:gd name="T27" fmla="*/ 192 h 328"/>
                <a:gd name="T28" fmla="*/ 23 w 453"/>
                <a:gd name="T29" fmla="*/ 156 h 328"/>
                <a:gd name="T30" fmla="*/ 82 w 453"/>
                <a:gd name="T31" fmla="*/ 107 h 328"/>
                <a:gd name="T32" fmla="*/ 250 w 453"/>
                <a:gd name="T33" fmla="*/ 4 h 328"/>
                <a:gd name="T34" fmla="*/ 248 w 453"/>
                <a:gd name="T35" fmla="*/ 1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3" h="328">
                  <a:moveTo>
                    <a:pt x="248" y="1"/>
                  </a:moveTo>
                  <a:cubicBezTo>
                    <a:pt x="195" y="29"/>
                    <a:pt x="142" y="61"/>
                    <a:pt x="92" y="95"/>
                  </a:cubicBezTo>
                  <a:cubicBezTo>
                    <a:pt x="57" y="119"/>
                    <a:pt x="2" y="151"/>
                    <a:pt x="0" y="200"/>
                  </a:cubicBezTo>
                  <a:cubicBezTo>
                    <a:pt x="0" y="208"/>
                    <a:pt x="2" y="216"/>
                    <a:pt x="10" y="219"/>
                  </a:cubicBezTo>
                  <a:cubicBezTo>
                    <a:pt x="16" y="221"/>
                    <a:pt x="22" y="221"/>
                    <a:pt x="28" y="222"/>
                  </a:cubicBezTo>
                  <a:cubicBezTo>
                    <a:pt x="37" y="222"/>
                    <a:pt x="46" y="223"/>
                    <a:pt x="55" y="223"/>
                  </a:cubicBezTo>
                  <a:cubicBezTo>
                    <a:pt x="86" y="224"/>
                    <a:pt x="117" y="223"/>
                    <a:pt x="148" y="221"/>
                  </a:cubicBezTo>
                  <a:cubicBezTo>
                    <a:pt x="205" y="219"/>
                    <a:pt x="263" y="217"/>
                    <a:pt x="319" y="233"/>
                  </a:cubicBezTo>
                  <a:cubicBezTo>
                    <a:pt x="371" y="247"/>
                    <a:pt x="422" y="276"/>
                    <a:pt x="448" y="326"/>
                  </a:cubicBezTo>
                  <a:cubicBezTo>
                    <a:pt x="449" y="328"/>
                    <a:pt x="453" y="326"/>
                    <a:pt x="452" y="324"/>
                  </a:cubicBezTo>
                  <a:cubicBezTo>
                    <a:pt x="408" y="242"/>
                    <a:pt x="308" y="218"/>
                    <a:pt x="222" y="216"/>
                  </a:cubicBezTo>
                  <a:cubicBezTo>
                    <a:pt x="161" y="215"/>
                    <a:pt x="100" y="222"/>
                    <a:pt x="39" y="218"/>
                  </a:cubicBezTo>
                  <a:cubicBezTo>
                    <a:pt x="32" y="218"/>
                    <a:pt x="24" y="218"/>
                    <a:pt x="17" y="216"/>
                  </a:cubicBezTo>
                  <a:cubicBezTo>
                    <a:pt x="3" y="213"/>
                    <a:pt x="3" y="203"/>
                    <a:pt x="5" y="192"/>
                  </a:cubicBezTo>
                  <a:cubicBezTo>
                    <a:pt x="8" y="179"/>
                    <a:pt x="14" y="167"/>
                    <a:pt x="23" y="156"/>
                  </a:cubicBezTo>
                  <a:cubicBezTo>
                    <a:pt x="39" y="136"/>
                    <a:pt x="61" y="122"/>
                    <a:pt x="82" y="107"/>
                  </a:cubicBezTo>
                  <a:cubicBezTo>
                    <a:pt x="136" y="69"/>
                    <a:pt x="192" y="35"/>
                    <a:pt x="250" y="4"/>
                  </a:cubicBezTo>
                  <a:cubicBezTo>
                    <a:pt x="253" y="3"/>
                    <a:pt x="251" y="0"/>
                    <a:pt x="248" y="1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6" name="稻壳儿设计师PPT@老油条PPT_3"/>
          <p:cNvSpPr txBox="1"/>
          <p:nvPr/>
        </p:nvSpPr>
        <p:spPr>
          <a:xfrm>
            <a:off x="3910032" y="193144"/>
            <a:ext cx="365593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6000" b="1" spc="3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報告大綱</a:t>
            </a:r>
          </a:p>
        </p:txBody>
      </p:sp>
      <p:sp>
        <p:nvSpPr>
          <p:cNvPr id="137" name="稻壳儿设计师PPT@老油条PPT_6"/>
          <p:cNvSpPr/>
          <p:nvPr/>
        </p:nvSpPr>
        <p:spPr>
          <a:xfrm>
            <a:off x="7498673" y="1826449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1A</a:t>
            </a:r>
            <a:endParaRPr lang="zh-CN" altLang="en-US" sz="32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40" name="稻壳儿设计师PPT@老油条PPT_7"/>
          <p:cNvSpPr/>
          <p:nvPr/>
        </p:nvSpPr>
        <p:spPr>
          <a:xfrm>
            <a:off x="8419531" y="2657246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9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查詢研究</a:t>
            </a:r>
          </a:p>
        </p:txBody>
      </p:sp>
      <p:sp>
        <p:nvSpPr>
          <p:cNvPr id="142" name="稻壳儿设计师PPT@老油条PPT_9"/>
          <p:cNvSpPr/>
          <p:nvPr/>
        </p:nvSpPr>
        <p:spPr>
          <a:xfrm>
            <a:off x="7498673" y="2657245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2A</a:t>
            </a:r>
            <a:endParaRPr lang="zh-CN" altLang="en-US" sz="32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44" name="稻壳儿设计师PPT@老油条PPT_10"/>
          <p:cNvSpPr/>
          <p:nvPr/>
        </p:nvSpPr>
        <p:spPr>
          <a:xfrm>
            <a:off x="8419531" y="437780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9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結合臨床</a:t>
            </a:r>
          </a:p>
        </p:txBody>
      </p:sp>
      <p:sp>
        <p:nvSpPr>
          <p:cNvPr id="146" name="稻壳儿设计师PPT@老油条PPT_12"/>
          <p:cNvSpPr/>
          <p:nvPr/>
        </p:nvSpPr>
        <p:spPr>
          <a:xfrm>
            <a:off x="7498673" y="3500120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3A</a:t>
            </a:r>
            <a:endParaRPr lang="zh-CN" altLang="en-US" sz="32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48" name="稻壳儿设计师PPT@老油条PPT_13"/>
          <p:cNvSpPr/>
          <p:nvPr/>
        </p:nvSpPr>
        <p:spPr>
          <a:xfrm>
            <a:off x="8419531" y="181904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9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提出問題</a:t>
            </a:r>
          </a:p>
        </p:txBody>
      </p:sp>
      <p:sp>
        <p:nvSpPr>
          <p:cNvPr id="150" name="稻壳儿设计师PPT@老油条PPT_15"/>
          <p:cNvSpPr/>
          <p:nvPr/>
        </p:nvSpPr>
        <p:spPr>
          <a:xfrm>
            <a:off x="7498673" y="4415543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4A</a:t>
            </a:r>
            <a:endParaRPr lang="zh-CN" altLang="en-US" sz="3200" dirty="0">
              <a:solidFill>
                <a:schemeClr val="bg2">
                  <a:lumMod val="90000"/>
                </a:schemeClr>
              </a:solidFill>
            </a:endParaRPr>
          </a:p>
        </p:txBody>
      </p:sp>
      <p:grpSp>
        <p:nvGrpSpPr>
          <p:cNvPr id="154" name="稻壳儿设计师PPT@老油条PPT_16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049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51" name="稻壳儿设计师PPT@老油条PPT_4">
            <a:extLst>
              <a:ext uri="{FF2B5EF4-FFF2-40B4-BE49-F238E27FC236}">
                <a16:creationId xmlns:a16="http://schemas.microsoft.com/office/drawing/2014/main" id="{7D08C9A5-5894-4463-83A7-68CDCAA715A9}"/>
              </a:ext>
            </a:extLst>
          </p:cNvPr>
          <p:cNvSpPr/>
          <p:nvPr/>
        </p:nvSpPr>
        <p:spPr>
          <a:xfrm>
            <a:off x="2631364" y="2747099"/>
            <a:ext cx="3252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chemeClr val="bg2">
                    <a:lumMod val="9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情境摘要</a:t>
            </a:r>
          </a:p>
          <a:p>
            <a:r>
              <a:rPr lang="zh-TW" altLang="en-US" sz="54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背景搜尋</a:t>
            </a:r>
          </a:p>
        </p:txBody>
      </p:sp>
      <p:sp>
        <p:nvSpPr>
          <p:cNvPr id="53" name="稻壳儿设计师PPT@老油条PPT_15">
            <a:extLst>
              <a:ext uri="{FF2B5EF4-FFF2-40B4-BE49-F238E27FC236}">
                <a16:creationId xmlns:a16="http://schemas.microsoft.com/office/drawing/2014/main" id="{76022FB8-4B8A-484F-A4C1-5C8BF0BB9ECA}"/>
              </a:ext>
            </a:extLst>
          </p:cNvPr>
          <p:cNvSpPr/>
          <p:nvPr/>
        </p:nvSpPr>
        <p:spPr>
          <a:xfrm>
            <a:off x="7499637" y="5397751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2">
                    <a:lumMod val="9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5A</a:t>
            </a:r>
            <a:endParaRPr lang="zh-CN" altLang="en-US" sz="32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4" name="稻壳儿设计师PPT@老油条PPT_10">
            <a:extLst>
              <a:ext uri="{FF2B5EF4-FFF2-40B4-BE49-F238E27FC236}">
                <a16:creationId xmlns:a16="http://schemas.microsoft.com/office/drawing/2014/main" id="{BA6FD707-D8B5-4E0C-AFED-5B650108C88B}"/>
              </a:ext>
            </a:extLst>
          </p:cNvPr>
          <p:cNvSpPr/>
          <p:nvPr/>
        </p:nvSpPr>
        <p:spPr>
          <a:xfrm>
            <a:off x="8419531" y="539775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9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執行決策</a:t>
            </a:r>
          </a:p>
        </p:txBody>
      </p:sp>
      <p:sp>
        <p:nvSpPr>
          <p:cNvPr id="55" name="稻壳儿设计师PPT@老油条PPT_7">
            <a:extLst>
              <a:ext uri="{FF2B5EF4-FFF2-40B4-BE49-F238E27FC236}">
                <a16:creationId xmlns:a16="http://schemas.microsoft.com/office/drawing/2014/main" id="{CC1B6BCA-607F-4F8D-BEDF-EF8660DD6AFF}"/>
              </a:ext>
            </a:extLst>
          </p:cNvPr>
          <p:cNvSpPr/>
          <p:nvPr/>
        </p:nvSpPr>
        <p:spPr>
          <a:xfrm>
            <a:off x="8419531" y="352131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2">
                    <a:lumMod val="9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嚴謹評讀</a:t>
            </a:r>
          </a:p>
        </p:txBody>
      </p:sp>
      <p:sp>
        <p:nvSpPr>
          <p:cNvPr id="48" name="箭號: 向右 47">
            <a:extLst>
              <a:ext uri="{FF2B5EF4-FFF2-40B4-BE49-F238E27FC236}">
                <a16:creationId xmlns:a16="http://schemas.microsoft.com/office/drawing/2014/main" id="{2C7F86F8-CA25-4229-A06E-3C1E67158C09}"/>
              </a:ext>
            </a:extLst>
          </p:cNvPr>
          <p:cNvSpPr/>
          <p:nvPr/>
        </p:nvSpPr>
        <p:spPr>
          <a:xfrm>
            <a:off x="6070852" y="3230541"/>
            <a:ext cx="792900" cy="685843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直角三角形 48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5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4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9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40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6.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這篇系統性文獻回顧的整體結果為何？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69" y="2276447"/>
            <a:ext cx="12199269" cy="279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857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6" y="1276872"/>
            <a:ext cx="12199269" cy="4675985"/>
          </a:xfrm>
          <a:prstGeom prst="rect">
            <a:avLst/>
          </a:prstGeom>
        </p:spPr>
      </p:pic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95EA34F8-9E28-41E5-9EF4-C39B16E14DA5}"/>
              </a:ext>
            </a:extLst>
          </p:cNvPr>
          <p:cNvSpPr/>
          <p:nvPr/>
        </p:nvSpPr>
        <p:spPr>
          <a:xfrm>
            <a:off x="7345905" y="6064442"/>
            <a:ext cx="4567555" cy="523240"/>
          </a:xfrm>
          <a:custGeom>
            <a:avLst/>
            <a:gdLst/>
            <a:ahLst/>
            <a:cxnLst/>
            <a:rect l="l" t="t" r="r" b="b"/>
            <a:pathLst>
              <a:path w="4567555" h="523239">
                <a:moveTo>
                  <a:pt x="0" y="522732"/>
                </a:moveTo>
                <a:lnTo>
                  <a:pt x="4567428" y="522732"/>
                </a:lnTo>
                <a:lnTo>
                  <a:pt x="4567428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7DFA727A-DDE1-4648-B0D1-7A68508CC17D}"/>
              </a:ext>
            </a:extLst>
          </p:cNvPr>
          <p:cNvSpPr txBox="1"/>
          <p:nvPr/>
        </p:nvSpPr>
        <p:spPr>
          <a:xfrm>
            <a:off x="7501481" y="6100002"/>
            <a:ext cx="425640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TW" altLang="en-US" sz="2800" spc="-10" dirty="0">
                <a:latin typeface="Segoe UI Emoji"/>
                <a:cs typeface="Segoe UI Emoji"/>
              </a:rPr>
              <a:t>⬜ </a:t>
            </a:r>
            <a:r>
              <a:rPr sz="2800" spc="-5" dirty="0" smtClean="0">
                <a:latin typeface="Times New Roman"/>
                <a:cs typeface="Times New Roman"/>
              </a:rPr>
              <a:t>Yes </a:t>
            </a:r>
            <a:r>
              <a:rPr sz="2800" spc="-10" dirty="0" smtClean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No </a:t>
            </a:r>
            <a:r>
              <a:rPr lang="zh-TW" altLang="en-US" sz="2800" spc="-10" dirty="0">
                <a:latin typeface="Segoe UI Emoji"/>
                <a:cs typeface="Segoe UI Emoji"/>
              </a:rPr>
              <a:t>☑</a:t>
            </a:r>
            <a:r>
              <a:rPr sz="2800" spc="-10" dirty="0" smtClean="0">
                <a:latin typeface="Segoe UI Emoji"/>
                <a:cs typeface="Segoe UI Emoji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Can’t</a:t>
            </a:r>
            <a:r>
              <a:rPr sz="2800" spc="-1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tell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41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7.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結果精準嗎</a:t>
            </a:r>
            <a:r>
              <a:rPr lang="zh-TW" altLang="en-US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？</a:t>
            </a:r>
            <a:endParaRPr lang="zh-TW" altLang="en-US" sz="4800" dirty="0">
              <a:latin typeface="王漢宗顏楷體繁" panose="02000500000000000000" pitchFamily="2" charset="-120"/>
              <a:ea typeface="王漢宗顏楷體繁" panose="02000500000000000000" pitchFamily="2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5029200"/>
            <a:ext cx="6229350" cy="6545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739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69" y="1799102"/>
            <a:ext cx="12199269" cy="3753991"/>
          </a:xfrm>
          <a:prstGeom prst="rect">
            <a:avLst/>
          </a:prstGeom>
        </p:spPr>
      </p:pic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95EA34F8-9E28-41E5-9EF4-C39B16E14DA5}"/>
              </a:ext>
            </a:extLst>
          </p:cNvPr>
          <p:cNvSpPr/>
          <p:nvPr/>
        </p:nvSpPr>
        <p:spPr>
          <a:xfrm>
            <a:off x="7345905" y="6064442"/>
            <a:ext cx="4567555" cy="523240"/>
          </a:xfrm>
          <a:custGeom>
            <a:avLst/>
            <a:gdLst/>
            <a:ahLst/>
            <a:cxnLst/>
            <a:rect l="l" t="t" r="r" b="b"/>
            <a:pathLst>
              <a:path w="4567555" h="523239">
                <a:moveTo>
                  <a:pt x="0" y="522732"/>
                </a:moveTo>
                <a:lnTo>
                  <a:pt x="4567428" y="522732"/>
                </a:lnTo>
                <a:lnTo>
                  <a:pt x="4567428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7DFA727A-DDE1-4648-B0D1-7A68508CC17D}"/>
              </a:ext>
            </a:extLst>
          </p:cNvPr>
          <p:cNvSpPr txBox="1"/>
          <p:nvPr/>
        </p:nvSpPr>
        <p:spPr>
          <a:xfrm>
            <a:off x="7501481" y="6100002"/>
            <a:ext cx="425640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TW" altLang="en-US" sz="2800" spc="-10" dirty="0">
                <a:latin typeface="Segoe UI Emoji"/>
                <a:cs typeface="Segoe UI Emoji"/>
              </a:rPr>
              <a:t>⬜ </a:t>
            </a:r>
            <a:r>
              <a:rPr sz="2800" spc="-5" dirty="0" smtClean="0">
                <a:latin typeface="Times New Roman"/>
                <a:cs typeface="Times New Roman"/>
              </a:rPr>
              <a:t>Yes </a:t>
            </a:r>
            <a:r>
              <a:rPr sz="2800" spc="-10" dirty="0" smtClean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No </a:t>
            </a:r>
            <a:r>
              <a:rPr lang="zh-TW" altLang="en-US" sz="2800" spc="-10" dirty="0">
                <a:latin typeface="Segoe UI Emoji"/>
                <a:cs typeface="Segoe UI Emoji"/>
              </a:rPr>
              <a:t>☑</a:t>
            </a:r>
            <a:r>
              <a:rPr sz="2800" spc="-10" dirty="0" smtClean="0">
                <a:latin typeface="Segoe UI Emoji"/>
                <a:cs typeface="Segoe UI Emoji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Can’t</a:t>
            </a:r>
            <a:r>
              <a:rPr sz="2800" spc="-1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tell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42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7.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結果精準嗎</a:t>
            </a:r>
            <a:r>
              <a:rPr lang="zh-TW" altLang="en-US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？</a:t>
            </a:r>
            <a:endParaRPr lang="zh-TW" altLang="en-US" sz="4800" dirty="0">
              <a:latin typeface="王漢宗顏楷體繁" panose="02000500000000000000" pitchFamily="2" charset="-120"/>
              <a:ea typeface="王漢宗顏楷體繁" panose="02000500000000000000" pitchFamily="2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4636620"/>
            <a:ext cx="6229350" cy="6545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913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95EA34F8-9E28-41E5-9EF4-C39B16E14DA5}"/>
              </a:ext>
            </a:extLst>
          </p:cNvPr>
          <p:cNvSpPr/>
          <p:nvPr/>
        </p:nvSpPr>
        <p:spPr>
          <a:xfrm>
            <a:off x="7277200" y="5540294"/>
            <a:ext cx="4567555" cy="523240"/>
          </a:xfrm>
          <a:custGeom>
            <a:avLst/>
            <a:gdLst/>
            <a:ahLst/>
            <a:cxnLst/>
            <a:rect l="l" t="t" r="r" b="b"/>
            <a:pathLst>
              <a:path w="4567555" h="523239">
                <a:moveTo>
                  <a:pt x="0" y="522732"/>
                </a:moveTo>
                <a:lnTo>
                  <a:pt x="4567428" y="522732"/>
                </a:lnTo>
                <a:lnTo>
                  <a:pt x="4567428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7DFA727A-DDE1-4648-B0D1-7A68508CC17D}"/>
              </a:ext>
            </a:extLst>
          </p:cNvPr>
          <p:cNvSpPr txBox="1"/>
          <p:nvPr/>
        </p:nvSpPr>
        <p:spPr>
          <a:xfrm>
            <a:off x="7432776" y="5575854"/>
            <a:ext cx="42564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Segoe UI Emoji"/>
                <a:cs typeface="Segoe UI Emoji"/>
              </a:rPr>
              <a:t>☑ </a:t>
            </a:r>
            <a:r>
              <a:rPr sz="2800" spc="-5" dirty="0">
                <a:latin typeface="Times New Roman"/>
                <a:cs typeface="Times New Roman"/>
              </a:rPr>
              <a:t>Yes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No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Can’t</a:t>
            </a:r>
            <a:r>
              <a:rPr sz="2800" spc="-1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tell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43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9926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8.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此研究結果是否可應用到當地的族群</a:t>
            </a:r>
            <a:r>
              <a:rPr lang="zh-TW" altLang="en-US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？</a:t>
            </a:r>
            <a:endParaRPr lang="zh-TW" altLang="en-US" sz="4800" dirty="0">
              <a:latin typeface="王漢宗顏楷體繁" panose="02000500000000000000" pitchFamily="2" charset="-120"/>
              <a:ea typeface="王漢宗顏楷體繁" panose="02000500000000000000" pitchFamily="2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29649" t="30468" r="19692" b="28646"/>
          <a:stretch/>
        </p:blipFill>
        <p:spPr>
          <a:xfrm>
            <a:off x="230402" y="1372185"/>
            <a:ext cx="8367962" cy="379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95EA34F8-9E28-41E5-9EF4-C39B16E14DA5}"/>
              </a:ext>
            </a:extLst>
          </p:cNvPr>
          <p:cNvSpPr/>
          <p:nvPr/>
        </p:nvSpPr>
        <p:spPr>
          <a:xfrm>
            <a:off x="7277200" y="5540294"/>
            <a:ext cx="4567555" cy="523240"/>
          </a:xfrm>
          <a:custGeom>
            <a:avLst/>
            <a:gdLst/>
            <a:ahLst/>
            <a:cxnLst/>
            <a:rect l="l" t="t" r="r" b="b"/>
            <a:pathLst>
              <a:path w="4567555" h="523239">
                <a:moveTo>
                  <a:pt x="0" y="522732"/>
                </a:moveTo>
                <a:lnTo>
                  <a:pt x="4567428" y="522732"/>
                </a:lnTo>
                <a:lnTo>
                  <a:pt x="4567428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7DFA727A-DDE1-4648-B0D1-7A68508CC17D}"/>
              </a:ext>
            </a:extLst>
          </p:cNvPr>
          <p:cNvSpPr txBox="1"/>
          <p:nvPr/>
        </p:nvSpPr>
        <p:spPr>
          <a:xfrm>
            <a:off x="7432776" y="5575854"/>
            <a:ext cx="42564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Segoe UI Emoji"/>
                <a:cs typeface="Segoe UI Emoji"/>
              </a:rPr>
              <a:t>☑ </a:t>
            </a:r>
            <a:r>
              <a:rPr sz="2800" spc="-5" dirty="0">
                <a:latin typeface="Times New Roman"/>
                <a:cs typeface="Times New Roman"/>
              </a:rPr>
              <a:t>Yes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No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Can’t</a:t>
            </a:r>
            <a:r>
              <a:rPr sz="2800" spc="-1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tell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44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73489" y="170200"/>
            <a:ext cx="12118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9.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是否所有重要的臨床結果都有被考量到？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b="41884"/>
          <a:stretch/>
        </p:blipFill>
        <p:spPr>
          <a:xfrm>
            <a:off x="230402" y="1293006"/>
            <a:ext cx="5569970" cy="556499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/>
          <a:srcRect t="58634" b="333"/>
          <a:stretch/>
        </p:blipFill>
        <p:spPr>
          <a:xfrm>
            <a:off x="6034441" y="1293006"/>
            <a:ext cx="5810314" cy="40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95EA34F8-9E28-41E5-9EF4-C39B16E14DA5}"/>
              </a:ext>
            </a:extLst>
          </p:cNvPr>
          <p:cNvSpPr/>
          <p:nvPr/>
        </p:nvSpPr>
        <p:spPr>
          <a:xfrm>
            <a:off x="7277200" y="5540294"/>
            <a:ext cx="4567555" cy="523240"/>
          </a:xfrm>
          <a:custGeom>
            <a:avLst/>
            <a:gdLst/>
            <a:ahLst/>
            <a:cxnLst/>
            <a:rect l="l" t="t" r="r" b="b"/>
            <a:pathLst>
              <a:path w="4567555" h="523239">
                <a:moveTo>
                  <a:pt x="0" y="522732"/>
                </a:moveTo>
                <a:lnTo>
                  <a:pt x="4567428" y="522732"/>
                </a:lnTo>
                <a:lnTo>
                  <a:pt x="4567428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7DFA727A-DDE1-4648-B0D1-7A68508CC17D}"/>
              </a:ext>
            </a:extLst>
          </p:cNvPr>
          <p:cNvSpPr txBox="1"/>
          <p:nvPr/>
        </p:nvSpPr>
        <p:spPr>
          <a:xfrm>
            <a:off x="7432776" y="5575854"/>
            <a:ext cx="42564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Segoe UI Emoji"/>
                <a:cs typeface="Segoe UI Emoji"/>
              </a:rPr>
              <a:t>☑ </a:t>
            </a:r>
            <a:r>
              <a:rPr sz="2800" spc="-5" dirty="0">
                <a:latin typeface="Times New Roman"/>
                <a:cs typeface="Times New Roman"/>
              </a:rPr>
              <a:t>Yes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No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Can’t</a:t>
            </a:r>
            <a:r>
              <a:rPr sz="2800" spc="-1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tell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45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73489" y="170200"/>
            <a:ext cx="12118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9.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是否所有重要的臨床結果都有被考量到？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70" y="1559760"/>
            <a:ext cx="9246519" cy="377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5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95EA34F8-9E28-41E5-9EF4-C39B16E14DA5}"/>
              </a:ext>
            </a:extLst>
          </p:cNvPr>
          <p:cNvSpPr/>
          <p:nvPr/>
        </p:nvSpPr>
        <p:spPr>
          <a:xfrm>
            <a:off x="7157949" y="6110602"/>
            <a:ext cx="4567555" cy="523240"/>
          </a:xfrm>
          <a:custGeom>
            <a:avLst/>
            <a:gdLst/>
            <a:ahLst/>
            <a:cxnLst/>
            <a:rect l="l" t="t" r="r" b="b"/>
            <a:pathLst>
              <a:path w="4567555" h="523239">
                <a:moveTo>
                  <a:pt x="0" y="522732"/>
                </a:moveTo>
                <a:lnTo>
                  <a:pt x="4567428" y="522732"/>
                </a:lnTo>
                <a:lnTo>
                  <a:pt x="4567428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7DFA727A-DDE1-4648-B0D1-7A68508CC17D}"/>
              </a:ext>
            </a:extLst>
          </p:cNvPr>
          <p:cNvSpPr txBox="1"/>
          <p:nvPr/>
        </p:nvSpPr>
        <p:spPr>
          <a:xfrm>
            <a:off x="7313525" y="6146162"/>
            <a:ext cx="42564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Segoe UI Emoji"/>
                <a:cs typeface="Segoe UI Emoji"/>
              </a:rPr>
              <a:t>☑ </a:t>
            </a:r>
            <a:r>
              <a:rPr sz="2800" spc="-5" dirty="0">
                <a:latin typeface="Times New Roman"/>
                <a:cs typeface="Times New Roman"/>
              </a:rPr>
              <a:t>Yes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No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Can’t</a:t>
            </a:r>
            <a:r>
              <a:rPr sz="2800" spc="-1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tell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46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73489" y="170200"/>
            <a:ext cx="12118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9.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是否所有重要的臨床結果都有被考量到？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265" y="1175704"/>
            <a:ext cx="9220200" cy="48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0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95EA34F8-9E28-41E5-9EF4-C39B16E14DA5}"/>
              </a:ext>
            </a:extLst>
          </p:cNvPr>
          <p:cNvSpPr/>
          <p:nvPr/>
        </p:nvSpPr>
        <p:spPr>
          <a:xfrm>
            <a:off x="7157949" y="6110602"/>
            <a:ext cx="4567555" cy="523240"/>
          </a:xfrm>
          <a:custGeom>
            <a:avLst/>
            <a:gdLst/>
            <a:ahLst/>
            <a:cxnLst/>
            <a:rect l="l" t="t" r="r" b="b"/>
            <a:pathLst>
              <a:path w="4567555" h="523239">
                <a:moveTo>
                  <a:pt x="0" y="522732"/>
                </a:moveTo>
                <a:lnTo>
                  <a:pt x="4567428" y="522732"/>
                </a:lnTo>
                <a:lnTo>
                  <a:pt x="4567428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7DFA727A-DDE1-4648-B0D1-7A68508CC17D}"/>
              </a:ext>
            </a:extLst>
          </p:cNvPr>
          <p:cNvSpPr txBox="1"/>
          <p:nvPr/>
        </p:nvSpPr>
        <p:spPr>
          <a:xfrm>
            <a:off x="7313525" y="6146162"/>
            <a:ext cx="42564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Segoe UI Emoji"/>
                <a:cs typeface="Segoe UI Emoji"/>
              </a:rPr>
              <a:t>☑ </a:t>
            </a:r>
            <a:r>
              <a:rPr sz="2800" spc="-5" dirty="0">
                <a:latin typeface="Times New Roman"/>
                <a:cs typeface="Times New Roman"/>
              </a:rPr>
              <a:t>Yes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No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Can’t</a:t>
            </a:r>
            <a:r>
              <a:rPr sz="2800" spc="-1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tell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47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73489" y="170200"/>
            <a:ext cx="12118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9.</a:t>
            </a:r>
            <a:r>
              <a:rPr lang="zh-TW" altLang="en-US" sz="48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是否所有重要的臨床結果都有被考量到？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265" y="1175704"/>
            <a:ext cx="9220200" cy="48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9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688054" y="-674021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95EA34F8-9E28-41E5-9EF4-C39B16E14DA5}"/>
              </a:ext>
            </a:extLst>
          </p:cNvPr>
          <p:cNvSpPr/>
          <p:nvPr/>
        </p:nvSpPr>
        <p:spPr>
          <a:xfrm>
            <a:off x="7277200" y="5540294"/>
            <a:ext cx="4567555" cy="523240"/>
          </a:xfrm>
          <a:custGeom>
            <a:avLst/>
            <a:gdLst/>
            <a:ahLst/>
            <a:cxnLst/>
            <a:rect l="l" t="t" r="r" b="b"/>
            <a:pathLst>
              <a:path w="4567555" h="523239">
                <a:moveTo>
                  <a:pt x="0" y="522732"/>
                </a:moveTo>
                <a:lnTo>
                  <a:pt x="4567428" y="522732"/>
                </a:lnTo>
                <a:lnTo>
                  <a:pt x="4567428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7DFA727A-DDE1-4648-B0D1-7A68508CC17D}"/>
              </a:ext>
            </a:extLst>
          </p:cNvPr>
          <p:cNvSpPr txBox="1"/>
          <p:nvPr/>
        </p:nvSpPr>
        <p:spPr>
          <a:xfrm>
            <a:off x="7432776" y="5575854"/>
            <a:ext cx="42564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Segoe UI Emoji"/>
                <a:cs typeface="Segoe UI Emoji"/>
              </a:rPr>
              <a:t>☑ </a:t>
            </a:r>
            <a:r>
              <a:rPr sz="2800" spc="-5" dirty="0">
                <a:latin typeface="Times New Roman"/>
                <a:cs typeface="Times New Roman"/>
              </a:rPr>
              <a:t>Yes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No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Can’t</a:t>
            </a:r>
            <a:r>
              <a:rPr sz="2800" spc="-1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tell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48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1851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10.</a:t>
            </a:r>
            <a:r>
              <a:rPr lang="zh-TW" altLang="en-US" sz="44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傷害和花費換得介入所產生</a:t>
            </a:r>
            <a:r>
              <a:rPr lang="zh-TW" altLang="en-US" sz="44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益處是否</a:t>
            </a:r>
            <a:r>
              <a:rPr lang="zh-TW" altLang="en-US" sz="44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值得？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05" y="1345538"/>
            <a:ext cx="10542119" cy="41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506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688054" y="-674021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95EA34F8-9E28-41E5-9EF4-C39B16E14DA5}"/>
              </a:ext>
            </a:extLst>
          </p:cNvPr>
          <p:cNvSpPr/>
          <p:nvPr/>
        </p:nvSpPr>
        <p:spPr>
          <a:xfrm>
            <a:off x="7277200" y="5540294"/>
            <a:ext cx="4567555" cy="523240"/>
          </a:xfrm>
          <a:custGeom>
            <a:avLst/>
            <a:gdLst/>
            <a:ahLst/>
            <a:cxnLst/>
            <a:rect l="l" t="t" r="r" b="b"/>
            <a:pathLst>
              <a:path w="4567555" h="523239">
                <a:moveTo>
                  <a:pt x="0" y="522732"/>
                </a:moveTo>
                <a:lnTo>
                  <a:pt x="4567428" y="522732"/>
                </a:lnTo>
                <a:lnTo>
                  <a:pt x="4567428" y="0"/>
                </a:lnTo>
                <a:lnTo>
                  <a:pt x="0" y="0"/>
                </a:lnTo>
                <a:lnTo>
                  <a:pt x="0" y="522732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7DFA727A-DDE1-4648-B0D1-7A68508CC17D}"/>
              </a:ext>
            </a:extLst>
          </p:cNvPr>
          <p:cNvSpPr txBox="1"/>
          <p:nvPr/>
        </p:nvSpPr>
        <p:spPr>
          <a:xfrm>
            <a:off x="7432776" y="5575854"/>
            <a:ext cx="42564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Segoe UI Emoji"/>
                <a:cs typeface="Segoe UI Emoji"/>
              </a:rPr>
              <a:t>☑ </a:t>
            </a:r>
            <a:r>
              <a:rPr sz="2800" spc="-5" dirty="0">
                <a:latin typeface="Times New Roman"/>
                <a:cs typeface="Times New Roman"/>
              </a:rPr>
              <a:t>Yes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No </a:t>
            </a:r>
            <a:r>
              <a:rPr sz="2800" spc="-10" dirty="0">
                <a:latin typeface="Segoe UI Emoji"/>
                <a:cs typeface="Segoe UI Emoji"/>
              </a:rPr>
              <a:t>⬜ </a:t>
            </a:r>
            <a:r>
              <a:rPr sz="2800" spc="-5" dirty="0">
                <a:latin typeface="Times New Roman"/>
                <a:cs typeface="Times New Roman"/>
              </a:rPr>
              <a:t>Can’t</a:t>
            </a:r>
            <a:r>
              <a:rPr sz="2800" spc="-1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tell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5" name="直角三角形 14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49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269" y="-30180"/>
            <a:ext cx="12199269" cy="12396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73489" y="170200"/>
            <a:ext cx="1211851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10.</a:t>
            </a:r>
            <a:r>
              <a:rPr lang="zh-TW" altLang="en-US" sz="44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傷害和花費換得介入所產生</a:t>
            </a:r>
            <a:r>
              <a:rPr lang="zh-TW" altLang="en-US" sz="4400" dirty="0" smtClean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益處是否</a:t>
            </a:r>
            <a:r>
              <a:rPr lang="zh-TW" altLang="en-US" sz="4400" dirty="0">
                <a:latin typeface="王漢宗顏楷體繁" panose="02000500000000000000" pitchFamily="2" charset="-120"/>
                <a:ea typeface="王漢宗顏楷體繁" panose="02000500000000000000" pitchFamily="2" charset="-120"/>
              </a:rPr>
              <a:t>值得？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8960" t="58073" r="5051" b="27604"/>
          <a:stretch/>
        </p:blipFill>
        <p:spPr>
          <a:xfrm>
            <a:off x="36744" y="2969745"/>
            <a:ext cx="12192000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37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稻壳儿设计师PPT@老油条PPT_78"/>
          <p:cNvSpPr>
            <a:spLocks noEditPoints="1"/>
          </p:cNvSpPr>
          <p:nvPr/>
        </p:nvSpPr>
        <p:spPr bwMode="auto">
          <a:xfrm>
            <a:off x="-1850481" y="4013200"/>
            <a:ext cx="2145275" cy="4127500"/>
          </a:xfrm>
          <a:custGeom>
            <a:avLst/>
            <a:gdLst>
              <a:gd name="T0" fmla="*/ 392 w 462"/>
              <a:gd name="T1" fmla="*/ 92 h 889"/>
              <a:gd name="T2" fmla="*/ 392 w 462"/>
              <a:gd name="T3" fmla="*/ 91 h 889"/>
              <a:gd name="T4" fmla="*/ 392 w 462"/>
              <a:gd name="T5" fmla="*/ 93 h 889"/>
              <a:gd name="T6" fmla="*/ 392 w 462"/>
              <a:gd name="T7" fmla="*/ 92 h 889"/>
              <a:gd name="T8" fmla="*/ 94 w 462"/>
              <a:gd name="T9" fmla="*/ 235 h 889"/>
              <a:gd name="T10" fmla="*/ 94 w 462"/>
              <a:gd name="T11" fmla="*/ 234 h 889"/>
              <a:gd name="T12" fmla="*/ 187 w 462"/>
              <a:gd name="T13" fmla="*/ 205 h 889"/>
              <a:gd name="T14" fmla="*/ 187 w 462"/>
              <a:gd name="T15" fmla="*/ 205 h 889"/>
              <a:gd name="T16" fmla="*/ 203 w 462"/>
              <a:gd name="T17" fmla="*/ 210 h 889"/>
              <a:gd name="T18" fmla="*/ 203 w 462"/>
              <a:gd name="T19" fmla="*/ 210 h 889"/>
              <a:gd name="T20" fmla="*/ 195 w 462"/>
              <a:gd name="T21" fmla="*/ 214 h 889"/>
              <a:gd name="T22" fmla="*/ 195 w 462"/>
              <a:gd name="T23" fmla="*/ 214 h 889"/>
              <a:gd name="T24" fmla="*/ 196 w 462"/>
              <a:gd name="T25" fmla="*/ 214 h 889"/>
              <a:gd name="T26" fmla="*/ 196 w 462"/>
              <a:gd name="T27" fmla="*/ 214 h 889"/>
              <a:gd name="T28" fmla="*/ 99 w 462"/>
              <a:gd name="T29" fmla="*/ 393 h 889"/>
              <a:gd name="T30" fmla="*/ 99 w 462"/>
              <a:gd name="T31" fmla="*/ 392 h 889"/>
              <a:gd name="T32" fmla="*/ 100 w 462"/>
              <a:gd name="T33" fmla="*/ 403 h 889"/>
              <a:gd name="T34" fmla="*/ 100 w 462"/>
              <a:gd name="T35" fmla="*/ 402 h 889"/>
              <a:gd name="T36" fmla="*/ 100 w 462"/>
              <a:gd name="T37" fmla="*/ 408 h 889"/>
              <a:gd name="T38" fmla="*/ 100 w 462"/>
              <a:gd name="T39" fmla="*/ 407 h 889"/>
              <a:gd name="T40" fmla="*/ 33 w 462"/>
              <a:gd name="T41" fmla="*/ 439 h 889"/>
              <a:gd name="T42" fmla="*/ 33 w 462"/>
              <a:gd name="T43" fmla="*/ 439 h 889"/>
              <a:gd name="T44" fmla="*/ 33 w 462"/>
              <a:gd name="T45" fmla="*/ 439 h 889"/>
              <a:gd name="T46" fmla="*/ 33 w 462"/>
              <a:gd name="T47" fmla="*/ 439 h 889"/>
              <a:gd name="T48" fmla="*/ 33 w 462"/>
              <a:gd name="T49" fmla="*/ 439 h 889"/>
              <a:gd name="T50" fmla="*/ 25 w 462"/>
              <a:gd name="T51" fmla="*/ 446 h 889"/>
              <a:gd name="T52" fmla="*/ 26 w 462"/>
              <a:gd name="T53" fmla="*/ 445 h 889"/>
              <a:gd name="T54" fmla="*/ 92 w 462"/>
              <a:gd name="T55" fmla="*/ 429 h 889"/>
              <a:gd name="T56" fmla="*/ 92 w 462"/>
              <a:gd name="T57" fmla="*/ 429 h 889"/>
              <a:gd name="T58" fmla="*/ 1 w 462"/>
              <a:gd name="T59" fmla="*/ 502 h 889"/>
              <a:gd name="T60" fmla="*/ 0 w 462"/>
              <a:gd name="T61" fmla="*/ 501 h 889"/>
              <a:gd name="T62" fmla="*/ 89 w 462"/>
              <a:gd name="T63" fmla="*/ 490 h 889"/>
              <a:gd name="T64" fmla="*/ 89 w 462"/>
              <a:gd name="T65" fmla="*/ 490 h 889"/>
              <a:gd name="T66" fmla="*/ 87 w 462"/>
              <a:gd name="T67" fmla="*/ 491 h 889"/>
              <a:gd name="T68" fmla="*/ 87 w 462"/>
              <a:gd name="T69" fmla="*/ 491 h 889"/>
              <a:gd name="T70" fmla="*/ 87 w 462"/>
              <a:gd name="T71" fmla="*/ 491 h 889"/>
              <a:gd name="T72" fmla="*/ 87 w 462"/>
              <a:gd name="T73" fmla="*/ 491 h 889"/>
              <a:gd name="T74" fmla="*/ 87 w 462"/>
              <a:gd name="T75" fmla="*/ 491 h 889"/>
              <a:gd name="T76" fmla="*/ 89 w 462"/>
              <a:gd name="T77" fmla="*/ 491 h 889"/>
              <a:gd name="T78" fmla="*/ 88 w 462"/>
              <a:gd name="T79" fmla="*/ 491 h 889"/>
              <a:gd name="T80" fmla="*/ 399 w 462"/>
              <a:gd name="T81" fmla="*/ 467 h 889"/>
              <a:gd name="T82" fmla="*/ 400 w 462"/>
              <a:gd name="T83" fmla="*/ 466 h 889"/>
              <a:gd name="T84" fmla="*/ 385 w 462"/>
              <a:gd name="T85" fmla="*/ 504 h 889"/>
              <a:gd name="T86" fmla="*/ 385 w 462"/>
              <a:gd name="T87" fmla="*/ 504 h 889"/>
              <a:gd name="T88" fmla="*/ 462 w 462"/>
              <a:gd name="T89" fmla="*/ 544 h 889"/>
              <a:gd name="T90" fmla="*/ 462 w 462"/>
              <a:gd name="T91" fmla="*/ 544 h 889"/>
              <a:gd name="T92" fmla="*/ 158 w 462"/>
              <a:gd name="T93" fmla="*/ 888 h 889"/>
              <a:gd name="T94" fmla="*/ 158 w 462"/>
              <a:gd name="T95" fmla="*/ 889 h 889"/>
              <a:gd name="T96" fmla="*/ 158 w 462"/>
              <a:gd name="T97" fmla="*/ 888 h 889"/>
              <a:gd name="T98" fmla="*/ 158 w 462"/>
              <a:gd name="T99" fmla="*/ 888 h 889"/>
              <a:gd name="T100" fmla="*/ 158 w 462"/>
              <a:gd name="T101" fmla="*/ 888 h 889"/>
              <a:gd name="T102" fmla="*/ 158 w 462"/>
              <a:gd name="T103" fmla="*/ 888 h 889"/>
              <a:gd name="T104" fmla="*/ 158 w 462"/>
              <a:gd name="T105" fmla="*/ 888 h 889"/>
              <a:gd name="T106" fmla="*/ 157 w 462"/>
              <a:gd name="T107" fmla="*/ 887 h 889"/>
              <a:gd name="T108" fmla="*/ 158 w 462"/>
              <a:gd name="T109" fmla="*/ 888 h 889"/>
              <a:gd name="T110" fmla="*/ 387 w 462"/>
              <a:gd name="T111" fmla="*/ 532 h 889"/>
              <a:gd name="T112" fmla="*/ 387 w 462"/>
              <a:gd name="T113" fmla="*/ 532 h 889"/>
              <a:gd name="T114" fmla="*/ 383 w 462"/>
              <a:gd name="T115" fmla="*/ 40 h 889"/>
              <a:gd name="T116" fmla="*/ 382 w 462"/>
              <a:gd name="T117" fmla="*/ 39 h 889"/>
              <a:gd name="T118" fmla="*/ 383 w 462"/>
              <a:gd name="T119" fmla="*/ 40 h 889"/>
              <a:gd name="T120" fmla="*/ 310 w 462"/>
              <a:gd name="T121" fmla="*/ 1 h 889"/>
              <a:gd name="T122" fmla="*/ 310 w 462"/>
              <a:gd name="T123" fmla="*/ 1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2" h="889">
                <a:moveTo>
                  <a:pt x="392" y="91"/>
                </a:moveTo>
                <a:cubicBezTo>
                  <a:pt x="392" y="91"/>
                  <a:pt x="392" y="92"/>
                  <a:pt x="392" y="92"/>
                </a:cubicBezTo>
                <a:cubicBezTo>
                  <a:pt x="392" y="92"/>
                  <a:pt x="392" y="91"/>
                  <a:pt x="392" y="91"/>
                </a:cubicBezTo>
                <a:cubicBezTo>
                  <a:pt x="392" y="91"/>
                  <a:pt x="392" y="91"/>
                  <a:pt x="392" y="91"/>
                </a:cubicBezTo>
                <a:close/>
                <a:moveTo>
                  <a:pt x="392" y="92"/>
                </a:moveTo>
                <a:cubicBezTo>
                  <a:pt x="392" y="92"/>
                  <a:pt x="392" y="92"/>
                  <a:pt x="392" y="93"/>
                </a:cubicBezTo>
                <a:cubicBezTo>
                  <a:pt x="392" y="93"/>
                  <a:pt x="392" y="92"/>
                  <a:pt x="392" y="92"/>
                </a:cubicBezTo>
                <a:cubicBezTo>
                  <a:pt x="392" y="92"/>
                  <a:pt x="392" y="92"/>
                  <a:pt x="392" y="92"/>
                </a:cubicBezTo>
                <a:close/>
                <a:moveTo>
                  <a:pt x="94" y="234"/>
                </a:moveTo>
                <a:cubicBezTo>
                  <a:pt x="94" y="234"/>
                  <a:pt x="94" y="235"/>
                  <a:pt x="94" y="235"/>
                </a:cubicBezTo>
                <a:cubicBezTo>
                  <a:pt x="94" y="235"/>
                  <a:pt x="94" y="234"/>
                  <a:pt x="94" y="234"/>
                </a:cubicBezTo>
                <a:cubicBezTo>
                  <a:pt x="94" y="234"/>
                  <a:pt x="94" y="234"/>
                  <a:pt x="94" y="234"/>
                </a:cubicBezTo>
                <a:close/>
                <a:moveTo>
                  <a:pt x="187" y="205"/>
                </a:moveTo>
                <a:cubicBezTo>
                  <a:pt x="187" y="205"/>
                  <a:pt x="187" y="205"/>
                  <a:pt x="187" y="205"/>
                </a:cubicBezTo>
                <a:cubicBezTo>
                  <a:pt x="187" y="205"/>
                  <a:pt x="187" y="205"/>
                  <a:pt x="187" y="205"/>
                </a:cubicBezTo>
                <a:cubicBezTo>
                  <a:pt x="187" y="205"/>
                  <a:pt x="187" y="205"/>
                  <a:pt x="187" y="205"/>
                </a:cubicBezTo>
                <a:close/>
                <a:moveTo>
                  <a:pt x="203" y="210"/>
                </a:moveTo>
                <a:cubicBezTo>
                  <a:pt x="203" y="210"/>
                  <a:pt x="203" y="210"/>
                  <a:pt x="203" y="210"/>
                </a:cubicBezTo>
                <a:cubicBezTo>
                  <a:pt x="203" y="210"/>
                  <a:pt x="203" y="210"/>
                  <a:pt x="203" y="210"/>
                </a:cubicBezTo>
                <a:cubicBezTo>
                  <a:pt x="203" y="210"/>
                  <a:pt x="203" y="210"/>
                  <a:pt x="203" y="210"/>
                </a:cubicBezTo>
                <a:close/>
                <a:moveTo>
                  <a:pt x="195" y="214"/>
                </a:moveTo>
                <a:cubicBezTo>
                  <a:pt x="195" y="214"/>
                  <a:pt x="195" y="214"/>
                  <a:pt x="195" y="214"/>
                </a:cubicBezTo>
                <a:cubicBezTo>
                  <a:pt x="195" y="214"/>
                  <a:pt x="195" y="214"/>
                  <a:pt x="195" y="214"/>
                </a:cubicBezTo>
                <a:cubicBezTo>
                  <a:pt x="195" y="214"/>
                  <a:pt x="195" y="214"/>
                  <a:pt x="195" y="214"/>
                </a:cubicBezTo>
                <a:close/>
                <a:moveTo>
                  <a:pt x="196" y="214"/>
                </a:moveTo>
                <a:cubicBezTo>
                  <a:pt x="196" y="214"/>
                  <a:pt x="196" y="214"/>
                  <a:pt x="196" y="214"/>
                </a:cubicBezTo>
                <a:cubicBezTo>
                  <a:pt x="196" y="214"/>
                  <a:pt x="196" y="214"/>
                  <a:pt x="196" y="214"/>
                </a:cubicBezTo>
                <a:cubicBezTo>
                  <a:pt x="196" y="214"/>
                  <a:pt x="196" y="214"/>
                  <a:pt x="196" y="214"/>
                </a:cubicBezTo>
                <a:close/>
                <a:moveTo>
                  <a:pt x="99" y="392"/>
                </a:moveTo>
                <a:cubicBezTo>
                  <a:pt x="99" y="392"/>
                  <a:pt x="99" y="392"/>
                  <a:pt x="99" y="393"/>
                </a:cubicBezTo>
                <a:cubicBezTo>
                  <a:pt x="99" y="392"/>
                  <a:pt x="99" y="392"/>
                  <a:pt x="99" y="392"/>
                </a:cubicBezTo>
                <a:cubicBezTo>
                  <a:pt x="99" y="392"/>
                  <a:pt x="99" y="392"/>
                  <a:pt x="99" y="392"/>
                </a:cubicBezTo>
                <a:close/>
                <a:moveTo>
                  <a:pt x="100" y="402"/>
                </a:moveTo>
                <a:cubicBezTo>
                  <a:pt x="100" y="402"/>
                  <a:pt x="100" y="403"/>
                  <a:pt x="100" y="403"/>
                </a:cubicBezTo>
                <a:cubicBezTo>
                  <a:pt x="100" y="403"/>
                  <a:pt x="100" y="402"/>
                  <a:pt x="100" y="402"/>
                </a:cubicBezTo>
                <a:cubicBezTo>
                  <a:pt x="100" y="402"/>
                  <a:pt x="100" y="402"/>
                  <a:pt x="100" y="402"/>
                </a:cubicBezTo>
                <a:close/>
                <a:moveTo>
                  <a:pt x="100" y="407"/>
                </a:moveTo>
                <a:cubicBezTo>
                  <a:pt x="100" y="407"/>
                  <a:pt x="100" y="407"/>
                  <a:pt x="100" y="408"/>
                </a:cubicBezTo>
                <a:cubicBezTo>
                  <a:pt x="100" y="407"/>
                  <a:pt x="100" y="407"/>
                  <a:pt x="100" y="407"/>
                </a:cubicBezTo>
                <a:cubicBezTo>
                  <a:pt x="100" y="407"/>
                  <a:pt x="100" y="407"/>
                  <a:pt x="100" y="407"/>
                </a:cubicBezTo>
                <a:close/>
                <a:moveTo>
                  <a:pt x="33" y="439"/>
                </a:move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lose/>
                <a:moveTo>
                  <a:pt x="33" y="439"/>
                </a:moveTo>
                <a:cubicBezTo>
                  <a:pt x="33" y="439"/>
                  <a:pt x="33" y="439"/>
                  <a:pt x="34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lose/>
                <a:moveTo>
                  <a:pt x="26" y="445"/>
                </a:moveTo>
                <a:cubicBezTo>
                  <a:pt x="25" y="445"/>
                  <a:pt x="25" y="445"/>
                  <a:pt x="25" y="446"/>
                </a:cubicBezTo>
                <a:cubicBezTo>
                  <a:pt x="25" y="445"/>
                  <a:pt x="25" y="445"/>
                  <a:pt x="26" y="445"/>
                </a:cubicBezTo>
                <a:cubicBezTo>
                  <a:pt x="26" y="445"/>
                  <a:pt x="26" y="445"/>
                  <a:pt x="26" y="445"/>
                </a:cubicBezTo>
                <a:close/>
                <a:moveTo>
                  <a:pt x="92" y="429"/>
                </a:moveTo>
                <a:cubicBezTo>
                  <a:pt x="92" y="429"/>
                  <a:pt x="92" y="429"/>
                  <a:pt x="92" y="429"/>
                </a:cubicBezTo>
                <a:cubicBezTo>
                  <a:pt x="92" y="429"/>
                  <a:pt x="92" y="429"/>
                  <a:pt x="92" y="429"/>
                </a:cubicBezTo>
                <a:cubicBezTo>
                  <a:pt x="92" y="429"/>
                  <a:pt x="92" y="429"/>
                  <a:pt x="92" y="429"/>
                </a:cubicBezTo>
                <a:close/>
                <a:moveTo>
                  <a:pt x="0" y="501"/>
                </a:moveTo>
                <a:cubicBezTo>
                  <a:pt x="0" y="501"/>
                  <a:pt x="0" y="501"/>
                  <a:pt x="1" y="502"/>
                </a:cubicBezTo>
                <a:cubicBezTo>
                  <a:pt x="0" y="501"/>
                  <a:pt x="0" y="501"/>
                  <a:pt x="0" y="501"/>
                </a:cubicBezTo>
                <a:cubicBezTo>
                  <a:pt x="0" y="501"/>
                  <a:pt x="0" y="501"/>
                  <a:pt x="0" y="501"/>
                </a:cubicBezTo>
                <a:close/>
                <a:moveTo>
                  <a:pt x="89" y="490"/>
                </a:moveTo>
                <a:cubicBezTo>
                  <a:pt x="89" y="490"/>
                  <a:pt x="89" y="490"/>
                  <a:pt x="89" y="490"/>
                </a:cubicBezTo>
                <a:cubicBezTo>
                  <a:pt x="89" y="490"/>
                  <a:pt x="89" y="490"/>
                  <a:pt x="89" y="490"/>
                </a:cubicBezTo>
                <a:cubicBezTo>
                  <a:pt x="89" y="490"/>
                  <a:pt x="89" y="490"/>
                  <a:pt x="89" y="490"/>
                </a:cubicBezTo>
                <a:close/>
                <a:moveTo>
                  <a:pt x="87" y="491"/>
                </a:move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lose/>
                <a:moveTo>
                  <a:pt x="87" y="491"/>
                </a:move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lose/>
                <a:moveTo>
                  <a:pt x="88" y="491"/>
                </a:moveTo>
                <a:cubicBezTo>
                  <a:pt x="88" y="491"/>
                  <a:pt x="88" y="491"/>
                  <a:pt x="89" y="491"/>
                </a:cubicBezTo>
                <a:cubicBezTo>
                  <a:pt x="88" y="491"/>
                  <a:pt x="88" y="491"/>
                  <a:pt x="88" y="491"/>
                </a:cubicBezTo>
                <a:cubicBezTo>
                  <a:pt x="88" y="491"/>
                  <a:pt x="88" y="491"/>
                  <a:pt x="88" y="491"/>
                </a:cubicBezTo>
                <a:close/>
                <a:moveTo>
                  <a:pt x="400" y="466"/>
                </a:moveTo>
                <a:cubicBezTo>
                  <a:pt x="400" y="466"/>
                  <a:pt x="400" y="467"/>
                  <a:pt x="399" y="467"/>
                </a:cubicBezTo>
                <a:cubicBezTo>
                  <a:pt x="400" y="467"/>
                  <a:pt x="400" y="466"/>
                  <a:pt x="400" y="466"/>
                </a:cubicBezTo>
                <a:cubicBezTo>
                  <a:pt x="400" y="466"/>
                  <a:pt x="400" y="466"/>
                  <a:pt x="400" y="466"/>
                </a:cubicBezTo>
                <a:close/>
                <a:moveTo>
                  <a:pt x="385" y="504"/>
                </a:moveTo>
                <a:cubicBezTo>
                  <a:pt x="385" y="504"/>
                  <a:pt x="385" y="504"/>
                  <a:pt x="385" y="504"/>
                </a:cubicBezTo>
                <a:cubicBezTo>
                  <a:pt x="385" y="504"/>
                  <a:pt x="385" y="504"/>
                  <a:pt x="385" y="504"/>
                </a:cubicBezTo>
                <a:cubicBezTo>
                  <a:pt x="385" y="504"/>
                  <a:pt x="385" y="504"/>
                  <a:pt x="385" y="504"/>
                </a:cubicBezTo>
                <a:close/>
                <a:moveTo>
                  <a:pt x="462" y="544"/>
                </a:moveTo>
                <a:cubicBezTo>
                  <a:pt x="462" y="544"/>
                  <a:pt x="462" y="544"/>
                  <a:pt x="462" y="544"/>
                </a:cubicBezTo>
                <a:cubicBezTo>
                  <a:pt x="462" y="544"/>
                  <a:pt x="462" y="544"/>
                  <a:pt x="462" y="544"/>
                </a:cubicBezTo>
                <a:cubicBezTo>
                  <a:pt x="462" y="544"/>
                  <a:pt x="462" y="544"/>
                  <a:pt x="462" y="544"/>
                </a:cubicBezTo>
                <a:close/>
                <a:moveTo>
                  <a:pt x="158" y="889"/>
                </a:moveTo>
                <a:cubicBezTo>
                  <a:pt x="158" y="889"/>
                  <a:pt x="158" y="888"/>
                  <a:pt x="158" y="888"/>
                </a:cubicBezTo>
                <a:cubicBezTo>
                  <a:pt x="158" y="888"/>
                  <a:pt x="158" y="889"/>
                  <a:pt x="158" y="889"/>
                </a:cubicBezTo>
                <a:cubicBezTo>
                  <a:pt x="158" y="889"/>
                  <a:pt x="158" y="889"/>
                  <a:pt x="158" y="889"/>
                </a:cubicBezTo>
                <a:close/>
                <a:moveTo>
                  <a:pt x="158" y="888"/>
                </a:move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158" y="888"/>
                </a:moveTo>
                <a:cubicBezTo>
                  <a:pt x="158" y="888"/>
                  <a:pt x="158" y="888"/>
                  <a:pt x="158" y="887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158" y="888"/>
                </a:moveTo>
                <a:cubicBezTo>
                  <a:pt x="158" y="888"/>
                  <a:pt x="158" y="887"/>
                  <a:pt x="158" y="887"/>
                </a:cubicBezTo>
                <a:cubicBezTo>
                  <a:pt x="158" y="887"/>
                  <a:pt x="157" y="887"/>
                  <a:pt x="157" y="887"/>
                </a:cubicBezTo>
                <a:cubicBezTo>
                  <a:pt x="157" y="887"/>
                  <a:pt x="158" y="887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387" y="532"/>
                </a:move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lose/>
                <a:moveTo>
                  <a:pt x="383" y="40"/>
                </a:moveTo>
                <a:cubicBezTo>
                  <a:pt x="383" y="40"/>
                  <a:pt x="383" y="40"/>
                  <a:pt x="383" y="40"/>
                </a:cubicBezTo>
                <a:cubicBezTo>
                  <a:pt x="382" y="39"/>
                  <a:pt x="382" y="39"/>
                  <a:pt x="382" y="39"/>
                </a:cubicBezTo>
                <a:cubicBezTo>
                  <a:pt x="382" y="39"/>
                  <a:pt x="383" y="39"/>
                  <a:pt x="383" y="40"/>
                </a:cubicBezTo>
                <a:cubicBezTo>
                  <a:pt x="383" y="40"/>
                  <a:pt x="383" y="40"/>
                  <a:pt x="383" y="40"/>
                </a:cubicBezTo>
                <a:close/>
                <a:moveTo>
                  <a:pt x="310" y="1"/>
                </a:moveTo>
                <a:cubicBezTo>
                  <a:pt x="310" y="1"/>
                  <a:pt x="310" y="1"/>
                  <a:pt x="310" y="1"/>
                </a:cubicBezTo>
                <a:cubicBezTo>
                  <a:pt x="310" y="1"/>
                  <a:pt x="310" y="0"/>
                  <a:pt x="310" y="0"/>
                </a:cubicBezTo>
                <a:cubicBezTo>
                  <a:pt x="310" y="0"/>
                  <a:pt x="310" y="1"/>
                  <a:pt x="310" y="1"/>
                </a:cubicBezTo>
                <a:cubicBezTo>
                  <a:pt x="310" y="1"/>
                  <a:pt x="310" y="1"/>
                  <a:pt x="310" y="1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0" name="稻壳儿设计师PPT@老油条PPT_85"/>
          <p:cNvSpPr/>
          <p:nvPr/>
        </p:nvSpPr>
        <p:spPr>
          <a:xfrm>
            <a:off x="3819762" y="313811"/>
            <a:ext cx="3262432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60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背景說明</a:t>
            </a:r>
            <a:endParaRPr lang="zh-CN" altLang="en-US" sz="6000" dirty="0">
              <a:solidFill>
                <a:srgbClr val="44342B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07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91" name="直角三角形 90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93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5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E841436-194F-4D7B-B11F-2AFAFB594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88" y="1396014"/>
            <a:ext cx="8490858" cy="4967050"/>
          </a:xfrm>
          <a:prstGeom prst="rect">
            <a:avLst/>
          </a:prstGeom>
        </p:spPr>
      </p:pic>
      <p:sp>
        <p:nvSpPr>
          <p:cNvPr id="6" name="箭號: 向下 5">
            <a:extLst>
              <a:ext uri="{FF2B5EF4-FFF2-40B4-BE49-F238E27FC236}">
                <a16:creationId xmlns:a16="http://schemas.microsoft.com/office/drawing/2014/main" id="{8AB738D5-3E42-4EB7-94EF-59DE5DBDF830}"/>
              </a:ext>
            </a:extLst>
          </p:cNvPr>
          <p:cNvSpPr/>
          <p:nvPr/>
        </p:nvSpPr>
        <p:spPr>
          <a:xfrm>
            <a:off x="8502216" y="3157804"/>
            <a:ext cx="210142" cy="21014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32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graphicFrame>
        <p:nvGraphicFramePr>
          <p:cNvPr id="16" name="object 6">
            <a:extLst>
              <a:ext uri="{FF2B5EF4-FFF2-40B4-BE49-F238E27FC236}">
                <a16:creationId xmlns:a16="http://schemas.microsoft.com/office/drawing/2014/main" id="{0295B9A0-F4FB-473B-8B84-D87272F74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134112"/>
              </p:ext>
            </p:extLst>
          </p:nvPr>
        </p:nvGraphicFramePr>
        <p:xfrm>
          <a:off x="1400175" y="807252"/>
          <a:ext cx="9597898" cy="55901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8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9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6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lang="en-US" sz="3600" b="1" spc="-5" baseline="20000" dirty="0">
                          <a:solidFill>
                            <a:srgbClr val="FFFF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/>
                        </a:rPr>
                        <a:t>No</a:t>
                      </a:r>
                      <a:endParaRPr sz="3600" baseline="20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/>
                      </a:endParaRPr>
                    </a:p>
                  </a:txBody>
                  <a:tcPr marL="0" marR="0" marT="13779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lang="en-US" sz="3600" b="1" baseline="20000" dirty="0">
                          <a:solidFill>
                            <a:srgbClr val="FFFF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/>
                        </a:rPr>
                        <a:t>Examination</a:t>
                      </a:r>
                      <a:endParaRPr sz="3600" baseline="20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/>
                      </a:endParaRPr>
                    </a:p>
                  </a:txBody>
                  <a:tcPr marL="0" marR="0" marT="13779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lang="en-US" altLang="zh-TW" sz="3600" b="1" baseline="20000">
                          <a:solidFill>
                            <a:srgbClr val="FFFF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Arial"/>
                        </a:rPr>
                        <a:t>Yes/No</a:t>
                      </a:r>
                      <a:endParaRPr sz="3600" baseline="20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/>
                      </a:endParaRPr>
                    </a:p>
                  </a:txBody>
                  <a:tcPr marL="0" marR="0" marT="13779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4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lang="en-US" sz="2000">
                          <a:latin typeface="Arial"/>
                          <a:cs typeface="Arial"/>
                        </a:rPr>
                        <a:t>1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9EC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此篇系統性文獻回顧是否問了一個清楚、明確的問題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?</a:t>
                      </a:r>
                      <a:endParaRPr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15875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9E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lang="en-US" sz="3200" baseline="10000">
                          <a:latin typeface="Arial"/>
                          <a:cs typeface="Arial"/>
                        </a:rPr>
                        <a:t>Yes</a:t>
                      </a:r>
                      <a:endParaRPr sz="3200" baseline="10000" dirty="0">
                        <a:latin typeface="Arial"/>
                        <a:cs typeface="Arial"/>
                      </a:endParaRPr>
                    </a:p>
                  </a:txBody>
                  <a:tcPr marL="0" marR="0" marT="15875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4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lang="en-US" sz="2000">
                          <a:latin typeface="Arial"/>
                          <a:cs typeface="Arial"/>
                        </a:rPr>
                        <a:t>2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9D0D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作者是否尋找適當研究型態的文獻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?</a:t>
                      </a:r>
                      <a:endParaRPr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15938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9D0D7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aseline="10000" dirty="0">
                          <a:latin typeface="Arial"/>
                          <a:cs typeface="Arial"/>
                        </a:rPr>
                        <a:t>Yes</a:t>
                      </a:r>
                    </a:p>
                  </a:txBody>
                  <a:tcPr marL="0" marR="0" marT="159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0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4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lang="en-US" sz="2000">
                          <a:latin typeface="Arial"/>
                          <a:cs typeface="Arial"/>
                        </a:rPr>
                        <a:t>3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159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9EC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你認為所有重要且相關的研究都被納入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?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15938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9E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lang="en-US" sz="3200" baseline="10000">
                          <a:latin typeface="Arial"/>
                          <a:cs typeface="Arial"/>
                        </a:rPr>
                        <a:t>Yes</a:t>
                      </a:r>
                      <a:endParaRPr sz="3200" baseline="10000" dirty="0">
                        <a:latin typeface="Arial"/>
                        <a:cs typeface="Arial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4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lang="en-US" sz="2000">
                          <a:latin typeface="Arial"/>
                          <a:cs typeface="Arial"/>
                        </a:rPr>
                        <a:t>4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159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9D0D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系統性文獻回顧的作者是否評估所納入研究文獻的品質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?</a:t>
                      </a:r>
                      <a:endParaRPr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15938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9D0D7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aseline="10000">
                          <a:latin typeface="Arial"/>
                          <a:cs typeface="Arial"/>
                        </a:rPr>
                        <a:t>Yes</a:t>
                      </a:r>
                      <a:endParaRPr lang="en-US" altLang="zh-TW" sz="3200" baseline="10000" dirty="0">
                        <a:latin typeface="Arial"/>
                        <a:cs typeface="Arial"/>
                      </a:endParaRPr>
                    </a:p>
                  </a:txBody>
                  <a:tcPr marL="0" marR="0" marT="159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0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4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lang="en-US" sz="2000">
                          <a:latin typeface="Arial"/>
                          <a:cs typeface="Arial"/>
                        </a:rPr>
                        <a:t>5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159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9EC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如果作者將研究結果進行合併，這樣的合併是否合理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?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15938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9E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lang="en-US" sz="3200" baseline="10000">
                          <a:latin typeface="Arial"/>
                          <a:cs typeface="Arial"/>
                        </a:rPr>
                        <a:t>Yes</a:t>
                      </a:r>
                      <a:endParaRPr sz="3200" baseline="10000" dirty="0">
                        <a:latin typeface="Arial"/>
                        <a:cs typeface="Arial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74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lang="en-US" sz="2000">
                          <a:latin typeface="Arial"/>
                          <a:cs typeface="Arial"/>
                        </a:rPr>
                        <a:t>6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159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0D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這篇系統性文獻回顧的整體結果為何？</a:t>
                      </a:r>
                      <a:endParaRPr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15938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0D7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aseline="10000">
                          <a:latin typeface="Arial"/>
                          <a:cs typeface="Arial"/>
                        </a:rPr>
                        <a:t>Yes</a:t>
                      </a:r>
                      <a:endParaRPr lang="en-US" altLang="zh-TW" sz="3200" baseline="10000" dirty="0">
                        <a:latin typeface="Arial"/>
                        <a:cs typeface="Arial"/>
                      </a:endParaRPr>
                    </a:p>
                  </a:txBody>
                  <a:tcPr marL="0" marR="0" marT="159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0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74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lang="en-US" sz="2000">
                          <a:latin typeface="Arial"/>
                          <a:cs typeface="Arial"/>
                        </a:rPr>
                        <a:t>7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159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結果精準嗎？</a:t>
                      </a:r>
                      <a:endParaRPr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15938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lang="en-US" sz="3200" baseline="1000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Can’t tell</a:t>
                      </a:r>
                      <a:endParaRPr sz="3200" baseline="1000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5875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285258"/>
                  </a:ext>
                </a:extLst>
              </a:tr>
              <a:tr h="5074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lang="en-US" sz="2000">
                          <a:latin typeface="Arial"/>
                          <a:cs typeface="Arial"/>
                        </a:rPr>
                        <a:t>8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159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0D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此研究結果是否可應用到當地的族群？</a:t>
                      </a:r>
                      <a:endParaRPr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15938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0D7"/>
                    </a:solidFill>
                  </a:tcPr>
                </a:tc>
                <a:tc>
                  <a:txBody>
                    <a:bodyPr/>
                    <a:lstStyle/>
                    <a:p>
                      <a:pPr marL="190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aseline="10000">
                          <a:latin typeface="Arial"/>
                          <a:cs typeface="Arial"/>
                        </a:rPr>
                        <a:t>Yes</a:t>
                      </a:r>
                      <a:endParaRPr lang="en-US" altLang="zh-TW" sz="3200" baseline="10000" dirty="0">
                        <a:latin typeface="Arial"/>
                        <a:cs typeface="Arial"/>
                      </a:endParaRPr>
                    </a:p>
                  </a:txBody>
                  <a:tcPr marL="0" marR="0" marT="15938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0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145203"/>
                  </a:ext>
                </a:extLst>
              </a:tr>
              <a:tr h="5074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lang="en-US" sz="2000">
                          <a:latin typeface="Arial"/>
                          <a:cs typeface="Arial"/>
                        </a:rPr>
                        <a:t>9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159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是否所有重要的臨床結果都有被考量到？</a:t>
                      </a:r>
                      <a:endParaRPr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15938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lang="en-US" sz="3200" baseline="10000">
                          <a:latin typeface="Arial"/>
                          <a:cs typeface="Arial"/>
                        </a:rPr>
                        <a:t>Yes</a:t>
                      </a:r>
                      <a:endParaRPr sz="3200" baseline="10000" dirty="0">
                        <a:latin typeface="Arial"/>
                        <a:cs typeface="Arial"/>
                      </a:endParaRPr>
                    </a:p>
                  </a:txBody>
                  <a:tcPr marL="0" marR="0" marT="15875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9860"/>
                  </a:ext>
                </a:extLst>
              </a:tr>
              <a:tr h="5074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lang="en-US" sz="2000">
                          <a:latin typeface="Arial"/>
                          <a:cs typeface="Arial"/>
                        </a:rPr>
                        <a:t>10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159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0D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/>
                        </a:rPr>
                        <a:t>付出的傷害和花費換得介入措施所產生的益處是否值得？</a:t>
                      </a:r>
                      <a:endParaRPr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 marL="0" marR="0" marT="15938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0D7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lang="en-US" sz="3200" baseline="10000" dirty="0">
                          <a:latin typeface="Arial"/>
                          <a:cs typeface="Arial"/>
                        </a:rPr>
                        <a:t>Yes</a:t>
                      </a:r>
                      <a:endParaRPr sz="3200" baseline="10000" dirty="0">
                        <a:latin typeface="Arial"/>
                        <a:cs typeface="Arial"/>
                      </a:endParaRPr>
                    </a:p>
                  </a:txBody>
                  <a:tcPr marL="0" marR="0" marT="15875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0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087987"/>
                  </a:ext>
                </a:extLst>
              </a:tr>
            </a:tbl>
          </a:graphicData>
        </a:graphic>
      </p:graphicFrame>
      <p:sp>
        <p:nvSpPr>
          <p:cNvPr id="13" name="直角三角形 12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50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053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稻壳儿设计师PPT@老油条PPT_1"/>
          <p:cNvGrpSpPr/>
          <p:nvPr/>
        </p:nvGrpSpPr>
        <p:grpSpPr>
          <a:xfrm>
            <a:off x="-931765" y="1317842"/>
            <a:ext cx="3307306" cy="6030970"/>
            <a:chOff x="-931765" y="1317842"/>
            <a:chExt cx="3307306" cy="6030970"/>
          </a:xfrm>
          <a:solidFill>
            <a:srgbClr val="A26E58"/>
          </a:solidFill>
        </p:grpSpPr>
        <p:sp>
          <p:nvSpPr>
            <p:cNvPr id="6" name="任意多边形: 形状 5"/>
            <p:cNvSpPr/>
            <p:nvPr/>
          </p:nvSpPr>
          <p:spPr>
            <a:xfrm>
              <a:off x="-931765" y="4408579"/>
              <a:ext cx="1111699" cy="2946004"/>
            </a:xfrm>
            <a:custGeom>
              <a:avLst/>
              <a:gdLst>
                <a:gd name="connsiteX0" fmla="*/ 1129770 w 1111699"/>
                <a:gd name="connsiteY0" fmla="*/ 2941892 h 2946003"/>
                <a:gd name="connsiteX1" fmla="*/ 1003870 w 1111699"/>
                <a:gd name="connsiteY1" fmla="*/ 1614245 h 2946003"/>
                <a:gd name="connsiteX2" fmla="*/ 817938 w 1111699"/>
                <a:gd name="connsiteY2" fmla="*/ 1010870 h 2946003"/>
                <a:gd name="connsiteX3" fmla="*/ 479148 w 1111699"/>
                <a:gd name="connsiteY3" fmla="*/ 525613 h 2946003"/>
                <a:gd name="connsiteX4" fmla="*/ 290159 w 1111699"/>
                <a:gd name="connsiteY4" fmla="*/ 254081 h 2946003"/>
                <a:gd name="connsiteX5" fmla="*/ 150919 w 1111699"/>
                <a:gd name="connsiteY5" fmla="*/ 27016 h 2946003"/>
                <a:gd name="connsiteX6" fmla="*/ 1117 w 1111699"/>
                <a:gd name="connsiteY6" fmla="*/ 199885 h 2946003"/>
                <a:gd name="connsiteX7" fmla="*/ 144249 w 1111699"/>
                <a:gd name="connsiteY7" fmla="*/ 788252 h 2946003"/>
                <a:gd name="connsiteX8" fmla="*/ 419950 w 1111699"/>
                <a:gd name="connsiteY8" fmla="*/ 1446379 h 2946003"/>
                <a:gd name="connsiteX9" fmla="*/ 734839 w 1111699"/>
                <a:gd name="connsiteY9" fmla="*/ 2192607 h 2946003"/>
                <a:gd name="connsiteX10" fmla="*/ 900482 w 1111699"/>
                <a:gd name="connsiteY10" fmla="*/ 2584203 h 2946003"/>
                <a:gd name="connsiteX11" fmla="*/ 1036387 w 1111699"/>
                <a:gd name="connsiteY11" fmla="*/ 2805153 h 2946003"/>
                <a:gd name="connsiteX12" fmla="*/ 1072518 w 1111699"/>
                <a:gd name="connsiteY12" fmla="*/ 2780418 h 2946003"/>
                <a:gd name="connsiteX13" fmla="*/ 792091 w 1111699"/>
                <a:gd name="connsiteY13" fmla="*/ 1453048 h 2946003"/>
                <a:gd name="connsiteX14" fmla="*/ 597822 w 1111699"/>
                <a:gd name="connsiteY14" fmla="*/ 886082 h 2946003"/>
                <a:gd name="connsiteX15" fmla="*/ 302388 w 1111699"/>
                <a:gd name="connsiteY15" fmla="*/ 545624 h 2946003"/>
                <a:gd name="connsiteX16" fmla="*/ 272372 w 1111699"/>
                <a:gd name="connsiteY16" fmla="*/ 565912 h 2946003"/>
                <a:gd name="connsiteX17" fmla="*/ 552242 w 1111699"/>
                <a:gd name="connsiteY17" fmla="*/ 1446656 h 2946003"/>
                <a:gd name="connsiteX18" fmla="*/ 966350 w 1111699"/>
                <a:gd name="connsiteY18" fmla="*/ 2438014 h 2946003"/>
                <a:gd name="connsiteX19" fmla="*/ 1011930 w 1111699"/>
                <a:gd name="connsiteY19" fmla="*/ 2414669 h 2946003"/>
                <a:gd name="connsiteX20" fmla="*/ 628116 w 1111699"/>
                <a:gd name="connsiteY20" fmla="*/ 1493903 h 2946003"/>
                <a:gd name="connsiteX21" fmla="*/ 317952 w 1111699"/>
                <a:gd name="connsiteY21" fmla="*/ 568414 h 2946003"/>
                <a:gd name="connsiteX22" fmla="*/ 287936 w 1111699"/>
                <a:gd name="connsiteY22" fmla="*/ 588702 h 2946003"/>
                <a:gd name="connsiteX23" fmla="*/ 592819 w 1111699"/>
                <a:gd name="connsiteY23" fmla="*/ 1003366 h 2946003"/>
                <a:gd name="connsiteX24" fmla="*/ 785977 w 1111699"/>
                <a:gd name="connsiteY24" fmla="*/ 1608131 h 2946003"/>
                <a:gd name="connsiteX25" fmla="*/ 1026104 w 1111699"/>
                <a:gd name="connsiteY25" fmla="*/ 2790145 h 2946003"/>
                <a:gd name="connsiteX26" fmla="*/ 1062234 w 1111699"/>
                <a:gd name="connsiteY26" fmla="*/ 2765410 h 2946003"/>
                <a:gd name="connsiteX27" fmla="*/ 926329 w 1111699"/>
                <a:gd name="connsiteY27" fmla="*/ 2525283 h 2946003"/>
                <a:gd name="connsiteX28" fmla="*/ 800429 w 1111699"/>
                <a:gd name="connsiteY28" fmla="*/ 2226791 h 2946003"/>
                <a:gd name="connsiteX29" fmla="*/ 563915 w 1111699"/>
                <a:gd name="connsiteY29" fmla="*/ 1667329 h 2946003"/>
                <a:gd name="connsiteX30" fmla="*/ 98113 w 1111699"/>
                <a:gd name="connsiteY30" fmla="*/ 522834 h 2946003"/>
                <a:gd name="connsiteX31" fmla="*/ 46697 w 1111699"/>
                <a:gd name="connsiteY31" fmla="*/ 220730 h 2946003"/>
                <a:gd name="connsiteX32" fmla="*/ 74767 w 1111699"/>
                <a:gd name="connsiteY32" fmla="*/ 67315 h 2946003"/>
                <a:gd name="connsiteX33" fmla="*/ 196221 w 1111699"/>
                <a:gd name="connsiteY33" fmla="*/ 172927 h 2946003"/>
                <a:gd name="connsiteX34" fmla="*/ 468865 w 1111699"/>
                <a:gd name="connsiteY34" fmla="*/ 580364 h 2946003"/>
                <a:gd name="connsiteX35" fmla="*/ 777361 w 1111699"/>
                <a:gd name="connsiteY35" fmla="*/ 1031436 h 2946003"/>
                <a:gd name="connsiteX36" fmla="*/ 948007 w 1111699"/>
                <a:gd name="connsiteY36" fmla="*/ 1587564 h 2946003"/>
                <a:gd name="connsiteX37" fmla="*/ 1103645 w 1111699"/>
                <a:gd name="connsiteY37" fmla="*/ 2940780 h 2946003"/>
                <a:gd name="connsiteX38" fmla="*/ 1129770 w 1111699"/>
                <a:gd name="connsiteY38" fmla="*/ 2941892 h 2946003"/>
                <a:gd name="connsiteX39" fmla="*/ 1129770 w 1111699"/>
                <a:gd name="connsiteY39" fmla="*/ 2941892 h 2946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1699" h="2946003">
                  <a:moveTo>
                    <a:pt x="1129770" y="2941892"/>
                  </a:moveTo>
                  <a:cubicBezTo>
                    <a:pt x="1148113" y="2495823"/>
                    <a:pt x="1105869" y="2049197"/>
                    <a:pt x="1003870" y="1614245"/>
                  </a:cubicBezTo>
                  <a:cubicBezTo>
                    <a:pt x="956067" y="1410248"/>
                    <a:pt x="901316" y="1203472"/>
                    <a:pt x="817938" y="1010870"/>
                  </a:cubicBezTo>
                  <a:cubicBezTo>
                    <a:pt x="736506" y="822715"/>
                    <a:pt x="611718" y="678750"/>
                    <a:pt x="479148" y="525613"/>
                  </a:cubicBezTo>
                  <a:cubicBezTo>
                    <a:pt x="405776" y="441124"/>
                    <a:pt x="342409" y="353022"/>
                    <a:pt x="290159" y="254081"/>
                  </a:cubicBezTo>
                  <a:cubicBezTo>
                    <a:pt x="251806" y="181542"/>
                    <a:pt x="214008" y="82601"/>
                    <a:pt x="150919" y="27016"/>
                  </a:cubicBezTo>
                  <a:cubicBezTo>
                    <a:pt x="40861" y="-69980"/>
                    <a:pt x="5564" y="119287"/>
                    <a:pt x="1117" y="199885"/>
                  </a:cubicBezTo>
                  <a:cubicBezTo>
                    <a:pt x="-10556" y="400825"/>
                    <a:pt x="71432" y="604544"/>
                    <a:pt x="144249" y="788252"/>
                  </a:cubicBezTo>
                  <a:cubicBezTo>
                    <a:pt x="231795" y="1009202"/>
                    <a:pt x="327679" y="1227374"/>
                    <a:pt x="419950" y="1446379"/>
                  </a:cubicBezTo>
                  <a:cubicBezTo>
                    <a:pt x="524728" y="1695121"/>
                    <a:pt x="629505" y="1943864"/>
                    <a:pt x="734839" y="2192607"/>
                  </a:cubicBezTo>
                  <a:cubicBezTo>
                    <a:pt x="790146" y="2323231"/>
                    <a:pt x="845175" y="2453578"/>
                    <a:pt x="900482" y="2584203"/>
                  </a:cubicBezTo>
                  <a:cubicBezTo>
                    <a:pt x="934389" y="2664245"/>
                    <a:pt x="958846" y="2756794"/>
                    <a:pt x="1036387" y="2805153"/>
                  </a:cubicBezTo>
                  <a:cubicBezTo>
                    <a:pt x="1055008" y="2816548"/>
                    <a:pt x="1075297" y="2800706"/>
                    <a:pt x="1072518" y="2780418"/>
                  </a:cubicBezTo>
                  <a:cubicBezTo>
                    <a:pt x="1014153" y="2331291"/>
                    <a:pt x="921327" y="1887167"/>
                    <a:pt x="792091" y="1453048"/>
                  </a:cubicBezTo>
                  <a:cubicBezTo>
                    <a:pt x="735395" y="1262392"/>
                    <a:pt x="675919" y="1069234"/>
                    <a:pt x="597822" y="886082"/>
                  </a:cubicBezTo>
                  <a:cubicBezTo>
                    <a:pt x="536123" y="741561"/>
                    <a:pt x="451078" y="609824"/>
                    <a:pt x="302388" y="545624"/>
                  </a:cubicBezTo>
                  <a:cubicBezTo>
                    <a:pt x="289047" y="539787"/>
                    <a:pt x="272372" y="552016"/>
                    <a:pt x="272372" y="565912"/>
                  </a:cubicBezTo>
                  <a:cubicBezTo>
                    <a:pt x="271538" y="883858"/>
                    <a:pt x="421896" y="1165396"/>
                    <a:pt x="552242" y="1446656"/>
                  </a:cubicBezTo>
                  <a:cubicBezTo>
                    <a:pt x="703156" y="1771551"/>
                    <a:pt x="841006" y="2102281"/>
                    <a:pt x="966350" y="2438014"/>
                  </a:cubicBezTo>
                  <a:cubicBezTo>
                    <a:pt x="977745" y="2468586"/>
                    <a:pt x="1023325" y="2445240"/>
                    <a:pt x="1011930" y="2414669"/>
                  </a:cubicBezTo>
                  <a:cubicBezTo>
                    <a:pt x="895480" y="2103115"/>
                    <a:pt x="768190" y="1795730"/>
                    <a:pt x="628116" y="1493903"/>
                  </a:cubicBezTo>
                  <a:cubicBezTo>
                    <a:pt x="491377" y="1199025"/>
                    <a:pt x="317396" y="903035"/>
                    <a:pt x="317952" y="568414"/>
                  </a:cubicBezTo>
                  <a:cubicBezTo>
                    <a:pt x="307946" y="575084"/>
                    <a:pt x="297941" y="582032"/>
                    <a:pt x="287936" y="588702"/>
                  </a:cubicBezTo>
                  <a:cubicBezTo>
                    <a:pt x="458026" y="662352"/>
                    <a:pt x="533065" y="839946"/>
                    <a:pt x="592819" y="1003366"/>
                  </a:cubicBezTo>
                  <a:cubicBezTo>
                    <a:pt x="665358" y="1202082"/>
                    <a:pt x="729003" y="1404412"/>
                    <a:pt x="785977" y="1608131"/>
                  </a:cubicBezTo>
                  <a:cubicBezTo>
                    <a:pt x="894368" y="1995836"/>
                    <a:pt x="973576" y="2391045"/>
                    <a:pt x="1026104" y="2790145"/>
                  </a:cubicBezTo>
                  <a:cubicBezTo>
                    <a:pt x="1038055" y="2781807"/>
                    <a:pt x="1050284" y="2773748"/>
                    <a:pt x="1062234" y="2765410"/>
                  </a:cubicBezTo>
                  <a:cubicBezTo>
                    <a:pt x="986083" y="2718163"/>
                    <a:pt x="959124" y="2602824"/>
                    <a:pt x="926329" y="2525283"/>
                  </a:cubicBezTo>
                  <a:cubicBezTo>
                    <a:pt x="884362" y="2425786"/>
                    <a:pt x="842396" y="2326288"/>
                    <a:pt x="800429" y="2226791"/>
                  </a:cubicBezTo>
                  <a:cubicBezTo>
                    <a:pt x="721776" y="2040304"/>
                    <a:pt x="642846" y="1853816"/>
                    <a:pt x="563915" y="1667329"/>
                  </a:cubicBezTo>
                  <a:cubicBezTo>
                    <a:pt x="404386" y="1291018"/>
                    <a:pt x="215675" y="914708"/>
                    <a:pt x="98113" y="522834"/>
                  </a:cubicBezTo>
                  <a:cubicBezTo>
                    <a:pt x="68653" y="424726"/>
                    <a:pt x="45029" y="323840"/>
                    <a:pt x="46697" y="220730"/>
                  </a:cubicBezTo>
                  <a:cubicBezTo>
                    <a:pt x="47253" y="188768"/>
                    <a:pt x="46975" y="90383"/>
                    <a:pt x="74767" y="67315"/>
                  </a:cubicBezTo>
                  <a:cubicBezTo>
                    <a:pt x="127851" y="23125"/>
                    <a:pt x="177322" y="139576"/>
                    <a:pt x="196221" y="172927"/>
                  </a:cubicBezTo>
                  <a:cubicBezTo>
                    <a:pt x="279876" y="319671"/>
                    <a:pt x="356583" y="452519"/>
                    <a:pt x="468865" y="580364"/>
                  </a:cubicBezTo>
                  <a:cubicBezTo>
                    <a:pt x="591430" y="720438"/>
                    <a:pt x="703433" y="858289"/>
                    <a:pt x="777361" y="1031436"/>
                  </a:cubicBezTo>
                  <a:cubicBezTo>
                    <a:pt x="853235" y="1209308"/>
                    <a:pt x="903261" y="1399687"/>
                    <a:pt x="948007" y="1587564"/>
                  </a:cubicBezTo>
                  <a:cubicBezTo>
                    <a:pt x="1053063" y="2030854"/>
                    <a:pt x="1102534" y="2485261"/>
                    <a:pt x="1103645" y="2940780"/>
                  </a:cubicBezTo>
                  <a:cubicBezTo>
                    <a:pt x="1104201" y="2956900"/>
                    <a:pt x="1129214" y="2958567"/>
                    <a:pt x="1129770" y="2941892"/>
                  </a:cubicBezTo>
                  <a:lnTo>
                    <a:pt x="1129770" y="2941892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-317775" y="2475121"/>
              <a:ext cx="917152" cy="4835893"/>
            </a:xfrm>
            <a:custGeom>
              <a:avLst/>
              <a:gdLst>
                <a:gd name="connsiteX0" fmla="*/ 542738 w 917151"/>
                <a:gd name="connsiteY0" fmla="*/ 4848669 h 4835892"/>
                <a:gd name="connsiteX1" fmla="*/ 905430 w 917151"/>
                <a:gd name="connsiteY1" fmla="*/ 2833436 h 4835892"/>
                <a:gd name="connsiteX2" fmla="*/ 767023 w 917151"/>
                <a:gd name="connsiteY2" fmla="*/ 858502 h 4835892"/>
                <a:gd name="connsiteX3" fmla="*/ 433792 w 917151"/>
                <a:gd name="connsiteY3" fmla="*/ 131173 h 4835892"/>
                <a:gd name="connsiteX4" fmla="*/ 233686 w 917151"/>
                <a:gd name="connsiteY4" fmla="*/ 14444 h 4835892"/>
                <a:gd name="connsiteX5" fmla="*/ 63596 w 917151"/>
                <a:gd name="connsiteY5" fmla="*/ 362128 h 4835892"/>
                <a:gd name="connsiteX6" fmla="*/ 175877 w 917151"/>
                <a:gd name="connsiteY6" fmla="*/ 2262023 h 4835892"/>
                <a:gd name="connsiteX7" fmla="*/ 267037 w 917151"/>
                <a:gd name="connsiteY7" fmla="*/ 3388452 h 4835892"/>
                <a:gd name="connsiteX8" fmla="*/ 583037 w 917151"/>
                <a:gd name="connsiteY8" fmla="*/ 4494037 h 4835892"/>
                <a:gd name="connsiteX9" fmla="*/ 629173 w 917151"/>
                <a:gd name="connsiteY9" fmla="*/ 4490424 h 4835892"/>
                <a:gd name="connsiteX10" fmla="*/ 775639 w 917151"/>
                <a:gd name="connsiteY10" fmla="*/ 2225059 h 4835892"/>
                <a:gd name="connsiteX11" fmla="*/ 682812 w 917151"/>
                <a:gd name="connsiteY11" fmla="*/ 1134204 h 4835892"/>
                <a:gd name="connsiteX12" fmla="*/ 375149 w 917151"/>
                <a:gd name="connsiteY12" fmla="*/ 438002 h 4835892"/>
                <a:gd name="connsiteX13" fmla="*/ 344856 w 917151"/>
                <a:gd name="connsiteY13" fmla="*/ 440225 h 4835892"/>
                <a:gd name="connsiteX14" fmla="*/ 283156 w 917151"/>
                <a:gd name="connsiteY14" fmla="*/ 754836 h 4835892"/>
                <a:gd name="connsiteX15" fmla="*/ 304834 w 917151"/>
                <a:gd name="connsiteY15" fmla="*/ 1241205 h 4835892"/>
                <a:gd name="connsiteX16" fmla="*/ 347635 w 917151"/>
                <a:gd name="connsiteY16" fmla="*/ 2254519 h 4835892"/>
                <a:gd name="connsiteX17" fmla="*/ 390991 w 917151"/>
                <a:gd name="connsiteY17" fmla="*/ 3267833 h 4835892"/>
                <a:gd name="connsiteX18" fmla="*/ 555801 w 917151"/>
                <a:gd name="connsiteY18" fmla="*/ 3891774 h 4835892"/>
                <a:gd name="connsiteX19" fmla="*/ 584427 w 917151"/>
                <a:gd name="connsiteY19" fmla="*/ 3889829 h 4835892"/>
                <a:gd name="connsiteX20" fmla="*/ 636955 w 917151"/>
                <a:gd name="connsiteY20" fmla="*/ 3660540 h 4835892"/>
                <a:gd name="connsiteX21" fmla="*/ 637510 w 917151"/>
                <a:gd name="connsiteY21" fmla="*/ 3241430 h 4835892"/>
                <a:gd name="connsiteX22" fmla="*/ 630562 w 917151"/>
                <a:gd name="connsiteY22" fmla="*/ 2403209 h 4835892"/>
                <a:gd name="connsiteX23" fmla="*/ 613053 w 917151"/>
                <a:gd name="connsiteY23" fmla="*/ 1584998 h 4835892"/>
                <a:gd name="connsiteX24" fmla="*/ 600269 w 917151"/>
                <a:gd name="connsiteY24" fmla="*/ 1213412 h 4835892"/>
                <a:gd name="connsiteX25" fmla="*/ 511888 w 917151"/>
                <a:gd name="connsiteY25" fmla="*/ 1019698 h 4835892"/>
                <a:gd name="connsiteX26" fmla="*/ 477982 w 917151"/>
                <a:gd name="connsiteY26" fmla="*/ 1031371 h 4835892"/>
                <a:gd name="connsiteX27" fmla="*/ 484096 w 917151"/>
                <a:gd name="connsiteY27" fmla="*/ 1576382 h 4835892"/>
                <a:gd name="connsiteX28" fmla="*/ 530509 w 917151"/>
                <a:gd name="connsiteY28" fmla="*/ 2262301 h 4835892"/>
                <a:gd name="connsiteX29" fmla="*/ 523005 w 917151"/>
                <a:gd name="connsiteY29" fmla="*/ 2879294 h 4835892"/>
                <a:gd name="connsiteX30" fmla="*/ 603881 w 917151"/>
                <a:gd name="connsiteY30" fmla="*/ 3383449 h 4835892"/>
                <a:gd name="connsiteX31" fmla="*/ 648350 w 917151"/>
                <a:gd name="connsiteY31" fmla="*/ 3360660 h 4835892"/>
                <a:gd name="connsiteX32" fmla="*/ 576645 w 917151"/>
                <a:gd name="connsiteY32" fmla="*/ 2814259 h 4835892"/>
                <a:gd name="connsiteX33" fmla="*/ 579702 w 917151"/>
                <a:gd name="connsiteY33" fmla="*/ 2225337 h 4835892"/>
                <a:gd name="connsiteX34" fmla="*/ 539681 w 917151"/>
                <a:gd name="connsiteY34" fmla="*/ 1665318 h 4835892"/>
                <a:gd name="connsiteX35" fmla="*/ 521060 w 917151"/>
                <a:gd name="connsiteY35" fmla="*/ 1046101 h 4835892"/>
                <a:gd name="connsiteX36" fmla="*/ 487153 w 917151"/>
                <a:gd name="connsiteY36" fmla="*/ 1057774 h 4835892"/>
                <a:gd name="connsiteX37" fmla="*/ 555523 w 917151"/>
                <a:gd name="connsiteY37" fmla="*/ 1283449 h 4835892"/>
                <a:gd name="connsiteX38" fmla="*/ 563582 w 917151"/>
                <a:gd name="connsiteY38" fmla="*/ 1562764 h 4835892"/>
                <a:gd name="connsiteX39" fmla="*/ 575533 w 917151"/>
                <a:gd name="connsiteY39" fmla="*/ 2061639 h 4835892"/>
                <a:gd name="connsiteX40" fmla="*/ 589429 w 917151"/>
                <a:gd name="connsiteY40" fmla="*/ 3079678 h 4835892"/>
                <a:gd name="connsiteX41" fmla="*/ 590541 w 917151"/>
                <a:gd name="connsiteY41" fmla="*/ 3598841 h 4835892"/>
                <a:gd name="connsiteX42" fmla="*/ 559136 w 917151"/>
                <a:gd name="connsiteY42" fmla="*/ 3841748 h 4835892"/>
                <a:gd name="connsiteX43" fmla="*/ 460472 w 917151"/>
                <a:gd name="connsiteY43" fmla="*/ 3643865 h 4835892"/>
                <a:gd name="connsiteX44" fmla="*/ 435459 w 917151"/>
                <a:gd name="connsiteY44" fmla="*/ 3129704 h 4835892"/>
                <a:gd name="connsiteX45" fmla="*/ 413225 w 917151"/>
                <a:gd name="connsiteY45" fmla="*/ 2623047 h 4835892"/>
                <a:gd name="connsiteX46" fmla="*/ 367645 w 917151"/>
                <a:gd name="connsiteY46" fmla="*/ 1589444 h 4835892"/>
                <a:gd name="connsiteX47" fmla="*/ 344578 w 917151"/>
                <a:gd name="connsiteY47" fmla="*/ 1062499 h 4835892"/>
                <a:gd name="connsiteX48" fmla="*/ 330126 w 917151"/>
                <a:gd name="connsiteY48" fmla="*/ 588081 h 4835892"/>
                <a:gd name="connsiteX49" fmla="*/ 416560 w 917151"/>
                <a:gd name="connsiteY49" fmla="*/ 545837 h 4835892"/>
                <a:gd name="connsiteX50" fmla="*/ 480205 w 917151"/>
                <a:gd name="connsiteY50" fmla="*/ 632549 h 4835892"/>
                <a:gd name="connsiteX51" fmla="*/ 565250 w 917151"/>
                <a:gd name="connsiteY51" fmla="*/ 825429 h 4835892"/>
                <a:gd name="connsiteX52" fmla="*/ 639734 w 917151"/>
                <a:gd name="connsiteY52" fmla="*/ 1214802 h 4835892"/>
                <a:gd name="connsiteX53" fmla="*/ 721722 w 917151"/>
                <a:gd name="connsiteY53" fmla="*/ 2242846 h 4835892"/>
                <a:gd name="connsiteX54" fmla="*/ 583037 w 917151"/>
                <a:gd name="connsiteY54" fmla="*/ 4489313 h 4835892"/>
                <a:gd name="connsiteX55" fmla="*/ 629173 w 917151"/>
                <a:gd name="connsiteY55" fmla="*/ 4485700 h 4835892"/>
                <a:gd name="connsiteX56" fmla="*/ 235631 w 917151"/>
                <a:gd name="connsiteY56" fmla="*/ 2652507 h 4835892"/>
                <a:gd name="connsiteX57" fmla="*/ 165594 w 917151"/>
                <a:gd name="connsiteY57" fmla="*/ 1732020 h 4835892"/>
                <a:gd name="connsiteX58" fmla="*/ 52201 w 917151"/>
                <a:gd name="connsiteY58" fmla="*/ 828486 h 4835892"/>
                <a:gd name="connsiteX59" fmla="*/ 107786 w 917151"/>
                <a:gd name="connsiteY59" fmla="*/ 396035 h 4835892"/>
                <a:gd name="connsiteX60" fmla="*/ 176711 w 917151"/>
                <a:gd name="connsiteY60" fmla="*/ 206212 h 4835892"/>
                <a:gd name="connsiteX61" fmla="*/ 237577 w 917151"/>
                <a:gd name="connsiteY61" fmla="*/ 93097 h 4835892"/>
                <a:gd name="connsiteX62" fmla="*/ 325679 w 917151"/>
                <a:gd name="connsiteY62" fmla="*/ 81702 h 4835892"/>
                <a:gd name="connsiteX63" fmla="*/ 369313 w 917151"/>
                <a:gd name="connsiteY63" fmla="*/ 127282 h 4835892"/>
                <a:gd name="connsiteX64" fmla="*/ 713940 w 917151"/>
                <a:gd name="connsiteY64" fmla="*/ 854889 h 4835892"/>
                <a:gd name="connsiteX65" fmla="*/ 856793 w 917151"/>
                <a:gd name="connsiteY65" fmla="*/ 2716430 h 4835892"/>
                <a:gd name="connsiteX66" fmla="*/ 513834 w 917151"/>
                <a:gd name="connsiteY66" fmla="*/ 4840054 h 4835892"/>
                <a:gd name="connsiteX67" fmla="*/ 542738 w 917151"/>
                <a:gd name="connsiteY67" fmla="*/ 4848669 h 4835892"/>
                <a:gd name="connsiteX68" fmla="*/ 542738 w 917151"/>
                <a:gd name="connsiteY68" fmla="*/ 4848669 h 483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917151" h="4835892">
                  <a:moveTo>
                    <a:pt x="542738" y="4848669"/>
                  </a:moveTo>
                  <a:cubicBezTo>
                    <a:pt x="733672" y="4193322"/>
                    <a:pt x="859016" y="3514630"/>
                    <a:pt x="905430" y="2833436"/>
                  </a:cubicBezTo>
                  <a:cubicBezTo>
                    <a:pt x="950176" y="2176978"/>
                    <a:pt x="924607" y="1499675"/>
                    <a:pt x="767023" y="858502"/>
                  </a:cubicBezTo>
                  <a:cubicBezTo>
                    <a:pt x="703379" y="598920"/>
                    <a:pt x="607495" y="338505"/>
                    <a:pt x="433792" y="131173"/>
                  </a:cubicBezTo>
                  <a:cubicBezTo>
                    <a:pt x="392381" y="81702"/>
                    <a:pt x="310115" y="-41975"/>
                    <a:pt x="233686" y="14444"/>
                  </a:cubicBezTo>
                  <a:cubicBezTo>
                    <a:pt x="147529" y="78089"/>
                    <a:pt x="91666" y="265688"/>
                    <a:pt x="63596" y="362128"/>
                  </a:cubicBezTo>
                  <a:cubicBezTo>
                    <a:pt x="-119279" y="990238"/>
                    <a:pt x="147529" y="1631967"/>
                    <a:pt x="175877" y="2262023"/>
                  </a:cubicBezTo>
                  <a:cubicBezTo>
                    <a:pt x="192831" y="2642224"/>
                    <a:pt x="190885" y="3013531"/>
                    <a:pt x="267037" y="3388452"/>
                  </a:cubicBezTo>
                  <a:cubicBezTo>
                    <a:pt x="343188" y="3764762"/>
                    <a:pt x="463252" y="4129956"/>
                    <a:pt x="583037" y="4494037"/>
                  </a:cubicBezTo>
                  <a:cubicBezTo>
                    <a:pt x="591375" y="4519606"/>
                    <a:pt x="625004" y="4517105"/>
                    <a:pt x="629173" y="4490424"/>
                  </a:cubicBezTo>
                  <a:cubicBezTo>
                    <a:pt x="749792" y="3741139"/>
                    <a:pt x="803987" y="2983794"/>
                    <a:pt x="775639" y="2225059"/>
                  </a:cubicBezTo>
                  <a:cubicBezTo>
                    <a:pt x="762021" y="1860699"/>
                    <a:pt x="733394" y="1495506"/>
                    <a:pt x="682812" y="1134204"/>
                  </a:cubicBezTo>
                  <a:cubicBezTo>
                    <a:pt x="646682" y="877401"/>
                    <a:pt x="584427" y="610315"/>
                    <a:pt x="375149" y="438002"/>
                  </a:cubicBezTo>
                  <a:cubicBezTo>
                    <a:pt x="367367" y="431609"/>
                    <a:pt x="351804" y="432999"/>
                    <a:pt x="344856" y="440225"/>
                  </a:cubicBezTo>
                  <a:cubicBezTo>
                    <a:pt x="261756" y="526660"/>
                    <a:pt x="278154" y="643666"/>
                    <a:pt x="283156" y="754836"/>
                  </a:cubicBezTo>
                  <a:cubicBezTo>
                    <a:pt x="290660" y="916866"/>
                    <a:pt x="297886" y="1079174"/>
                    <a:pt x="304834" y="1241205"/>
                  </a:cubicBezTo>
                  <a:cubicBezTo>
                    <a:pt x="319009" y="1578883"/>
                    <a:pt x="333461" y="1916840"/>
                    <a:pt x="347635" y="2254519"/>
                  </a:cubicBezTo>
                  <a:cubicBezTo>
                    <a:pt x="361809" y="2592197"/>
                    <a:pt x="375705" y="2930154"/>
                    <a:pt x="390991" y="3267833"/>
                  </a:cubicBezTo>
                  <a:cubicBezTo>
                    <a:pt x="399329" y="3451541"/>
                    <a:pt x="354027" y="3788942"/>
                    <a:pt x="555801" y="3891774"/>
                  </a:cubicBezTo>
                  <a:cubicBezTo>
                    <a:pt x="565806" y="3897055"/>
                    <a:pt x="575255" y="3896777"/>
                    <a:pt x="584427" y="3889829"/>
                  </a:cubicBezTo>
                  <a:cubicBezTo>
                    <a:pt x="653908" y="3836745"/>
                    <a:pt x="636677" y="3738082"/>
                    <a:pt x="636955" y="3660540"/>
                  </a:cubicBezTo>
                  <a:cubicBezTo>
                    <a:pt x="637510" y="3520744"/>
                    <a:pt x="637788" y="3380948"/>
                    <a:pt x="637510" y="3241430"/>
                  </a:cubicBezTo>
                  <a:cubicBezTo>
                    <a:pt x="636955" y="2962115"/>
                    <a:pt x="634731" y="2682523"/>
                    <a:pt x="630562" y="2403209"/>
                  </a:cubicBezTo>
                  <a:cubicBezTo>
                    <a:pt x="626671" y="2130286"/>
                    <a:pt x="620835" y="1857642"/>
                    <a:pt x="613053" y="1584998"/>
                  </a:cubicBezTo>
                  <a:cubicBezTo>
                    <a:pt x="609718" y="1461321"/>
                    <a:pt x="610274" y="1336533"/>
                    <a:pt x="600269" y="1213412"/>
                  </a:cubicBezTo>
                  <a:cubicBezTo>
                    <a:pt x="593876" y="1135871"/>
                    <a:pt x="576923" y="1067224"/>
                    <a:pt x="511888" y="1019698"/>
                  </a:cubicBezTo>
                  <a:cubicBezTo>
                    <a:pt x="499382" y="1010527"/>
                    <a:pt x="482984" y="1018309"/>
                    <a:pt x="477982" y="1031371"/>
                  </a:cubicBezTo>
                  <a:cubicBezTo>
                    <a:pt x="409334" y="1204796"/>
                    <a:pt x="464085" y="1397954"/>
                    <a:pt x="484096" y="1576382"/>
                  </a:cubicBezTo>
                  <a:cubicBezTo>
                    <a:pt x="509387" y="1804280"/>
                    <a:pt x="524673" y="2033290"/>
                    <a:pt x="530509" y="2262301"/>
                  </a:cubicBezTo>
                  <a:cubicBezTo>
                    <a:pt x="535790" y="2468243"/>
                    <a:pt x="529120" y="2673351"/>
                    <a:pt x="523005" y="2879294"/>
                  </a:cubicBezTo>
                  <a:cubicBezTo>
                    <a:pt x="517725" y="3052997"/>
                    <a:pt x="525229" y="3225310"/>
                    <a:pt x="603881" y="3383449"/>
                  </a:cubicBezTo>
                  <a:cubicBezTo>
                    <a:pt x="618334" y="3412354"/>
                    <a:pt x="662524" y="3389564"/>
                    <a:pt x="648350" y="3360660"/>
                  </a:cubicBezTo>
                  <a:cubicBezTo>
                    <a:pt x="563582" y="3188902"/>
                    <a:pt x="569419" y="3000747"/>
                    <a:pt x="576645" y="2814259"/>
                  </a:cubicBezTo>
                  <a:cubicBezTo>
                    <a:pt x="584427" y="2618044"/>
                    <a:pt x="586094" y="2421830"/>
                    <a:pt x="579702" y="2225337"/>
                  </a:cubicBezTo>
                  <a:cubicBezTo>
                    <a:pt x="573588" y="2038293"/>
                    <a:pt x="559969" y="1851250"/>
                    <a:pt x="539681" y="1665318"/>
                  </a:cubicBezTo>
                  <a:cubicBezTo>
                    <a:pt x="518003" y="1467713"/>
                    <a:pt x="443797" y="1236480"/>
                    <a:pt x="521060" y="1046101"/>
                  </a:cubicBezTo>
                  <a:cubicBezTo>
                    <a:pt x="509665" y="1049992"/>
                    <a:pt x="498270" y="1053883"/>
                    <a:pt x="487153" y="1057774"/>
                  </a:cubicBezTo>
                  <a:cubicBezTo>
                    <a:pt x="557468" y="1110302"/>
                    <a:pt x="553299" y="1204796"/>
                    <a:pt x="555523" y="1283449"/>
                  </a:cubicBezTo>
                  <a:cubicBezTo>
                    <a:pt x="558024" y="1376554"/>
                    <a:pt x="560803" y="1469659"/>
                    <a:pt x="563582" y="1562764"/>
                  </a:cubicBezTo>
                  <a:cubicBezTo>
                    <a:pt x="568307" y="1728963"/>
                    <a:pt x="572198" y="1895440"/>
                    <a:pt x="575533" y="2061639"/>
                  </a:cubicBezTo>
                  <a:cubicBezTo>
                    <a:pt x="582759" y="2400985"/>
                    <a:pt x="587484" y="2740331"/>
                    <a:pt x="589429" y="3079678"/>
                  </a:cubicBezTo>
                  <a:cubicBezTo>
                    <a:pt x="590541" y="3252825"/>
                    <a:pt x="590819" y="3425694"/>
                    <a:pt x="590541" y="3598841"/>
                  </a:cubicBezTo>
                  <a:cubicBezTo>
                    <a:pt x="590541" y="3628023"/>
                    <a:pt x="608050" y="3839246"/>
                    <a:pt x="559136" y="3841748"/>
                  </a:cubicBezTo>
                  <a:cubicBezTo>
                    <a:pt x="497992" y="3845083"/>
                    <a:pt x="466309" y="3684720"/>
                    <a:pt x="460472" y="3643865"/>
                  </a:cubicBezTo>
                  <a:cubicBezTo>
                    <a:pt x="436293" y="3475442"/>
                    <a:pt x="442407" y="3299516"/>
                    <a:pt x="435459" y="3129704"/>
                  </a:cubicBezTo>
                  <a:cubicBezTo>
                    <a:pt x="428511" y="2960726"/>
                    <a:pt x="420729" y="2792025"/>
                    <a:pt x="413225" y="2623047"/>
                  </a:cubicBezTo>
                  <a:cubicBezTo>
                    <a:pt x="397939" y="2278420"/>
                    <a:pt x="382931" y="1933793"/>
                    <a:pt x="367645" y="1589444"/>
                  </a:cubicBezTo>
                  <a:cubicBezTo>
                    <a:pt x="359863" y="1413796"/>
                    <a:pt x="351804" y="1238147"/>
                    <a:pt x="344578" y="1062499"/>
                  </a:cubicBezTo>
                  <a:cubicBezTo>
                    <a:pt x="338185" y="908806"/>
                    <a:pt x="312060" y="741218"/>
                    <a:pt x="330126" y="588081"/>
                  </a:cubicBezTo>
                  <a:cubicBezTo>
                    <a:pt x="337352" y="528049"/>
                    <a:pt x="373204" y="496922"/>
                    <a:pt x="416560" y="545837"/>
                  </a:cubicBezTo>
                  <a:cubicBezTo>
                    <a:pt x="440462" y="572795"/>
                    <a:pt x="461584" y="601977"/>
                    <a:pt x="480205" y="632549"/>
                  </a:cubicBezTo>
                  <a:cubicBezTo>
                    <a:pt x="516891" y="692581"/>
                    <a:pt x="544128" y="758449"/>
                    <a:pt x="565250" y="825429"/>
                  </a:cubicBezTo>
                  <a:cubicBezTo>
                    <a:pt x="604993" y="951607"/>
                    <a:pt x="623336" y="1083899"/>
                    <a:pt x="639734" y="1214802"/>
                  </a:cubicBezTo>
                  <a:cubicBezTo>
                    <a:pt x="682256" y="1556093"/>
                    <a:pt x="710049" y="1899053"/>
                    <a:pt x="721722" y="2242846"/>
                  </a:cubicBezTo>
                  <a:cubicBezTo>
                    <a:pt x="747569" y="2993243"/>
                    <a:pt x="703934" y="3747809"/>
                    <a:pt x="583037" y="4489313"/>
                  </a:cubicBezTo>
                  <a:cubicBezTo>
                    <a:pt x="598323" y="4488201"/>
                    <a:pt x="613887" y="4486811"/>
                    <a:pt x="629173" y="4485700"/>
                  </a:cubicBezTo>
                  <a:cubicBezTo>
                    <a:pt x="432958" y="3885938"/>
                    <a:pt x="251751" y="3288121"/>
                    <a:pt x="235631" y="2652507"/>
                  </a:cubicBezTo>
                  <a:cubicBezTo>
                    <a:pt x="227571" y="2342065"/>
                    <a:pt x="217288" y="2039127"/>
                    <a:pt x="165594" y="1732020"/>
                  </a:cubicBezTo>
                  <a:cubicBezTo>
                    <a:pt x="115290" y="1432973"/>
                    <a:pt x="49699" y="1133370"/>
                    <a:pt x="52201" y="828486"/>
                  </a:cubicBezTo>
                  <a:cubicBezTo>
                    <a:pt x="53312" y="682853"/>
                    <a:pt x="68598" y="536665"/>
                    <a:pt x="107786" y="396035"/>
                  </a:cubicBezTo>
                  <a:cubicBezTo>
                    <a:pt x="125851" y="331279"/>
                    <a:pt x="148363" y="267356"/>
                    <a:pt x="176711" y="206212"/>
                  </a:cubicBezTo>
                  <a:cubicBezTo>
                    <a:pt x="189218" y="179532"/>
                    <a:pt x="213675" y="116165"/>
                    <a:pt x="237577" y="93097"/>
                  </a:cubicBezTo>
                  <a:cubicBezTo>
                    <a:pt x="251751" y="51130"/>
                    <a:pt x="280933" y="47239"/>
                    <a:pt x="325679" y="81702"/>
                  </a:cubicBezTo>
                  <a:cubicBezTo>
                    <a:pt x="340687" y="96432"/>
                    <a:pt x="355139" y="111718"/>
                    <a:pt x="369313" y="127282"/>
                  </a:cubicBezTo>
                  <a:cubicBezTo>
                    <a:pt x="552743" y="329889"/>
                    <a:pt x="650295" y="593084"/>
                    <a:pt x="713940" y="854889"/>
                  </a:cubicBezTo>
                  <a:cubicBezTo>
                    <a:pt x="860684" y="1459654"/>
                    <a:pt x="890422" y="2096935"/>
                    <a:pt x="856793" y="2716430"/>
                  </a:cubicBezTo>
                  <a:cubicBezTo>
                    <a:pt x="817606" y="3435422"/>
                    <a:pt x="678365" y="4140517"/>
                    <a:pt x="513834" y="4840054"/>
                  </a:cubicBezTo>
                  <a:cubicBezTo>
                    <a:pt x="508275" y="4858119"/>
                    <a:pt x="536902" y="4868402"/>
                    <a:pt x="542738" y="4848669"/>
                  </a:cubicBezTo>
                  <a:lnTo>
                    <a:pt x="542738" y="4848669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343467" y="1317842"/>
              <a:ext cx="1250662" cy="5697460"/>
            </a:xfrm>
            <a:custGeom>
              <a:avLst/>
              <a:gdLst>
                <a:gd name="connsiteX0" fmla="*/ 274760 w 1250661"/>
                <a:gd name="connsiteY0" fmla="*/ 4046301 h 5697459"/>
                <a:gd name="connsiteX1" fmla="*/ 691370 w 1250661"/>
                <a:gd name="connsiteY1" fmla="*/ 229002 h 5697459"/>
                <a:gd name="connsiteX2" fmla="*/ 832277 w 1250661"/>
                <a:gd name="connsiteY2" fmla="*/ 72253 h 5697459"/>
                <a:gd name="connsiteX3" fmla="*/ 1091303 w 1250661"/>
                <a:gd name="connsiteY3" fmla="*/ 168415 h 5697459"/>
                <a:gd name="connsiteX4" fmla="*/ 1209699 w 1250661"/>
                <a:gd name="connsiteY4" fmla="*/ 618097 h 5697459"/>
                <a:gd name="connsiteX5" fmla="*/ 1134660 w 1250661"/>
                <a:gd name="connsiteY5" fmla="*/ 1621684 h 5697459"/>
                <a:gd name="connsiteX6" fmla="*/ 730557 w 1250661"/>
                <a:gd name="connsiteY6" fmla="*/ 3630247 h 5697459"/>
                <a:gd name="connsiteX7" fmla="*/ 421782 w 1250661"/>
                <a:gd name="connsiteY7" fmla="*/ 4703593 h 5697459"/>
                <a:gd name="connsiteX8" fmla="*/ 4061 w 1250661"/>
                <a:gd name="connsiteY8" fmla="*/ 5682444 h 5697459"/>
                <a:gd name="connsiteX9" fmla="*/ 46306 w 1250661"/>
                <a:gd name="connsiteY9" fmla="*/ 5696341 h 5697459"/>
                <a:gd name="connsiteX10" fmla="*/ 450131 w 1250661"/>
                <a:gd name="connsiteY10" fmla="*/ 2023008 h 5697459"/>
                <a:gd name="connsiteX11" fmla="*/ 579088 w 1250661"/>
                <a:gd name="connsiteY11" fmla="*/ 1139207 h 5697459"/>
                <a:gd name="connsiteX12" fmla="*/ 681086 w 1250661"/>
                <a:gd name="connsiteY12" fmla="*/ 704810 h 5697459"/>
                <a:gd name="connsiteX13" fmla="*/ 753347 w 1250661"/>
                <a:gd name="connsiteY13" fmla="*/ 490808 h 5697459"/>
                <a:gd name="connsiteX14" fmla="*/ 841171 w 1250661"/>
                <a:gd name="connsiteY14" fmla="*/ 412711 h 5697459"/>
                <a:gd name="connsiteX15" fmla="*/ 907317 w 1250661"/>
                <a:gd name="connsiteY15" fmla="*/ 441893 h 5697459"/>
                <a:gd name="connsiteX16" fmla="*/ 942058 w 1250661"/>
                <a:gd name="connsiteY16" fmla="*/ 529161 h 5697459"/>
                <a:gd name="connsiteX17" fmla="*/ 945949 w 1250661"/>
                <a:gd name="connsiteY17" fmla="*/ 1325972 h 5697459"/>
                <a:gd name="connsiteX18" fmla="*/ 800038 w 1250661"/>
                <a:gd name="connsiteY18" fmla="*/ 2230062 h 5697459"/>
                <a:gd name="connsiteX19" fmla="*/ 634117 w 1250661"/>
                <a:gd name="connsiteY19" fmla="*/ 3258940 h 5697459"/>
                <a:gd name="connsiteX20" fmla="*/ 391766 w 1250661"/>
                <a:gd name="connsiteY20" fmla="*/ 4216391 h 5697459"/>
                <a:gd name="connsiteX21" fmla="*/ 439847 w 1250661"/>
                <a:gd name="connsiteY21" fmla="*/ 4225562 h 5697459"/>
                <a:gd name="connsiteX22" fmla="*/ 622722 w 1250661"/>
                <a:gd name="connsiteY22" fmla="*/ 1792886 h 5697459"/>
                <a:gd name="connsiteX23" fmla="*/ 750012 w 1250661"/>
                <a:gd name="connsiteY23" fmla="*/ 1223418 h 5697459"/>
                <a:gd name="connsiteX24" fmla="*/ 789199 w 1250661"/>
                <a:gd name="connsiteY24" fmla="*/ 1072782 h 5697459"/>
                <a:gd name="connsiteX25" fmla="*/ 826163 w 1250661"/>
                <a:gd name="connsiteY25" fmla="*/ 1071393 h 5697459"/>
                <a:gd name="connsiteX26" fmla="*/ 821994 w 1250661"/>
                <a:gd name="connsiteY26" fmla="*/ 1148378 h 5697459"/>
                <a:gd name="connsiteX27" fmla="*/ 796147 w 1250661"/>
                <a:gd name="connsiteY27" fmla="*/ 1456041 h 5697459"/>
                <a:gd name="connsiteX28" fmla="*/ 550739 w 1250661"/>
                <a:gd name="connsiteY28" fmla="*/ 2657788 h 5697459"/>
                <a:gd name="connsiteX29" fmla="*/ 595763 w 1250661"/>
                <a:gd name="connsiteY29" fmla="*/ 2673074 h 5697459"/>
                <a:gd name="connsiteX30" fmla="*/ 818381 w 1250661"/>
                <a:gd name="connsiteY30" fmla="*/ 1650310 h 5697459"/>
                <a:gd name="connsiteX31" fmla="*/ 869797 w 1250661"/>
                <a:gd name="connsiteY31" fmla="*/ 1112804 h 5697459"/>
                <a:gd name="connsiteX32" fmla="*/ 783085 w 1250661"/>
                <a:gd name="connsiteY32" fmla="*/ 968283 h 5697459"/>
                <a:gd name="connsiteX33" fmla="*/ 766131 w 1250661"/>
                <a:gd name="connsiteY33" fmla="*/ 983291 h 5697459"/>
                <a:gd name="connsiteX34" fmla="*/ 390377 w 1250661"/>
                <a:gd name="connsiteY34" fmla="*/ 4222783 h 5697459"/>
                <a:gd name="connsiteX35" fmla="*/ 438458 w 1250661"/>
                <a:gd name="connsiteY35" fmla="*/ 4231954 h 5697459"/>
                <a:gd name="connsiteX36" fmla="*/ 668857 w 1250661"/>
                <a:gd name="connsiteY36" fmla="*/ 3352878 h 5697459"/>
                <a:gd name="connsiteX37" fmla="*/ 825051 w 1250661"/>
                <a:gd name="connsiteY37" fmla="*/ 2370969 h 5697459"/>
                <a:gd name="connsiteX38" fmla="*/ 985692 w 1250661"/>
                <a:gd name="connsiteY38" fmla="*/ 1361546 h 5697459"/>
                <a:gd name="connsiteX39" fmla="*/ 989305 w 1250661"/>
                <a:gd name="connsiteY39" fmla="*/ 535276 h 5697459"/>
                <a:gd name="connsiteX40" fmla="*/ 850898 w 1250661"/>
                <a:gd name="connsiteY40" fmla="*/ 325998 h 5697459"/>
                <a:gd name="connsiteX41" fmla="*/ 703876 w 1250661"/>
                <a:gd name="connsiteY41" fmla="*/ 493587 h 5697459"/>
                <a:gd name="connsiteX42" fmla="*/ 492653 w 1250661"/>
                <a:gd name="connsiteY42" fmla="*/ 1397677 h 5697459"/>
                <a:gd name="connsiteX43" fmla="*/ 241131 w 1250661"/>
                <a:gd name="connsiteY43" fmla="*/ 3395956 h 5697459"/>
                <a:gd name="connsiteX44" fmla="*/ 170 w 1250661"/>
                <a:gd name="connsiteY44" fmla="*/ 5693283 h 5697459"/>
                <a:gd name="connsiteX45" fmla="*/ 42415 w 1250661"/>
                <a:gd name="connsiteY45" fmla="*/ 5707458 h 5697459"/>
                <a:gd name="connsiteX46" fmla="*/ 442349 w 1250661"/>
                <a:gd name="connsiteY46" fmla="*/ 4813651 h 5697459"/>
                <a:gd name="connsiteX47" fmla="*/ 755292 w 1250661"/>
                <a:gd name="connsiteY47" fmla="*/ 3761984 h 5697459"/>
                <a:gd name="connsiteX48" fmla="*/ 1191912 w 1250661"/>
                <a:gd name="connsiteY48" fmla="*/ 1624463 h 5697459"/>
                <a:gd name="connsiteX49" fmla="*/ 1256391 w 1250661"/>
                <a:gd name="connsiteY49" fmla="*/ 556398 h 5697459"/>
                <a:gd name="connsiteX50" fmla="*/ 898979 w 1250661"/>
                <a:gd name="connsiteY50" fmla="*/ 1660 h 5697459"/>
                <a:gd name="connsiteX51" fmla="*/ 657463 w 1250661"/>
                <a:gd name="connsiteY51" fmla="*/ 206213 h 5697459"/>
                <a:gd name="connsiteX52" fmla="*/ 457635 w 1250661"/>
                <a:gd name="connsiteY52" fmla="*/ 623934 h 5697459"/>
                <a:gd name="connsiteX53" fmla="*/ 248635 w 1250661"/>
                <a:gd name="connsiteY53" fmla="*/ 1561096 h 5697459"/>
                <a:gd name="connsiteX54" fmla="*/ 248079 w 1250661"/>
                <a:gd name="connsiteY54" fmla="*/ 4044355 h 5697459"/>
                <a:gd name="connsiteX55" fmla="*/ 274760 w 1250661"/>
                <a:gd name="connsiteY55" fmla="*/ 4046301 h 5697459"/>
                <a:gd name="connsiteX56" fmla="*/ 274760 w 1250661"/>
                <a:gd name="connsiteY56" fmla="*/ 4046301 h 569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250661" h="5697459">
                  <a:moveTo>
                    <a:pt x="274760" y="4046301"/>
                  </a:moveTo>
                  <a:cubicBezTo>
                    <a:pt x="370644" y="2792026"/>
                    <a:pt x="-1219" y="1372941"/>
                    <a:pt x="691370" y="229002"/>
                  </a:cubicBezTo>
                  <a:cubicBezTo>
                    <a:pt x="727500" y="169249"/>
                    <a:pt x="770578" y="107549"/>
                    <a:pt x="832277" y="72253"/>
                  </a:cubicBezTo>
                  <a:cubicBezTo>
                    <a:pt x="938167" y="11387"/>
                    <a:pt x="1034885" y="74198"/>
                    <a:pt x="1091303" y="168415"/>
                  </a:cubicBezTo>
                  <a:cubicBezTo>
                    <a:pt x="1171624" y="302097"/>
                    <a:pt x="1198582" y="464961"/>
                    <a:pt x="1209699" y="618097"/>
                  </a:cubicBezTo>
                  <a:cubicBezTo>
                    <a:pt x="1234157" y="953553"/>
                    <a:pt x="1182741" y="1290398"/>
                    <a:pt x="1134660" y="1621684"/>
                  </a:cubicBezTo>
                  <a:cubicBezTo>
                    <a:pt x="1036274" y="2298153"/>
                    <a:pt x="900091" y="2968230"/>
                    <a:pt x="730557" y="3630247"/>
                  </a:cubicBezTo>
                  <a:cubicBezTo>
                    <a:pt x="638286" y="3990994"/>
                    <a:pt x="535176" y="4348961"/>
                    <a:pt x="421782" y="4703593"/>
                  </a:cubicBezTo>
                  <a:cubicBezTo>
                    <a:pt x="315059" y="5037103"/>
                    <a:pt x="221954" y="5401462"/>
                    <a:pt x="4061" y="5682444"/>
                  </a:cubicBezTo>
                  <a:cubicBezTo>
                    <a:pt x="18236" y="5687169"/>
                    <a:pt x="32132" y="5691894"/>
                    <a:pt x="46306" y="5696341"/>
                  </a:cubicBezTo>
                  <a:cubicBezTo>
                    <a:pt x="148304" y="4469303"/>
                    <a:pt x="288378" y="3243654"/>
                    <a:pt x="450131" y="2023008"/>
                  </a:cubicBezTo>
                  <a:cubicBezTo>
                    <a:pt x="489040" y="1728129"/>
                    <a:pt x="525170" y="1431861"/>
                    <a:pt x="579088" y="1139207"/>
                  </a:cubicBezTo>
                  <a:cubicBezTo>
                    <a:pt x="606047" y="993018"/>
                    <a:pt x="638564" y="847385"/>
                    <a:pt x="681086" y="704810"/>
                  </a:cubicBezTo>
                  <a:cubicBezTo>
                    <a:pt x="702487" y="633105"/>
                    <a:pt x="724720" y="560289"/>
                    <a:pt x="753347" y="490808"/>
                  </a:cubicBezTo>
                  <a:cubicBezTo>
                    <a:pt x="777804" y="431888"/>
                    <a:pt x="771690" y="413545"/>
                    <a:pt x="841171" y="412711"/>
                  </a:cubicBezTo>
                  <a:cubicBezTo>
                    <a:pt x="878969" y="396591"/>
                    <a:pt x="900925" y="406596"/>
                    <a:pt x="907317" y="441893"/>
                  </a:cubicBezTo>
                  <a:cubicBezTo>
                    <a:pt x="920658" y="470241"/>
                    <a:pt x="932052" y="499423"/>
                    <a:pt x="942058" y="529161"/>
                  </a:cubicBezTo>
                  <a:cubicBezTo>
                    <a:pt x="1026825" y="785964"/>
                    <a:pt x="987082" y="1065001"/>
                    <a:pt x="945949" y="1325972"/>
                  </a:cubicBezTo>
                  <a:cubicBezTo>
                    <a:pt x="898423" y="1627520"/>
                    <a:pt x="848675" y="1928791"/>
                    <a:pt x="800038" y="2230062"/>
                  </a:cubicBezTo>
                  <a:cubicBezTo>
                    <a:pt x="744731" y="2573021"/>
                    <a:pt x="689424" y="2915980"/>
                    <a:pt x="634117" y="3258940"/>
                  </a:cubicBezTo>
                  <a:cubicBezTo>
                    <a:pt x="581311" y="3585223"/>
                    <a:pt x="525726" y="3911785"/>
                    <a:pt x="391766" y="4216391"/>
                  </a:cubicBezTo>
                  <a:cubicBezTo>
                    <a:pt x="407886" y="4219448"/>
                    <a:pt x="423728" y="4222505"/>
                    <a:pt x="439847" y="4225562"/>
                  </a:cubicBezTo>
                  <a:cubicBezTo>
                    <a:pt x="408720" y="3409853"/>
                    <a:pt x="466806" y="2594421"/>
                    <a:pt x="622722" y="1792886"/>
                  </a:cubicBezTo>
                  <a:cubicBezTo>
                    <a:pt x="659964" y="1601951"/>
                    <a:pt x="702209" y="1412129"/>
                    <a:pt x="750012" y="1223418"/>
                  </a:cubicBezTo>
                  <a:cubicBezTo>
                    <a:pt x="760573" y="1181729"/>
                    <a:pt x="765575" y="1108357"/>
                    <a:pt x="789199" y="1072782"/>
                  </a:cubicBezTo>
                  <a:cubicBezTo>
                    <a:pt x="792256" y="1022756"/>
                    <a:pt x="804485" y="1022478"/>
                    <a:pt x="826163" y="1071393"/>
                  </a:cubicBezTo>
                  <a:cubicBezTo>
                    <a:pt x="825051" y="1096962"/>
                    <a:pt x="823662" y="1122809"/>
                    <a:pt x="821994" y="1148378"/>
                  </a:cubicBezTo>
                  <a:cubicBezTo>
                    <a:pt x="815880" y="1251210"/>
                    <a:pt x="807264" y="1353487"/>
                    <a:pt x="796147" y="1456041"/>
                  </a:cubicBezTo>
                  <a:cubicBezTo>
                    <a:pt x="752235" y="1863479"/>
                    <a:pt x="667746" y="2265080"/>
                    <a:pt x="550739" y="2657788"/>
                  </a:cubicBezTo>
                  <a:cubicBezTo>
                    <a:pt x="542124" y="2686970"/>
                    <a:pt x="586870" y="2702256"/>
                    <a:pt x="595763" y="2673074"/>
                  </a:cubicBezTo>
                  <a:cubicBezTo>
                    <a:pt x="696650" y="2338452"/>
                    <a:pt x="771134" y="1996605"/>
                    <a:pt x="818381" y="1650310"/>
                  </a:cubicBezTo>
                  <a:cubicBezTo>
                    <a:pt x="842838" y="1472438"/>
                    <a:pt x="862571" y="1292343"/>
                    <a:pt x="869797" y="1112804"/>
                  </a:cubicBezTo>
                  <a:cubicBezTo>
                    <a:pt x="872021" y="1055829"/>
                    <a:pt x="867296" y="948272"/>
                    <a:pt x="783085" y="968283"/>
                  </a:cubicBezTo>
                  <a:cubicBezTo>
                    <a:pt x="775581" y="969950"/>
                    <a:pt x="768355" y="975509"/>
                    <a:pt x="766131" y="983291"/>
                  </a:cubicBezTo>
                  <a:cubicBezTo>
                    <a:pt x="479313" y="2036348"/>
                    <a:pt x="350356" y="3131928"/>
                    <a:pt x="390377" y="4222783"/>
                  </a:cubicBezTo>
                  <a:cubicBezTo>
                    <a:pt x="391489" y="4250854"/>
                    <a:pt x="427063" y="4258079"/>
                    <a:pt x="438458" y="4231954"/>
                  </a:cubicBezTo>
                  <a:cubicBezTo>
                    <a:pt x="562134" y="3952362"/>
                    <a:pt x="620221" y="3653037"/>
                    <a:pt x="668857" y="3352878"/>
                  </a:cubicBezTo>
                  <a:cubicBezTo>
                    <a:pt x="721941" y="3025761"/>
                    <a:pt x="773079" y="2698365"/>
                    <a:pt x="825051" y="2370969"/>
                  </a:cubicBezTo>
                  <a:cubicBezTo>
                    <a:pt x="878691" y="2034403"/>
                    <a:pt x="932608" y="1698113"/>
                    <a:pt x="985692" y="1361546"/>
                  </a:cubicBezTo>
                  <a:cubicBezTo>
                    <a:pt x="1028492" y="1091126"/>
                    <a:pt x="1072126" y="802917"/>
                    <a:pt x="989305" y="535276"/>
                  </a:cubicBezTo>
                  <a:cubicBezTo>
                    <a:pt x="969016" y="469963"/>
                    <a:pt x="936499" y="331279"/>
                    <a:pt x="850898" y="325998"/>
                  </a:cubicBezTo>
                  <a:cubicBezTo>
                    <a:pt x="766409" y="320440"/>
                    <a:pt x="726666" y="432721"/>
                    <a:pt x="703876" y="493587"/>
                  </a:cubicBezTo>
                  <a:cubicBezTo>
                    <a:pt x="595485" y="784574"/>
                    <a:pt x="538233" y="1091403"/>
                    <a:pt x="492653" y="1397677"/>
                  </a:cubicBezTo>
                  <a:cubicBezTo>
                    <a:pt x="394268" y="2061639"/>
                    <a:pt x="316449" y="2729215"/>
                    <a:pt x="241131" y="3395956"/>
                  </a:cubicBezTo>
                  <a:cubicBezTo>
                    <a:pt x="154697" y="4161083"/>
                    <a:pt x="81602" y="4927600"/>
                    <a:pt x="170" y="5693283"/>
                  </a:cubicBezTo>
                  <a:cubicBezTo>
                    <a:pt x="-2609" y="5718019"/>
                    <a:pt x="29353" y="5723577"/>
                    <a:pt x="42415" y="5707458"/>
                  </a:cubicBezTo>
                  <a:cubicBezTo>
                    <a:pt x="250025" y="5452600"/>
                    <a:pt x="341184" y="5120480"/>
                    <a:pt x="442349" y="4813651"/>
                  </a:cubicBezTo>
                  <a:cubicBezTo>
                    <a:pt x="556854" y="4466245"/>
                    <a:pt x="661076" y="4115504"/>
                    <a:pt x="755292" y="3761984"/>
                  </a:cubicBezTo>
                  <a:cubicBezTo>
                    <a:pt x="942614" y="3059111"/>
                    <a:pt x="1087412" y="2344289"/>
                    <a:pt x="1191912" y="1624463"/>
                  </a:cubicBezTo>
                  <a:cubicBezTo>
                    <a:pt x="1243050" y="1272333"/>
                    <a:pt x="1296968" y="912420"/>
                    <a:pt x="1256391" y="556398"/>
                  </a:cubicBezTo>
                  <a:cubicBezTo>
                    <a:pt x="1236102" y="377970"/>
                    <a:pt x="1156060" y="-29190"/>
                    <a:pt x="898979" y="1660"/>
                  </a:cubicBezTo>
                  <a:cubicBezTo>
                    <a:pt x="787531" y="15000"/>
                    <a:pt x="711380" y="116999"/>
                    <a:pt x="657463" y="206213"/>
                  </a:cubicBezTo>
                  <a:cubicBezTo>
                    <a:pt x="577420" y="337949"/>
                    <a:pt x="511830" y="479969"/>
                    <a:pt x="457635" y="623934"/>
                  </a:cubicBezTo>
                  <a:cubicBezTo>
                    <a:pt x="344241" y="924371"/>
                    <a:pt x="281152" y="1242317"/>
                    <a:pt x="248635" y="1561096"/>
                  </a:cubicBezTo>
                  <a:cubicBezTo>
                    <a:pt x="164702" y="2386811"/>
                    <a:pt x="280041" y="3216973"/>
                    <a:pt x="248079" y="4044355"/>
                  </a:cubicBezTo>
                  <a:cubicBezTo>
                    <a:pt x="247246" y="4061864"/>
                    <a:pt x="273371" y="4063532"/>
                    <a:pt x="274760" y="4046301"/>
                  </a:cubicBezTo>
                  <a:lnTo>
                    <a:pt x="274760" y="4046301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407184" y="4990300"/>
              <a:ext cx="1639757" cy="1945474"/>
            </a:xfrm>
            <a:custGeom>
              <a:avLst/>
              <a:gdLst>
                <a:gd name="connsiteX0" fmla="*/ 20386 w 1639756"/>
                <a:gd name="connsiteY0" fmla="*/ 1967741 h 1945474"/>
                <a:gd name="connsiteX1" fmla="*/ 609031 w 1639756"/>
                <a:gd name="connsiteY1" fmla="*/ 962487 h 1945474"/>
                <a:gd name="connsiteX2" fmla="*/ 1205458 w 1639756"/>
                <a:gd name="connsiteY2" fmla="*/ 185965 h 1945474"/>
                <a:gd name="connsiteX3" fmla="*/ 1435302 w 1639756"/>
                <a:gd name="connsiteY3" fmla="*/ 68125 h 1945474"/>
                <a:gd name="connsiteX4" fmla="*/ 1491998 w 1639756"/>
                <a:gd name="connsiteY4" fmla="*/ 54506 h 1945474"/>
                <a:gd name="connsiteX5" fmla="*/ 1572875 w 1639756"/>
                <a:gd name="connsiteY5" fmla="*/ 200973 h 1945474"/>
                <a:gd name="connsiteX6" fmla="*/ 1496723 w 1639756"/>
                <a:gd name="connsiteY6" fmla="*/ 313810 h 1945474"/>
                <a:gd name="connsiteX7" fmla="*/ 1140701 w 1639756"/>
                <a:gd name="connsiteY7" fmla="*/ 743482 h 1945474"/>
                <a:gd name="connsiteX8" fmla="*/ 350839 w 1639756"/>
                <a:gd name="connsiteY8" fmla="*/ 1444965 h 1945474"/>
                <a:gd name="connsiteX9" fmla="*/ 387803 w 1639756"/>
                <a:gd name="connsiteY9" fmla="*/ 1469422 h 1945474"/>
                <a:gd name="connsiteX10" fmla="*/ 1325521 w 1639756"/>
                <a:gd name="connsiteY10" fmla="*/ 277680 h 1945474"/>
                <a:gd name="connsiteX11" fmla="*/ 1287168 w 1639756"/>
                <a:gd name="connsiteY11" fmla="*/ 259337 h 1945474"/>
                <a:gd name="connsiteX12" fmla="*/ 907244 w 1639756"/>
                <a:gd name="connsiteY12" fmla="*/ 729030 h 1945474"/>
                <a:gd name="connsiteX13" fmla="*/ 936427 w 1639756"/>
                <a:gd name="connsiteY13" fmla="*/ 761825 h 1945474"/>
                <a:gd name="connsiteX14" fmla="*/ 1333025 w 1639756"/>
                <a:gd name="connsiteY14" fmla="*/ 261839 h 1945474"/>
                <a:gd name="connsiteX15" fmla="*/ 1294672 w 1639756"/>
                <a:gd name="connsiteY15" fmla="*/ 243495 h 1945474"/>
                <a:gd name="connsiteX16" fmla="*/ 344447 w 1639756"/>
                <a:gd name="connsiteY16" fmla="*/ 1454692 h 1945474"/>
                <a:gd name="connsiteX17" fmla="*/ 381411 w 1639756"/>
                <a:gd name="connsiteY17" fmla="*/ 1479150 h 1945474"/>
                <a:gd name="connsiteX18" fmla="*/ 1136532 w 1639756"/>
                <a:gd name="connsiteY18" fmla="*/ 817688 h 1945474"/>
                <a:gd name="connsiteX19" fmla="*/ 1440026 w 1639756"/>
                <a:gd name="connsiteY19" fmla="*/ 466113 h 1945474"/>
                <a:gd name="connsiteX20" fmla="*/ 1645691 w 1639756"/>
                <a:gd name="connsiteY20" fmla="*/ 115928 h 1945474"/>
                <a:gd name="connsiteX21" fmla="*/ 1136810 w 1639756"/>
                <a:gd name="connsiteY21" fmla="*/ 174292 h 1945474"/>
                <a:gd name="connsiteX22" fmla="*/ 598470 w 1639756"/>
                <a:gd name="connsiteY22" fmla="*/ 885780 h 1945474"/>
                <a:gd name="connsiteX23" fmla="*/ 932 w 1639756"/>
                <a:gd name="connsiteY23" fmla="*/ 1958292 h 1945474"/>
                <a:gd name="connsiteX24" fmla="*/ 20386 w 1639756"/>
                <a:gd name="connsiteY24" fmla="*/ 1967741 h 1945474"/>
                <a:gd name="connsiteX25" fmla="*/ 20386 w 1639756"/>
                <a:gd name="connsiteY25" fmla="*/ 1967741 h 194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39756" h="1945474">
                  <a:moveTo>
                    <a:pt x="20386" y="1967741"/>
                  </a:moveTo>
                  <a:cubicBezTo>
                    <a:pt x="214100" y="1630896"/>
                    <a:pt x="402811" y="1292106"/>
                    <a:pt x="609031" y="962487"/>
                  </a:cubicBezTo>
                  <a:cubicBezTo>
                    <a:pt x="778565" y="691788"/>
                    <a:pt x="944764" y="380790"/>
                    <a:pt x="1205458" y="185965"/>
                  </a:cubicBezTo>
                  <a:cubicBezTo>
                    <a:pt x="1274939" y="134271"/>
                    <a:pt x="1351924" y="92304"/>
                    <a:pt x="1435302" y="68125"/>
                  </a:cubicBezTo>
                  <a:cubicBezTo>
                    <a:pt x="1453923" y="62844"/>
                    <a:pt x="1473099" y="58120"/>
                    <a:pt x="1491998" y="54506"/>
                  </a:cubicBezTo>
                  <a:cubicBezTo>
                    <a:pt x="1586493" y="97029"/>
                    <a:pt x="1613729" y="145944"/>
                    <a:pt x="1572875" y="200973"/>
                  </a:cubicBezTo>
                  <a:cubicBezTo>
                    <a:pt x="1557867" y="241828"/>
                    <a:pt x="1522292" y="279348"/>
                    <a:pt x="1496723" y="313810"/>
                  </a:cubicBezTo>
                  <a:cubicBezTo>
                    <a:pt x="1386109" y="463612"/>
                    <a:pt x="1267157" y="606743"/>
                    <a:pt x="1140701" y="743482"/>
                  </a:cubicBezTo>
                  <a:cubicBezTo>
                    <a:pt x="900574" y="1002508"/>
                    <a:pt x="635990" y="1236799"/>
                    <a:pt x="350839" y="1444965"/>
                  </a:cubicBezTo>
                  <a:cubicBezTo>
                    <a:pt x="363068" y="1453025"/>
                    <a:pt x="375574" y="1461084"/>
                    <a:pt x="387803" y="1469422"/>
                  </a:cubicBezTo>
                  <a:cubicBezTo>
                    <a:pt x="602083" y="1001119"/>
                    <a:pt x="922252" y="597850"/>
                    <a:pt x="1325521" y="277680"/>
                  </a:cubicBezTo>
                  <a:cubicBezTo>
                    <a:pt x="1312737" y="271566"/>
                    <a:pt x="1299952" y="265451"/>
                    <a:pt x="1287168" y="259337"/>
                  </a:cubicBezTo>
                  <a:cubicBezTo>
                    <a:pt x="1247702" y="471116"/>
                    <a:pt x="1069553" y="607021"/>
                    <a:pt x="907244" y="729030"/>
                  </a:cubicBezTo>
                  <a:cubicBezTo>
                    <a:pt x="884455" y="746261"/>
                    <a:pt x="913915" y="778223"/>
                    <a:pt x="936427" y="761825"/>
                  </a:cubicBezTo>
                  <a:cubicBezTo>
                    <a:pt x="1112909" y="633424"/>
                    <a:pt x="1290503" y="486957"/>
                    <a:pt x="1333025" y="261839"/>
                  </a:cubicBezTo>
                  <a:cubicBezTo>
                    <a:pt x="1336916" y="240438"/>
                    <a:pt x="1308568" y="232379"/>
                    <a:pt x="1294672" y="243495"/>
                  </a:cubicBezTo>
                  <a:cubicBezTo>
                    <a:pt x="887512" y="565610"/>
                    <a:pt x="562340" y="983887"/>
                    <a:pt x="344447" y="1454692"/>
                  </a:cubicBezTo>
                  <a:cubicBezTo>
                    <a:pt x="333886" y="1477760"/>
                    <a:pt x="365291" y="1490822"/>
                    <a:pt x="381411" y="1479150"/>
                  </a:cubicBezTo>
                  <a:cubicBezTo>
                    <a:pt x="652943" y="1282379"/>
                    <a:pt x="906689" y="1062262"/>
                    <a:pt x="1136532" y="817688"/>
                  </a:cubicBezTo>
                  <a:cubicBezTo>
                    <a:pt x="1242700" y="704851"/>
                    <a:pt x="1343587" y="587288"/>
                    <a:pt x="1440026" y="466113"/>
                  </a:cubicBezTo>
                  <a:cubicBezTo>
                    <a:pt x="1511731" y="375788"/>
                    <a:pt x="1655974" y="242384"/>
                    <a:pt x="1645691" y="115928"/>
                  </a:cubicBezTo>
                  <a:cubicBezTo>
                    <a:pt x="1624846" y="-141431"/>
                    <a:pt x="1229360" y="99252"/>
                    <a:pt x="1136810" y="174292"/>
                  </a:cubicBezTo>
                  <a:cubicBezTo>
                    <a:pt x="906411" y="361614"/>
                    <a:pt x="751607" y="636481"/>
                    <a:pt x="598470" y="885780"/>
                  </a:cubicBezTo>
                  <a:cubicBezTo>
                    <a:pt x="384746" y="1234297"/>
                    <a:pt x="177970" y="1589764"/>
                    <a:pt x="932" y="1958292"/>
                  </a:cubicBezTo>
                  <a:cubicBezTo>
                    <a:pt x="-4349" y="1969409"/>
                    <a:pt x="14272" y="1978302"/>
                    <a:pt x="20386" y="1967741"/>
                  </a:cubicBezTo>
                  <a:lnTo>
                    <a:pt x="20386" y="1967741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737313" y="2849595"/>
              <a:ext cx="1611964" cy="3362891"/>
            </a:xfrm>
            <a:custGeom>
              <a:avLst/>
              <a:gdLst>
                <a:gd name="connsiteX0" fmla="*/ 20155 w 1611964"/>
                <a:gd name="connsiteY0" fmla="*/ 3371667 h 3362890"/>
                <a:gd name="connsiteX1" fmla="*/ 657992 w 1611964"/>
                <a:gd name="connsiteY1" fmla="*/ 2066810 h 3362890"/>
                <a:gd name="connsiteX2" fmla="*/ 1362532 w 1611964"/>
                <a:gd name="connsiteY2" fmla="*/ 915645 h 3362890"/>
                <a:gd name="connsiteX3" fmla="*/ 1615999 w 1611964"/>
                <a:gd name="connsiteY3" fmla="*/ 327556 h 3362890"/>
                <a:gd name="connsiteX4" fmla="*/ 1530676 w 1611964"/>
                <a:gd name="connsiteY4" fmla="*/ 6553 h 3362890"/>
                <a:gd name="connsiteX5" fmla="*/ 1143527 w 1611964"/>
                <a:gd name="connsiteY5" fmla="*/ 260299 h 3362890"/>
                <a:gd name="connsiteX6" fmla="*/ 794731 w 1611964"/>
                <a:gd name="connsiteY6" fmla="*/ 757784 h 3362890"/>
                <a:gd name="connsiteX7" fmla="*/ 415364 w 1611964"/>
                <a:gd name="connsiteY7" fmla="*/ 2076537 h 3362890"/>
                <a:gd name="connsiteX8" fmla="*/ 428982 w 1611964"/>
                <a:gd name="connsiteY8" fmla="*/ 2096548 h 3362890"/>
                <a:gd name="connsiteX9" fmla="*/ 652712 w 1611964"/>
                <a:gd name="connsiteY9" fmla="*/ 1911172 h 3362890"/>
                <a:gd name="connsiteX10" fmla="*/ 929803 w 1611964"/>
                <a:gd name="connsiteY10" fmla="*/ 1414799 h 3362890"/>
                <a:gd name="connsiteX11" fmla="*/ 1148529 w 1611964"/>
                <a:gd name="connsiteY11" fmla="*/ 965950 h 3362890"/>
                <a:gd name="connsiteX12" fmla="*/ 1269149 w 1611964"/>
                <a:gd name="connsiteY12" fmla="*/ 687747 h 3362890"/>
                <a:gd name="connsiteX13" fmla="*/ 1339186 w 1611964"/>
                <a:gd name="connsiteY13" fmla="*/ 496535 h 3362890"/>
                <a:gd name="connsiteX14" fmla="*/ 1228850 w 1611964"/>
                <a:gd name="connsiteY14" fmla="*/ 375637 h 3362890"/>
                <a:gd name="connsiteX15" fmla="*/ 1105451 w 1611964"/>
                <a:gd name="connsiteY15" fmla="*/ 501815 h 3362890"/>
                <a:gd name="connsiteX16" fmla="*/ 968156 w 1611964"/>
                <a:gd name="connsiteY16" fmla="*/ 696641 h 3362890"/>
                <a:gd name="connsiteX17" fmla="*/ 654657 w 1611964"/>
                <a:gd name="connsiteY17" fmla="*/ 1603232 h 3362890"/>
                <a:gd name="connsiteX18" fmla="*/ 705239 w 1611964"/>
                <a:gd name="connsiteY18" fmla="*/ 1606011 h 3362890"/>
                <a:gd name="connsiteX19" fmla="*/ 990112 w 1611964"/>
                <a:gd name="connsiteY19" fmla="*/ 752225 h 3362890"/>
                <a:gd name="connsiteX20" fmla="*/ 1105729 w 1611964"/>
                <a:gd name="connsiteY20" fmla="*/ 583525 h 3362890"/>
                <a:gd name="connsiteX21" fmla="*/ 1169652 w 1611964"/>
                <a:gd name="connsiteY21" fmla="*/ 503761 h 3362890"/>
                <a:gd name="connsiteX22" fmla="*/ 1210229 w 1611964"/>
                <a:gd name="connsiteY22" fmla="*/ 457347 h 3362890"/>
                <a:gd name="connsiteX23" fmla="*/ 1281378 w 1611964"/>
                <a:gd name="connsiteY23" fmla="*/ 509041 h 3362890"/>
                <a:gd name="connsiteX24" fmla="*/ 1218289 w 1611964"/>
                <a:gd name="connsiteY24" fmla="*/ 670793 h 3362890"/>
                <a:gd name="connsiteX25" fmla="*/ 1114345 w 1611964"/>
                <a:gd name="connsiteY25" fmla="*/ 914811 h 3362890"/>
                <a:gd name="connsiteX26" fmla="*/ 674390 w 1611964"/>
                <a:gd name="connsiteY26" fmla="*/ 1789441 h 3362890"/>
                <a:gd name="connsiteX27" fmla="*/ 559329 w 1611964"/>
                <a:gd name="connsiteY27" fmla="*/ 1985656 h 3362890"/>
                <a:gd name="connsiteX28" fmla="*/ 457608 w 1611964"/>
                <a:gd name="connsiteY28" fmla="*/ 2045410 h 3362890"/>
                <a:gd name="connsiteX29" fmla="*/ 462889 w 1611964"/>
                <a:gd name="connsiteY29" fmla="*/ 1978708 h 3362890"/>
                <a:gd name="connsiteX30" fmla="*/ 537651 w 1611964"/>
                <a:gd name="connsiteY30" fmla="*/ 1522077 h 3362890"/>
                <a:gd name="connsiteX31" fmla="*/ 864212 w 1611964"/>
                <a:gd name="connsiteY31" fmla="*/ 723599 h 3362890"/>
                <a:gd name="connsiteX32" fmla="*/ 1071266 w 1611964"/>
                <a:gd name="connsiteY32" fmla="*/ 418994 h 3362890"/>
                <a:gd name="connsiteX33" fmla="*/ 1401163 w 1611964"/>
                <a:gd name="connsiteY33" fmla="*/ 75756 h 3362890"/>
                <a:gd name="connsiteX34" fmla="*/ 1593487 w 1611964"/>
                <a:gd name="connsiteY34" fmla="*/ 213885 h 3362890"/>
                <a:gd name="connsiteX35" fmla="*/ 1537068 w 1611964"/>
                <a:gd name="connsiteY35" fmla="*/ 413157 h 3362890"/>
                <a:gd name="connsiteX36" fmla="*/ 1355306 w 1611964"/>
                <a:gd name="connsiteY36" fmla="*/ 826709 h 3362890"/>
                <a:gd name="connsiteX37" fmla="*/ 902010 w 1611964"/>
                <a:gd name="connsiteY37" fmla="*/ 1588224 h 3362890"/>
                <a:gd name="connsiteX38" fmla="*/ 978 w 1611964"/>
                <a:gd name="connsiteY38" fmla="*/ 3365275 h 3362890"/>
                <a:gd name="connsiteX39" fmla="*/ 20155 w 1611964"/>
                <a:gd name="connsiteY39" fmla="*/ 3371667 h 3362890"/>
                <a:gd name="connsiteX40" fmla="*/ 20155 w 1611964"/>
                <a:gd name="connsiteY40" fmla="*/ 3371667 h 33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611964" h="3362890">
                  <a:moveTo>
                    <a:pt x="20155" y="3371667"/>
                  </a:moveTo>
                  <a:cubicBezTo>
                    <a:pt x="195247" y="2919206"/>
                    <a:pt x="406470" y="2481752"/>
                    <a:pt x="657992" y="2066810"/>
                  </a:cubicBezTo>
                  <a:cubicBezTo>
                    <a:pt x="890893" y="1681884"/>
                    <a:pt x="1152143" y="1314190"/>
                    <a:pt x="1362532" y="915645"/>
                  </a:cubicBezTo>
                  <a:cubicBezTo>
                    <a:pt x="1461751" y="727768"/>
                    <a:pt x="1554578" y="531275"/>
                    <a:pt x="1615999" y="327556"/>
                  </a:cubicBezTo>
                  <a:cubicBezTo>
                    <a:pt x="1647960" y="221667"/>
                    <a:pt x="1669361" y="46852"/>
                    <a:pt x="1530676" y="6553"/>
                  </a:cubicBezTo>
                  <a:cubicBezTo>
                    <a:pt x="1374482" y="-38749"/>
                    <a:pt x="1228572" y="162191"/>
                    <a:pt x="1143527" y="260299"/>
                  </a:cubicBezTo>
                  <a:cubicBezTo>
                    <a:pt x="1010401" y="413435"/>
                    <a:pt x="893672" y="580468"/>
                    <a:pt x="794731" y="757784"/>
                  </a:cubicBezTo>
                  <a:cubicBezTo>
                    <a:pt x="570168" y="1159941"/>
                    <a:pt x="433985" y="1615460"/>
                    <a:pt x="415364" y="2076537"/>
                  </a:cubicBezTo>
                  <a:cubicBezTo>
                    <a:pt x="415086" y="2085431"/>
                    <a:pt x="420644" y="2093769"/>
                    <a:pt x="428982" y="2096548"/>
                  </a:cubicBezTo>
                  <a:cubicBezTo>
                    <a:pt x="542653" y="2134624"/>
                    <a:pt x="606576" y="1988157"/>
                    <a:pt x="652712" y="1911172"/>
                  </a:cubicBezTo>
                  <a:cubicBezTo>
                    <a:pt x="749985" y="1748586"/>
                    <a:pt x="842534" y="1582943"/>
                    <a:pt x="929803" y="1414799"/>
                  </a:cubicBezTo>
                  <a:cubicBezTo>
                    <a:pt x="1006510" y="1267220"/>
                    <a:pt x="1079604" y="1117419"/>
                    <a:pt x="1148529" y="965950"/>
                  </a:cubicBezTo>
                  <a:cubicBezTo>
                    <a:pt x="1190218" y="873957"/>
                    <a:pt x="1230517" y="781130"/>
                    <a:pt x="1269149" y="687747"/>
                  </a:cubicBezTo>
                  <a:cubicBezTo>
                    <a:pt x="1294440" y="626881"/>
                    <a:pt x="1330292" y="562403"/>
                    <a:pt x="1339186" y="496535"/>
                  </a:cubicBezTo>
                  <a:cubicBezTo>
                    <a:pt x="1348357" y="427887"/>
                    <a:pt x="1313617" y="342842"/>
                    <a:pt x="1228850" y="375637"/>
                  </a:cubicBezTo>
                  <a:cubicBezTo>
                    <a:pt x="1177712" y="395370"/>
                    <a:pt x="1137968" y="460960"/>
                    <a:pt x="1105451" y="501815"/>
                  </a:cubicBezTo>
                  <a:cubicBezTo>
                    <a:pt x="1055981" y="564070"/>
                    <a:pt x="1010123" y="629105"/>
                    <a:pt x="968156" y="696641"/>
                  </a:cubicBezTo>
                  <a:cubicBezTo>
                    <a:pt x="796955" y="972064"/>
                    <a:pt x="690787" y="1281117"/>
                    <a:pt x="654657" y="1603232"/>
                  </a:cubicBezTo>
                  <a:cubicBezTo>
                    <a:pt x="651044" y="1635749"/>
                    <a:pt x="701904" y="1638528"/>
                    <a:pt x="705239" y="1606011"/>
                  </a:cubicBezTo>
                  <a:cubicBezTo>
                    <a:pt x="736645" y="1304462"/>
                    <a:pt x="831139" y="1011251"/>
                    <a:pt x="990112" y="752225"/>
                  </a:cubicBezTo>
                  <a:cubicBezTo>
                    <a:pt x="1025687" y="694139"/>
                    <a:pt x="1064318" y="637720"/>
                    <a:pt x="1105729" y="583525"/>
                  </a:cubicBezTo>
                  <a:cubicBezTo>
                    <a:pt x="1126296" y="556288"/>
                    <a:pt x="1147696" y="529608"/>
                    <a:pt x="1169652" y="503761"/>
                  </a:cubicBezTo>
                  <a:cubicBezTo>
                    <a:pt x="1183270" y="488197"/>
                    <a:pt x="1196611" y="472911"/>
                    <a:pt x="1210229" y="457347"/>
                  </a:cubicBezTo>
                  <a:cubicBezTo>
                    <a:pt x="1278598" y="442895"/>
                    <a:pt x="1302222" y="459849"/>
                    <a:pt x="1281378" y="509041"/>
                  </a:cubicBezTo>
                  <a:cubicBezTo>
                    <a:pt x="1277765" y="560735"/>
                    <a:pt x="1238021" y="622435"/>
                    <a:pt x="1218289" y="670793"/>
                  </a:cubicBezTo>
                  <a:cubicBezTo>
                    <a:pt x="1184660" y="752781"/>
                    <a:pt x="1150197" y="833935"/>
                    <a:pt x="1114345" y="914811"/>
                  </a:cubicBezTo>
                  <a:cubicBezTo>
                    <a:pt x="982330" y="1213581"/>
                    <a:pt x="835864" y="1505680"/>
                    <a:pt x="674390" y="1789441"/>
                  </a:cubicBezTo>
                  <a:cubicBezTo>
                    <a:pt x="637148" y="1854476"/>
                    <a:pt x="602407" y="1924513"/>
                    <a:pt x="559329" y="1985656"/>
                  </a:cubicBezTo>
                  <a:cubicBezTo>
                    <a:pt x="542653" y="2009558"/>
                    <a:pt x="500965" y="2084597"/>
                    <a:pt x="457608" y="2045410"/>
                  </a:cubicBezTo>
                  <a:cubicBezTo>
                    <a:pt x="454273" y="2042353"/>
                    <a:pt x="462889" y="1976485"/>
                    <a:pt x="462889" y="1978708"/>
                  </a:cubicBezTo>
                  <a:cubicBezTo>
                    <a:pt x="475951" y="1824738"/>
                    <a:pt x="500409" y="1672157"/>
                    <a:pt x="537651" y="1522077"/>
                  </a:cubicBezTo>
                  <a:cubicBezTo>
                    <a:pt x="606854" y="1241929"/>
                    <a:pt x="716912" y="972064"/>
                    <a:pt x="864212" y="723599"/>
                  </a:cubicBezTo>
                  <a:cubicBezTo>
                    <a:pt x="926745" y="617988"/>
                    <a:pt x="995949" y="515989"/>
                    <a:pt x="1071266" y="418994"/>
                  </a:cubicBezTo>
                  <a:cubicBezTo>
                    <a:pt x="1160758" y="303377"/>
                    <a:pt x="1269705" y="147461"/>
                    <a:pt x="1401163" y="75756"/>
                  </a:cubicBezTo>
                  <a:cubicBezTo>
                    <a:pt x="1520671" y="10444"/>
                    <a:pt x="1603770" y="93821"/>
                    <a:pt x="1593487" y="213885"/>
                  </a:cubicBezTo>
                  <a:cubicBezTo>
                    <a:pt x="1587651" y="282532"/>
                    <a:pt x="1560414" y="349234"/>
                    <a:pt x="1537068" y="413157"/>
                  </a:cubicBezTo>
                  <a:cubicBezTo>
                    <a:pt x="1485374" y="554621"/>
                    <a:pt x="1423675" y="692472"/>
                    <a:pt x="1355306" y="826709"/>
                  </a:cubicBezTo>
                  <a:cubicBezTo>
                    <a:pt x="1220790" y="1090182"/>
                    <a:pt x="1061539" y="1339759"/>
                    <a:pt x="902010" y="1588224"/>
                  </a:cubicBezTo>
                  <a:cubicBezTo>
                    <a:pt x="539596" y="2152689"/>
                    <a:pt x="217203" y="2727716"/>
                    <a:pt x="978" y="3365275"/>
                  </a:cubicBezTo>
                  <a:cubicBezTo>
                    <a:pt x="-4581" y="3378060"/>
                    <a:pt x="15152" y="3384452"/>
                    <a:pt x="20155" y="3371667"/>
                  </a:cubicBezTo>
                  <a:lnTo>
                    <a:pt x="20155" y="3371667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88" name="稻壳儿设计师PPT@老油条PPT_2"/>
          <p:cNvGrpSpPr/>
          <p:nvPr/>
        </p:nvGrpSpPr>
        <p:grpSpPr>
          <a:xfrm rot="5400000">
            <a:off x="1954212" y="5740991"/>
            <a:ext cx="2805113" cy="3998913"/>
            <a:chOff x="11518900" y="771525"/>
            <a:chExt cx="2805113" cy="3998913"/>
          </a:xfrm>
        </p:grpSpPr>
        <p:sp>
          <p:nvSpPr>
            <p:cNvPr id="111" name="Freeform 7"/>
            <p:cNvSpPr/>
            <p:nvPr/>
          </p:nvSpPr>
          <p:spPr bwMode="auto">
            <a:xfrm>
              <a:off x="11884025" y="3700463"/>
              <a:ext cx="131763" cy="263525"/>
            </a:xfrm>
            <a:custGeom>
              <a:avLst/>
              <a:gdLst>
                <a:gd name="T0" fmla="*/ 12 w 22"/>
                <a:gd name="T1" fmla="*/ 2 h 44"/>
                <a:gd name="T2" fmla="*/ 7 w 22"/>
                <a:gd name="T3" fmla="*/ 2 h 44"/>
                <a:gd name="T4" fmla="*/ 4 w 22"/>
                <a:gd name="T5" fmla="*/ 3 h 44"/>
                <a:gd name="T6" fmla="*/ 2 w 22"/>
                <a:gd name="T7" fmla="*/ 28 h 44"/>
                <a:gd name="T8" fmla="*/ 2 w 22"/>
                <a:gd name="T9" fmla="*/ 29 h 44"/>
                <a:gd name="T10" fmla="*/ 2 w 22"/>
                <a:gd name="T11" fmla="*/ 31 h 44"/>
                <a:gd name="T12" fmla="*/ 10 w 22"/>
                <a:gd name="T13" fmla="*/ 44 h 44"/>
                <a:gd name="T14" fmla="*/ 14 w 22"/>
                <a:gd name="T15" fmla="*/ 43 h 44"/>
                <a:gd name="T16" fmla="*/ 15 w 22"/>
                <a:gd name="T17" fmla="*/ 42 h 44"/>
                <a:gd name="T18" fmla="*/ 17 w 22"/>
                <a:gd name="T19" fmla="*/ 16 h 44"/>
                <a:gd name="T20" fmla="*/ 12 w 22"/>
                <a:gd name="T21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12" y="2"/>
                  </a:moveTo>
                  <a:cubicBezTo>
                    <a:pt x="10" y="0"/>
                    <a:pt x="8" y="0"/>
                    <a:pt x="7" y="2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0" y="11"/>
                    <a:pt x="0" y="20"/>
                    <a:pt x="2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2" y="30"/>
                    <a:pt x="2" y="31"/>
                  </a:cubicBezTo>
                  <a:cubicBezTo>
                    <a:pt x="3" y="36"/>
                    <a:pt x="4" y="43"/>
                    <a:pt x="10" y="44"/>
                  </a:cubicBezTo>
                  <a:cubicBezTo>
                    <a:pt x="12" y="44"/>
                    <a:pt x="13" y="44"/>
                    <a:pt x="14" y="43"/>
                  </a:cubicBezTo>
                  <a:cubicBezTo>
                    <a:pt x="14" y="42"/>
                    <a:pt x="15" y="42"/>
                    <a:pt x="15" y="42"/>
                  </a:cubicBezTo>
                  <a:cubicBezTo>
                    <a:pt x="21" y="34"/>
                    <a:pt x="22" y="24"/>
                    <a:pt x="17" y="16"/>
                  </a:cubicBezTo>
                  <a:cubicBezTo>
                    <a:pt x="16" y="11"/>
                    <a:pt x="14" y="6"/>
                    <a:pt x="12" y="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2" name="Freeform 8"/>
            <p:cNvSpPr/>
            <p:nvPr/>
          </p:nvSpPr>
          <p:spPr bwMode="auto">
            <a:xfrm>
              <a:off x="11614150" y="3598863"/>
              <a:ext cx="131763" cy="263525"/>
            </a:xfrm>
            <a:custGeom>
              <a:avLst/>
              <a:gdLst>
                <a:gd name="T0" fmla="*/ 12 w 22"/>
                <a:gd name="T1" fmla="*/ 2 h 44"/>
                <a:gd name="T2" fmla="*/ 7 w 22"/>
                <a:gd name="T3" fmla="*/ 1 h 44"/>
                <a:gd name="T4" fmla="*/ 4 w 22"/>
                <a:gd name="T5" fmla="*/ 3 h 44"/>
                <a:gd name="T6" fmla="*/ 2 w 22"/>
                <a:gd name="T7" fmla="*/ 28 h 44"/>
                <a:gd name="T8" fmla="*/ 2 w 22"/>
                <a:gd name="T9" fmla="*/ 29 h 44"/>
                <a:gd name="T10" fmla="*/ 3 w 22"/>
                <a:gd name="T11" fmla="*/ 31 h 44"/>
                <a:gd name="T12" fmla="*/ 11 w 22"/>
                <a:gd name="T13" fmla="*/ 44 h 44"/>
                <a:gd name="T14" fmla="*/ 14 w 22"/>
                <a:gd name="T15" fmla="*/ 42 h 44"/>
                <a:gd name="T16" fmla="*/ 15 w 22"/>
                <a:gd name="T17" fmla="*/ 41 h 44"/>
                <a:gd name="T18" fmla="*/ 17 w 22"/>
                <a:gd name="T19" fmla="*/ 15 h 44"/>
                <a:gd name="T20" fmla="*/ 12 w 22"/>
                <a:gd name="T21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12" y="2"/>
                  </a:moveTo>
                  <a:cubicBezTo>
                    <a:pt x="11" y="0"/>
                    <a:pt x="8" y="0"/>
                    <a:pt x="7" y="1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0" y="11"/>
                    <a:pt x="0" y="19"/>
                    <a:pt x="2" y="28"/>
                  </a:cubicBezTo>
                  <a:cubicBezTo>
                    <a:pt x="2" y="28"/>
                    <a:pt x="2" y="28"/>
                    <a:pt x="2" y="29"/>
                  </a:cubicBezTo>
                  <a:cubicBezTo>
                    <a:pt x="2" y="29"/>
                    <a:pt x="2" y="30"/>
                    <a:pt x="3" y="31"/>
                  </a:cubicBezTo>
                  <a:cubicBezTo>
                    <a:pt x="4" y="35"/>
                    <a:pt x="5" y="43"/>
                    <a:pt x="11" y="44"/>
                  </a:cubicBezTo>
                  <a:cubicBezTo>
                    <a:pt x="12" y="44"/>
                    <a:pt x="13" y="43"/>
                    <a:pt x="14" y="42"/>
                  </a:cubicBezTo>
                  <a:cubicBezTo>
                    <a:pt x="14" y="42"/>
                    <a:pt x="15" y="42"/>
                    <a:pt x="15" y="41"/>
                  </a:cubicBezTo>
                  <a:cubicBezTo>
                    <a:pt x="21" y="34"/>
                    <a:pt x="22" y="23"/>
                    <a:pt x="17" y="15"/>
                  </a:cubicBezTo>
                  <a:cubicBezTo>
                    <a:pt x="16" y="10"/>
                    <a:pt x="14" y="6"/>
                    <a:pt x="12" y="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3" name="Freeform 9"/>
            <p:cNvSpPr/>
            <p:nvPr/>
          </p:nvSpPr>
          <p:spPr bwMode="auto">
            <a:xfrm>
              <a:off x="12087225" y="3754438"/>
              <a:ext cx="107950" cy="274638"/>
            </a:xfrm>
            <a:custGeom>
              <a:avLst/>
              <a:gdLst>
                <a:gd name="T0" fmla="*/ 17 w 18"/>
                <a:gd name="T1" fmla="*/ 19 h 46"/>
                <a:gd name="T2" fmla="*/ 9 w 18"/>
                <a:gd name="T3" fmla="*/ 2 h 46"/>
                <a:gd name="T4" fmla="*/ 4 w 18"/>
                <a:gd name="T5" fmla="*/ 3 h 46"/>
                <a:gd name="T6" fmla="*/ 3 w 18"/>
                <a:gd name="T7" fmla="*/ 34 h 46"/>
                <a:gd name="T8" fmla="*/ 5 w 18"/>
                <a:gd name="T9" fmla="*/ 40 h 46"/>
                <a:gd name="T10" fmla="*/ 6 w 18"/>
                <a:gd name="T11" fmla="*/ 41 h 46"/>
                <a:gd name="T12" fmla="*/ 8 w 18"/>
                <a:gd name="T13" fmla="*/ 43 h 46"/>
                <a:gd name="T14" fmla="*/ 14 w 18"/>
                <a:gd name="T15" fmla="*/ 42 h 46"/>
                <a:gd name="T16" fmla="*/ 16 w 18"/>
                <a:gd name="T17" fmla="*/ 37 h 46"/>
                <a:gd name="T18" fmla="*/ 17 w 18"/>
                <a:gd name="T19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6">
                  <a:moveTo>
                    <a:pt x="17" y="19"/>
                  </a:moveTo>
                  <a:cubicBezTo>
                    <a:pt x="16" y="13"/>
                    <a:pt x="14" y="6"/>
                    <a:pt x="9" y="2"/>
                  </a:cubicBezTo>
                  <a:cubicBezTo>
                    <a:pt x="7" y="0"/>
                    <a:pt x="4" y="1"/>
                    <a:pt x="4" y="3"/>
                  </a:cubicBezTo>
                  <a:cubicBezTo>
                    <a:pt x="0" y="13"/>
                    <a:pt x="0" y="24"/>
                    <a:pt x="3" y="34"/>
                  </a:cubicBezTo>
                  <a:cubicBezTo>
                    <a:pt x="4" y="36"/>
                    <a:pt x="4" y="38"/>
                    <a:pt x="5" y="40"/>
                  </a:cubicBezTo>
                  <a:cubicBezTo>
                    <a:pt x="6" y="40"/>
                    <a:pt x="6" y="40"/>
                    <a:pt x="6" y="41"/>
                  </a:cubicBezTo>
                  <a:cubicBezTo>
                    <a:pt x="7" y="42"/>
                    <a:pt x="7" y="42"/>
                    <a:pt x="8" y="43"/>
                  </a:cubicBezTo>
                  <a:cubicBezTo>
                    <a:pt x="9" y="46"/>
                    <a:pt x="13" y="45"/>
                    <a:pt x="14" y="42"/>
                  </a:cubicBezTo>
                  <a:cubicBezTo>
                    <a:pt x="15" y="41"/>
                    <a:pt x="16" y="39"/>
                    <a:pt x="16" y="37"/>
                  </a:cubicBezTo>
                  <a:cubicBezTo>
                    <a:pt x="18" y="31"/>
                    <a:pt x="17" y="24"/>
                    <a:pt x="17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4" name="Freeform 10"/>
            <p:cNvSpPr/>
            <p:nvPr/>
          </p:nvSpPr>
          <p:spPr bwMode="auto">
            <a:xfrm>
              <a:off x="12165013" y="3378200"/>
              <a:ext cx="112713" cy="268288"/>
            </a:xfrm>
            <a:custGeom>
              <a:avLst/>
              <a:gdLst>
                <a:gd name="T0" fmla="*/ 11 w 19"/>
                <a:gd name="T1" fmla="*/ 5 h 45"/>
                <a:gd name="T2" fmla="*/ 10 w 19"/>
                <a:gd name="T3" fmla="*/ 5 h 45"/>
                <a:gd name="T4" fmla="*/ 10 w 19"/>
                <a:gd name="T5" fmla="*/ 5 h 45"/>
                <a:gd name="T6" fmla="*/ 1 w 19"/>
                <a:gd name="T7" fmla="*/ 16 h 45"/>
                <a:gd name="T8" fmla="*/ 6 w 19"/>
                <a:gd name="T9" fmla="*/ 38 h 45"/>
                <a:gd name="T10" fmla="*/ 8 w 19"/>
                <a:gd name="T11" fmla="*/ 42 h 45"/>
                <a:gd name="T12" fmla="*/ 17 w 19"/>
                <a:gd name="T13" fmla="*/ 33 h 45"/>
                <a:gd name="T14" fmla="*/ 19 w 19"/>
                <a:gd name="T15" fmla="*/ 25 h 45"/>
                <a:gd name="T16" fmla="*/ 11 w 19"/>
                <a:gd name="T1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45">
                  <a:moveTo>
                    <a:pt x="11" y="5"/>
                  </a:moveTo>
                  <a:cubicBezTo>
                    <a:pt x="11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0"/>
                    <a:pt x="1" y="12"/>
                    <a:pt x="1" y="16"/>
                  </a:cubicBezTo>
                  <a:cubicBezTo>
                    <a:pt x="0" y="21"/>
                    <a:pt x="1" y="33"/>
                    <a:pt x="6" y="38"/>
                  </a:cubicBezTo>
                  <a:cubicBezTo>
                    <a:pt x="6" y="40"/>
                    <a:pt x="7" y="41"/>
                    <a:pt x="8" y="42"/>
                  </a:cubicBezTo>
                  <a:cubicBezTo>
                    <a:pt x="14" y="45"/>
                    <a:pt x="16" y="39"/>
                    <a:pt x="17" y="33"/>
                  </a:cubicBezTo>
                  <a:cubicBezTo>
                    <a:pt x="18" y="30"/>
                    <a:pt x="18" y="27"/>
                    <a:pt x="19" y="25"/>
                  </a:cubicBezTo>
                  <a:cubicBezTo>
                    <a:pt x="19" y="20"/>
                    <a:pt x="19" y="6"/>
                    <a:pt x="11" y="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5" name="Freeform 11"/>
            <p:cNvSpPr/>
            <p:nvPr/>
          </p:nvSpPr>
          <p:spPr bwMode="auto">
            <a:xfrm>
              <a:off x="11572875" y="4225925"/>
              <a:ext cx="112713" cy="269875"/>
            </a:xfrm>
            <a:custGeom>
              <a:avLst/>
              <a:gdLst>
                <a:gd name="T0" fmla="*/ 11 w 19"/>
                <a:gd name="T1" fmla="*/ 5 h 45"/>
                <a:gd name="T2" fmla="*/ 10 w 19"/>
                <a:gd name="T3" fmla="*/ 5 h 45"/>
                <a:gd name="T4" fmla="*/ 10 w 19"/>
                <a:gd name="T5" fmla="*/ 5 h 45"/>
                <a:gd name="T6" fmla="*/ 0 w 19"/>
                <a:gd name="T7" fmla="*/ 16 h 45"/>
                <a:gd name="T8" fmla="*/ 5 w 19"/>
                <a:gd name="T9" fmla="*/ 38 h 45"/>
                <a:gd name="T10" fmla="*/ 8 w 19"/>
                <a:gd name="T11" fmla="*/ 42 h 45"/>
                <a:gd name="T12" fmla="*/ 17 w 19"/>
                <a:gd name="T13" fmla="*/ 33 h 45"/>
                <a:gd name="T14" fmla="*/ 18 w 19"/>
                <a:gd name="T15" fmla="*/ 25 h 45"/>
                <a:gd name="T16" fmla="*/ 11 w 19"/>
                <a:gd name="T1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45">
                  <a:moveTo>
                    <a:pt x="11" y="5"/>
                  </a:moveTo>
                  <a:cubicBezTo>
                    <a:pt x="10" y="4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0"/>
                    <a:pt x="1" y="11"/>
                    <a:pt x="0" y="16"/>
                  </a:cubicBezTo>
                  <a:cubicBezTo>
                    <a:pt x="0" y="21"/>
                    <a:pt x="1" y="32"/>
                    <a:pt x="5" y="38"/>
                  </a:cubicBezTo>
                  <a:cubicBezTo>
                    <a:pt x="6" y="39"/>
                    <a:pt x="7" y="41"/>
                    <a:pt x="8" y="42"/>
                  </a:cubicBezTo>
                  <a:cubicBezTo>
                    <a:pt x="14" y="45"/>
                    <a:pt x="16" y="38"/>
                    <a:pt x="17" y="33"/>
                  </a:cubicBezTo>
                  <a:cubicBezTo>
                    <a:pt x="18" y="30"/>
                    <a:pt x="18" y="27"/>
                    <a:pt x="18" y="25"/>
                  </a:cubicBezTo>
                  <a:cubicBezTo>
                    <a:pt x="19" y="19"/>
                    <a:pt x="18" y="5"/>
                    <a:pt x="11" y="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6" name="Freeform 12"/>
            <p:cNvSpPr/>
            <p:nvPr/>
          </p:nvSpPr>
          <p:spPr bwMode="auto">
            <a:xfrm>
              <a:off x="11966575" y="3425825"/>
              <a:ext cx="131763" cy="263525"/>
            </a:xfrm>
            <a:custGeom>
              <a:avLst/>
              <a:gdLst>
                <a:gd name="T0" fmla="*/ 20 w 22"/>
                <a:gd name="T1" fmla="*/ 25 h 44"/>
                <a:gd name="T2" fmla="*/ 16 w 22"/>
                <a:gd name="T3" fmla="*/ 10 h 44"/>
                <a:gd name="T4" fmla="*/ 12 w 22"/>
                <a:gd name="T5" fmla="*/ 2 h 44"/>
                <a:gd name="T6" fmla="*/ 6 w 22"/>
                <a:gd name="T7" fmla="*/ 3 h 44"/>
                <a:gd name="T8" fmla="*/ 5 w 22"/>
                <a:gd name="T9" fmla="*/ 8 h 44"/>
                <a:gd name="T10" fmla="*/ 2 w 22"/>
                <a:gd name="T11" fmla="*/ 29 h 44"/>
                <a:gd name="T12" fmla="*/ 4 w 22"/>
                <a:gd name="T13" fmla="*/ 34 h 44"/>
                <a:gd name="T14" fmla="*/ 7 w 22"/>
                <a:gd name="T15" fmla="*/ 40 h 44"/>
                <a:gd name="T16" fmla="*/ 8 w 22"/>
                <a:gd name="T17" fmla="*/ 40 h 44"/>
                <a:gd name="T18" fmla="*/ 17 w 22"/>
                <a:gd name="T19" fmla="*/ 42 h 44"/>
                <a:gd name="T20" fmla="*/ 20 w 22"/>
                <a:gd name="T2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20" y="25"/>
                  </a:moveTo>
                  <a:cubicBezTo>
                    <a:pt x="20" y="19"/>
                    <a:pt x="19" y="14"/>
                    <a:pt x="16" y="10"/>
                  </a:cubicBezTo>
                  <a:cubicBezTo>
                    <a:pt x="15" y="7"/>
                    <a:pt x="14" y="5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5" y="7"/>
                    <a:pt x="5" y="8"/>
                  </a:cubicBezTo>
                  <a:cubicBezTo>
                    <a:pt x="0" y="13"/>
                    <a:pt x="1" y="24"/>
                    <a:pt x="2" y="29"/>
                  </a:cubicBezTo>
                  <a:cubicBezTo>
                    <a:pt x="2" y="30"/>
                    <a:pt x="3" y="32"/>
                    <a:pt x="4" y="34"/>
                  </a:cubicBezTo>
                  <a:cubicBezTo>
                    <a:pt x="4" y="36"/>
                    <a:pt x="5" y="39"/>
                    <a:pt x="7" y="40"/>
                  </a:cubicBezTo>
                  <a:cubicBezTo>
                    <a:pt x="7" y="40"/>
                    <a:pt x="8" y="40"/>
                    <a:pt x="8" y="40"/>
                  </a:cubicBezTo>
                  <a:cubicBezTo>
                    <a:pt x="10" y="43"/>
                    <a:pt x="13" y="44"/>
                    <a:pt x="17" y="42"/>
                  </a:cubicBezTo>
                  <a:cubicBezTo>
                    <a:pt x="22" y="39"/>
                    <a:pt x="21" y="30"/>
                    <a:pt x="20" y="2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7" name="Freeform 13"/>
            <p:cNvSpPr/>
            <p:nvPr/>
          </p:nvSpPr>
          <p:spPr bwMode="auto">
            <a:xfrm>
              <a:off x="11728450" y="3927475"/>
              <a:ext cx="131763" cy="269875"/>
            </a:xfrm>
            <a:custGeom>
              <a:avLst/>
              <a:gdLst>
                <a:gd name="T0" fmla="*/ 20 w 22"/>
                <a:gd name="T1" fmla="*/ 25 h 45"/>
                <a:gd name="T2" fmla="*/ 16 w 22"/>
                <a:gd name="T3" fmla="*/ 11 h 45"/>
                <a:gd name="T4" fmla="*/ 12 w 22"/>
                <a:gd name="T5" fmla="*/ 3 h 45"/>
                <a:gd name="T6" fmla="*/ 6 w 22"/>
                <a:gd name="T7" fmla="*/ 3 h 45"/>
                <a:gd name="T8" fmla="*/ 5 w 22"/>
                <a:gd name="T9" fmla="*/ 9 h 45"/>
                <a:gd name="T10" fmla="*/ 2 w 22"/>
                <a:gd name="T11" fmla="*/ 30 h 45"/>
                <a:gd name="T12" fmla="*/ 4 w 22"/>
                <a:gd name="T13" fmla="*/ 34 h 45"/>
                <a:gd name="T14" fmla="*/ 7 w 22"/>
                <a:gd name="T15" fmla="*/ 40 h 45"/>
                <a:gd name="T16" fmla="*/ 9 w 22"/>
                <a:gd name="T17" fmla="*/ 41 h 45"/>
                <a:gd name="T18" fmla="*/ 17 w 22"/>
                <a:gd name="T19" fmla="*/ 43 h 45"/>
                <a:gd name="T20" fmla="*/ 20 w 22"/>
                <a:gd name="T21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5">
                  <a:moveTo>
                    <a:pt x="20" y="25"/>
                  </a:moveTo>
                  <a:cubicBezTo>
                    <a:pt x="20" y="20"/>
                    <a:pt x="19" y="14"/>
                    <a:pt x="16" y="11"/>
                  </a:cubicBezTo>
                  <a:cubicBezTo>
                    <a:pt x="15" y="8"/>
                    <a:pt x="14" y="5"/>
                    <a:pt x="12" y="3"/>
                  </a:cubicBezTo>
                  <a:cubicBezTo>
                    <a:pt x="11" y="0"/>
                    <a:pt x="7" y="1"/>
                    <a:pt x="6" y="3"/>
                  </a:cubicBezTo>
                  <a:cubicBezTo>
                    <a:pt x="6" y="5"/>
                    <a:pt x="6" y="7"/>
                    <a:pt x="5" y="9"/>
                  </a:cubicBezTo>
                  <a:cubicBezTo>
                    <a:pt x="0" y="13"/>
                    <a:pt x="1" y="24"/>
                    <a:pt x="2" y="30"/>
                  </a:cubicBezTo>
                  <a:cubicBezTo>
                    <a:pt x="2" y="31"/>
                    <a:pt x="3" y="33"/>
                    <a:pt x="4" y="34"/>
                  </a:cubicBezTo>
                  <a:cubicBezTo>
                    <a:pt x="4" y="37"/>
                    <a:pt x="5" y="39"/>
                    <a:pt x="7" y="40"/>
                  </a:cubicBezTo>
                  <a:cubicBezTo>
                    <a:pt x="7" y="41"/>
                    <a:pt x="8" y="41"/>
                    <a:pt x="9" y="41"/>
                  </a:cubicBezTo>
                  <a:cubicBezTo>
                    <a:pt x="11" y="44"/>
                    <a:pt x="14" y="45"/>
                    <a:pt x="17" y="43"/>
                  </a:cubicBezTo>
                  <a:cubicBezTo>
                    <a:pt x="22" y="39"/>
                    <a:pt x="21" y="31"/>
                    <a:pt x="20" y="2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8" name="Freeform 14"/>
            <p:cNvSpPr/>
            <p:nvPr/>
          </p:nvSpPr>
          <p:spPr bwMode="auto">
            <a:xfrm>
              <a:off x="12145963" y="2978150"/>
              <a:ext cx="120650" cy="279400"/>
            </a:xfrm>
            <a:custGeom>
              <a:avLst/>
              <a:gdLst>
                <a:gd name="T0" fmla="*/ 19 w 20"/>
                <a:gd name="T1" fmla="*/ 30 h 47"/>
                <a:gd name="T2" fmla="*/ 17 w 20"/>
                <a:gd name="T3" fmla="*/ 12 h 47"/>
                <a:gd name="T4" fmla="*/ 5 w 20"/>
                <a:gd name="T5" fmla="*/ 8 h 47"/>
                <a:gd name="T6" fmla="*/ 5 w 20"/>
                <a:gd name="T7" fmla="*/ 38 h 47"/>
                <a:gd name="T8" fmla="*/ 8 w 20"/>
                <a:gd name="T9" fmla="*/ 41 h 47"/>
                <a:gd name="T10" fmla="*/ 11 w 20"/>
                <a:gd name="T11" fmla="*/ 45 h 47"/>
                <a:gd name="T12" fmla="*/ 19 w 20"/>
                <a:gd name="T13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7">
                  <a:moveTo>
                    <a:pt x="19" y="30"/>
                  </a:moveTo>
                  <a:cubicBezTo>
                    <a:pt x="20" y="24"/>
                    <a:pt x="19" y="17"/>
                    <a:pt x="17" y="12"/>
                  </a:cubicBezTo>
                  <a:cubicBezTo>
                    <a:pt x="15" y="7"/>
                    <a:pt x="9" y="0"/>
                    <a:pt x="5" y="8"/>
                  </a:cubicBezTo>
                  <a:cubicBezTo>
                    <a:pt x="0" y="16"/>
                    <a:pt x="2" y="30"/>
                    <a:pt x="5" y="38"/>
                  </a:cubicBezTo>
                  <a:cubicBezTo>
                    <a:pt x="6" y="39"/>
                    <a:pt x="7" y="41"/>
                    <a:pt x="8" y="41"/>
                  </a:cubicBezTo>
                  <a:cubicBezTo>
                    <a:pt x="8" y="43"/>
                    <a:pt x="9" y="44"/>
                    <a:pt x="11" y="45"/>
                  </a:cubicBezTo>
                  <a:cubicBezTo>
                    <a:pt x="19" y="47"/>
                    <a:pt x="19" y="35"/>
                    <a:pt x="19" y="30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9" name="Freeform 15"/>
            <p:cNvSpPr/>
            <p:nvPr/>
          </p:nvSpPr>
          <p:spPr bwMode="auto">
            <a:xfrm>
              <a:off x="12344400" y="2924175"/>
              <a:ext cx="125413" cy="274638"/>
            </a:xfrm>
            <a:custGeom>
              <a:avLst/>
              <a:gdLst>
                <a:gd name="T0" fmla="*/ 20 w 21"/>
                <a:gd name="T1" fmla="*/ 29 h 46"/>
                <a:gd name="T2" fmla="*/ 18 w 21"/>
                <a:gd name="T3" fmla="*/ 11 h 46"/>
                <a:gd name="T4" fmla="*/ 5 w 21"/>
                <a:gd name="T5" fmla="*/ 7 h 46"/>
                <a:gd name="T6" fmla="*/ 6 w 21"/>
                <a:gd name="T7" fmla="*/ 37 h 46"/>
                <a:gd name="T8" fmla="*/ 9 w 21"/>
                <a:gd name="T9" fmla="*/ 40 h 46"/>
                <a:gd name="T10" fmla="*/ 12 w 21"/>
                <a:gd name="T11" fmla="*/ 44 h 46"/>
                <a:gd name="T12" fmla="*/ 20 w 21"/>
                <a:gd name="T1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6">
                  <a:moveTo>
                    <a:pt x="20" y="29"/>
                  </a:moveTo>
                  <a:cubicBezTo>
                    <a:pt x="21" y="23"/>
                    <a:pt x="20" y="16"/>
                    <a:pt x="18" y="11"/>
                  </a:cubicBezTo>
                  <a:cubicBezTo>
                    <a:pt x="15" y="6"/>
                    <a:pt x="10" y="0"/>
                    <a:pt x="5" y="7"/>
                  </a:cubicBezTo>
                  <a:cubicBezTo>
                    <a:pt x="0" y="15"/>
                    <a:pt x="2" y="29"/>
                    <a:pt x="6" y="37"/>
                  </a:cubicBezTo>
                  <a:cubicBezTo>
                    <a:pt x="7" y="38"/>
                    <a:pt x="8" y="40"/>
                    <a:pt x="9" y="40"/>
                  </a:cubicBezTo>
                  <a:cubicBezTo>
                    <a:pt x="9" y="42"/>
                    <a:pt x="10" y="44"/>
                    <a:pt x="12" y="44"/>
                  </a:cubicBezTo>
                  <a:cubicBezTo>
                    <a:pt x="19" y="46"/>
                    <a:pt x="20" y="34"/>
                    <a:pt x="20" y="2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0" name="Freeform 16"/>
            <p:cNvSpPr/>
            <p:nvPr/>
          </p:nvSpPr>
          <p:spPr bwMode="auto">
            <a:xfrm>
              <a:off x="11769725" y="3354388"/>
              <a:ext cx="125413" cy="250825"/>
            </a:xfrm>
            <a:custGeom>
              <a:avLst/>
              <a:gdLst>
                <a:gd name="T0" fmla="*/ 18 w 21"/>
                <a:gd name="T1" fmla="*/ 21 h 42"/>
                <a:gd name="T2" fmla="*/ 14 w 21"/>
                <a:gd name="T3" fmla="*/ 5 h 42"/>
                <a:gd name="T4" fmla="*/ 9 w 21"/>
                <a:gd name="T5" fmla="*/ 1 h 42"/>
                <a:gd name="T6" fmla="*/ 3 w 21"/>
                <a:gd name="T7" fmla="*/ 7 h 42"/>
                <a:gd name="T8" fmla="*/ 3 w 21"/>
                <a:gd name="T9" fmla="*/ 28 h 42"/>
                <a:gd name="T10" fmla="*/ 5 w 21"/>
                <a:gd name="T11" fmla="*/ 31 h 42"/>
                <a:gd name="T12" fmla="*/ 8 w 21"/>
                <a:gd name="T13" fmla="*/ 38 h 42"/>
                <a:gd name="T14" fmla="*/ 9 w 21"/>
                <a:gd name="T15" fmla="*/ 38 h 42"/>
                <a:gd name="T16" fmla="*/ 12 w 21"/>
                <a:gd name="T17" fmla="*/ 41 h 42"/>
                <a:gd name="T18" fmla="*/ 15 w 21"/>
                <a:gd name="T19" fmla="*/ 41 h 42"/>
                <a:gd name="T20" fmla="*/ 18 w 21"/>
                <a:gd name="T21" fmla="*/ 22 h 42"/>
                <a:gd name="T22" fmla="*/ 18 w 21"/>
                <a:gd name="T2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2">
                  <a:moveTo>
                    <a:pt x="18" y="21"/>
                  </a:moveTo>
                  <a:cubicBezTo>
                    <a:pt x="18" y="15"/>
                    <a:pt x="17" y="10"/>
                    <a:pt x="14" y="5"/>
                  </a:cubicBezTo>
                  <a:cubicBezTo>
                    <a:pt x="13" y="3"/>
                    <a:pt x="11" y="2"/>
                    <a:pt x="9" y="1"/>
                  </a:cubicBezTo>
                  <a:cubicBezTo>
                    <a:pt x="6" y="0"/>
                    <a:pt x="4" y="3"/>
                    <a:pt x="3" y="7"/>
                  </a:cubicBezTo>
                  <a:cubicBezTo>
                    <a:pt x="1" y="14"/>
                    <a:pt x="0" y="22"/>
                    <a:pt x="3" y="28"/>
                  </a:cubicBezTo>
                  <a:cubicBezTo>
                    <a:pt x="3" y="29"/>
                    <a:pt x="4" y="30"/>
                    <a:pt x="5" y="31"/>
                  </a:cubicBezTo>
                  <a:cubicBezTo>
                    <a:pt x="6" y="34"/>
                    <a:pt x="7" y="37"/>
                    <a:pt x="8" y="38"/>
                  </a:cubicBezTo>
                  <a:cubicBezTo>
                    <a:pt x="8" y="38"/>
                    <a:pt x="9" y="38"/>
                    <a:pt x="9" y="38"/>
                  </a:cubicBezTo>
                  <a:cubicBezTo>
                    <a:pt x="10" y="39"/>
                    <a:pt x="10" y="40"/>
                    <a:pt x="12" y="41"/>
                  </a:cubicBezTo>
                  <a:cubicBezTo>
                    <a:pt x="13" y="42"/>
                    <a:pt x="14" y="42"/>
                    <a:pt x="15" y="41"/>
                  </a:cubicBezTo>
                  <a:cubicBezTo>
                    <a:pt x="21" y="37"/>
                    <a:pt x="19" y="28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1" name="Freeform 17"/>
            <p:cNvSpPr/>
            <p:nvPr/>
          </p:nvSpPr>
          <p:spPr bwMode="auto">
            <a:xfrm>
              <a:off x="11782425" y="4525963"/>
              <a:ext cx="125413" cy="244475"/>
            </a:xfrm>
            <a:custGeom>
              <a:avLst/>
              <a:gdLst>
                <a:gd name="T0" fmla="*/ 18 w 21"/>
                <a:gd name="T1" fmla="*/ 20 h 41"/>
                <a:gd name="T2" fmla="*/ 14 w 21"/>
                <a:gd name="T3" fmla="*/ 5 h 41"/>
                <a:gd name="T4" fmla="*/ 9 w 21"/>
                <a:gd name="T5" fmla="*/ 1 h 41"/>
                <a:gd name="T6" fmla="*/ 3 w 21"/>
                <a:gd name="T7" fmla="*/ 7 h 41"/>
                <a:gd name="T8" fmla="*/ 3 w 21"/>
                <a:gd name="T9" fmla="*/ 27 h 41"/>
                <a:gd name="T10" fmla="*/ 5 w 21"/>
                <a:gd name="T11" fmla="*/ 31 h 41"/>
                <a:gd name="T12" fmla="*/ 8 w 21"/>
                <a:gd name="T13" fmla="*/ 37 h 41"/>
                <a:gd name="T14" fmla="*/ 9 w 21"/>
                <a:gd name="T15" fmla="*/ 37 h 41"/>
                <a:gd name="T16" fmla="*/ 12 w 21"/>
                <a:gd name="T17" fmla="*/ 40 h 41"/>
                <a:gd name="T18" fmla="*/ 15 w 21"/>
                <a:gd name="T19" fmla="*/ 40 h 41"/>
                <a:gd name="T20" fmla="*/ 18 w 21"/>
                <a:gd name="T21" fmla="*/ 21 h 41"/>
                <a:gd name="T22" fmla="*/ 18 w 21"/>
                <a:gd name="T23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1">
                  <a:moveTo>
                    <a:pt x="18" y="20"/>
                  </a:moveTo>
                  <a:cubicBezTo>
                    <a:pt x="18" y="15"/>
                    <a:pt x="17" y="9"/>
                    <a:pt x="14" y="5"/>
                  </a:cubicBezTo>
                  <a:cubicBezTo>
                    <a:pt x="13" y="2"/>
                    <a:pt x="11" y="1"/>
                    <a:pt x="9" y="1"/>
                  </a:cubicBezTo>
                  <a:cubicBezTo>
                    <a:pt x="6" y="0"/>
                    <a:pt x="4" y="2"/>
                    <a:pt x="3" y="7"/>
                  </a:cubicBezTo>
                  <a:cubicBezTo>
                    <a:pt x="0" y="13"/>
                    <a:pt x="0" y="21"/>
                    <a:pt x="3" y="27"/>
                  </a:cubicBezTo>
                  <a:cubicBezTo>
                    <a:pt x="3" y="28"/>
                    <a:pt x="4" y="30"/>
                    <a:pt x="5" y="31"/>
                  </a:cubicBezTo>
                  <a:cubicBezTo>
                    <a:pt x="6" y="34"/>
                    <a:pt x="7" y="36"/>
                    <a:pt x="8" y="37"/>
                  </a:cubicBezTo>
                  <a:cubicBezTo>
                    <a:pt x="8" y="37"/>
                    <a:pt x="9" y="37"/>
                    <a:pt x="9" y="37"/>
                  </a:cubicBezTo>
                  <a:cubicBezTo>
                    <a:pt x="9" y="39"/>
                    <a:pt x="10" y="40"/>
                    <a:pt x="12" y="40"/>
                  </a:cubicBezTo>
                  <a:cubicBezTo>
                    <a:pt x="13" y="41"/>
                    <a:pt x="14" y="41"/>
                    <a:pt x="15" y="40"/>
                  </a:cubicBezTo>
                  <a:cubicBezTo>
                    <a:pt x="21" y="37"/>
                    <a:pt x="19" y="27"/>
                    <a:pt x="18" y="21"/>
                  </a:cubicBezTo>
                  <a:cubicBezTo>
                    <a:pt x="18" y="21"/>
                    <a:pt x="18" y="20"/>
                    <a:pt x="18" y="20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2" name="Freeform 18"/>
            <p:cNvSpPr>
              <a:spLocks noEditPoints="1"/>
            </p:cNvSpPr>
            <p:nvPr/>
          </p:nvSpPr>
          <p:spPr bwMode="auto">
            <a:xfrm>
              <a:off x="11942763" y="3114675"/>
              <a:ext cx="150813" cy="274638"/>
            </a:xfrm>
            <a:custGeom>
              <a:avLst/>
              <a:gdLst>
                <a:gd name="T0" fmla="*/ 13 w 25"/>
                <a:gd name="T1" fmla="*/ 4 h 46"/>
                <a:gd name="T2" fmla="*/ 12 w 25"/>
                <a:gd name="T3" fmla="*/ 2 h 46"/>
                <a:gd name="T4" fmla="*/ 6 w 25"/>
                <a:gd name="T5" fmla="*/ 3 h 46"/>
                <a:gd name="T6" fmla="*/ 5 w 25"/>
                <a:gd name="T7" fmla="*/ 10 h 46"/>
                <a:gd name="T8" fmla="*/ 9 w 25"/>
                <a:gd name="T9" fmla="*/ 37 h 46"/>
                <a:gd name="T10" fmla="*/ 12 w 25"/>
                <a:gd name="T11" fmla="*/ 43 h 46"/>
                <a:gd name="T12" fmla="*/ 18 w 25"/>
                <a:gd name="T13" fmla="*/ 43 h 46"/>
                <a:gd name="T14" fmla="*/ 18 w 25"/>
                <a:gd name="T15" fmla="*/ 7 h 46"/>
                <a:gd name="T16" fmla="*/ 13 w 25"/>
                <a:gd name="T17" fmla="*/ 4 h 46"/>
                <a:gd name="T18" fmla="*/ 14 w 25"/>
                <a:gd name="T19" fmla="*/ 28 h 46"/>
                <a:gd name="T20" fmla="*/ 14 w 25"/>
                <a:gd name="T21" fmla="*/ 29 h 46"/>
                <a:gd name="T22" fmla="*/ 13 w 25"/>
                <a:gd name="T23" fmla="*/ 25 h 46"/>
                <a:gd name="T24" fmla="*/ 13 w 25"/>
                <a:gd name="T25" fmla="*/ 18 h 46"/>
                <a:gd name="T26" fmla="*/ 15 w 25"/>
                <a:gd name="T27" fmla="*/ 27 h 46"/>
                <a:gd name="T28" fmla="*/ 14 w 25"/>
                <a:gd name="T29" fmla="*/ 2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6">
                  <a:moveTo>
                    <a:pt x="13" y="4"/>
                  </a:moveTo>
                  <a:cubicBezTo>
                    <a:pt x="13" y="3"/>
                    <a:pt x="13" y="3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6" y="8"/>
                    <a:pt x="5" y="10"/>
                  </a:cubicBezTo>
                  <a:cubicBezTo>
                    <a:pt x="2" y="18"/>
                    <a:pt x="0" y="34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6"/>
                    <a:pt x="16" y="45"/>
                    <a:pt x="18" y="43"/>
                  </a:cubicBezTo>
                  <a:cubicBezTo>
                    <a:pt x="25" y="33"/>
                    <a:pt x="24" y="18"/>
                    <a:pt x="18" y="7"/>
                  </a:cubicBezTo>
                  <a:cubicBezTo>
                    <a:pt x="17" y="5"/>
                    <a:pt x="15" y="4"/>
                    <a:pt x="13" y="4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9"/>
                    <a:pt x="14" y="29"/>
                  </a:cubicBezTo>
                  <a:cubicBezTo>
                    <a:pt x="14" y="28"/>
                    <a:pt x="13" y="26"/>
                    <a:pt x="13" y="25"/>
                  </a:cubicBezTo>
                  <a:cubicBezTo>
                    <a:pt x="13" y="23"/>
                    <a:pt x="13" y="20"/>
                    <a:pt x="13" y="18"/>
                  </a:cubicBezTo>
                  <a:cubicBezTo>
                    <a:pt x="14" y="21"/>
                    <a:pt x="14" y="24"/>
                    <a:pt x="15" y="27"/>
                  </a:cubicBezTo>
                  <a:cubicBezTo>
                    <a:pt x="14" y="28"/>
                    <a:pt x="14" y="28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3" name="Freeform 19"/>
            <p:cNvSpPr>
              <a:spLocks noEditPoints="1"/>
            </p:cNvSpPr>
            <p:nvPr/>
          </p:nvSpPr>
          <p:spPr bwMode="auto">
            <a:xfrm>
              <a:off x="11518900" y="2762250"/>
              <a:ext cx="149225" cy="274638"/>
            </a:xfrm>
            <a:custGeom>
              <a:avLst/>
              <a:gdLst>
                <a:gd name="T0" fmla="*/ 13 w 25"/>
                <a:gd name="T1" fmla="*/ 4 h 46"/>
                <a:gd name="T2" fmla="*/ 12 w 25"/>
                <a:gd name="T3" fmla="*/ 2 h 46"/>
                <a:gd name="T4" fmla="*/ 7 w 25"/>
                <a:gd name="T5" fmla="*/ 3 h 46"/>
                <a:gd name="T6" fmla="*/ 6 w 25"/>
                <a:gd name="T7" fmla="*/ 10 h 46"/>
                <a:gd name="T8" fmla="*/ 9 w 25"/>
                <a:gd name="T9" fmla="*/ 37 h 46"/>
                <a:gd name="T10" fmla="*/ 12 w 25"/>
                <a:gd name="T11" fmla="*/ 43 h 46"/>
                <a:gd name="T12" fmla="*/ 18 w 25"/>
                <a:gd name="T13" fmla="*/ 43 h 46"/>
                <a:gd name="T14" fmla="*/ 18 w 25"/>
                <a:gd name="T15" fmla="*/ 7 h 46"/>
                <a:gd name="T16" fmla="*/ 13 w 25"/>
                <a:gd name="T17" fmla="*/ 4 h 46"/>
                <a:gd name="T18" fmla="*/ 14 w 25"/>
                <a:gd name="T19" fmla="*/ 28 h 46"/>
                <a:gd name="T20" fmla="*/ 14 w 25"/>
                <a:gd name="T21" fmla="*/ 29 h 46"/>
                <a:gd name="T22" fmla="*/ 13 w 25"/>
                <a:gd name="T23" fmla="*/ 25 h 46"/>
                <a:gd name="T24" fmla="*/ 13 w 25"/>
                <a:gd name="T25" fmla="*/ 18 h 46"/>
                <a:gd name="T26" fmla="*/ 15 w 25"/>
                <a:gd name="T27" fmla="*/ 27 h 46"/>
                <a:gd name="T28" fmla="*/ 14 w 25"/>
                <a:gd name="T29" fmla="*/ 2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6">
                  <a:moveTo>
                    <a:pt x="13" y="4"/>
                  </a:moveTo>
                  <a:cubicBezTo>
                    <a:pt x="13" y="3"/>
                    <a:pt x="13" y="3"/>
                    <a:pt x="12" y="2"/>
                  </a:cubicBezTo>
                  <a:cubicBezTo>
                    <a:pt x="11" y="0"/>
                    <a:pt x="7" y="0"/>
                    <a:pt x="7" y="3"/>
                  </a:cubicBezTo>
                  <a:cubicBezTo>
                    <a:pt x="6" y="5"/>
                    <a:pt x="6" y="8"/>
                    <a:pt x="6" y="10"/>
                  </a:cubicBezTo>
                  <a:cubicBezTo>
                    <a:pt x="2" y="18"/>
                    <a:pt x="0" y="34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6"/>
                    <a:pt x="17" y="45"/>
                    <a:pt x="18" y="43"/>
                  </a:cubicBezTo>
                  <a:cubicBezTo>
                    <a:pt x="25" y="33"/>
                    <a:pt x="24" y="18"/>
                    <a:pt x="18" y="7"/>
                  </a:cubicBezTo>
                  <a:cubicBezTo>
                    <a:pt x="17" y="6"/>
                    <a:pt x="15" y="4"/>
                    <a:pt x="13" y="4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9"/>
                    <a:pt x="14" y="29"/>
                  </a:cubicBezTo>
                  <a:cubicBezTo>
                    <a:pt x="14" y="28"/>
                    <a:pt x="13" y="26"/>
                    <a:pt x="13" y="25"/>
                  </a:cubicBezTo>
                  <a:cubicBezTo>
                    <a:pt x="13" y="23"/>
                    <a:pt x="13" y="20"/>
                    <a:pt x="13" y="18"/>
                  </a:cubicBezTo>
                  <a:cubicBezTo>
                    <a:pt x="14" y="21"/>
                    <a:pt x="15" y="24"/>
                    <a:pt x="15" y="27"/>
                  </a:cubicBezTo>
                  <a:cubicBezTo>
                    <a:pt x="15" y="28"/>
                    <a:pt x="14" y="28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4" name="Freeform 20"/>
            <p:cNvSpPr>
              <a:spLocks noEditPoints="1"/>
            </p:cNvSpPr>
            <p:nvPr/>
          </p:nvSpPr>
          <p:spPr bwMode="auto">
            <a:xfrm>
              <a:off x="11525250" y="3192463"/>
              <a:ext cx="149225" cy="268288"/>
            </a:xfrm>
            <a:custGeom>
              <a:avLst/>
              <a:gdLst>
                <a:gd name="T0" fmla="*/ 13 w 25"/>
                <a:gd name="T1" fmla="*/ 3 h 45"/>
                <a:gd name="T2" fmla="*/ 12 w 25"/>
                <a:gd name="T3" fmla="*/ 2 h 45"/>
                <a:gd name="T4" fmla="*/ 6 w 25"/>
                <a:gd name="T5" fmla="*/ 3 h 45"/>
                <a:gd name="T6" fmla="*/ 5 w 25"/>
                <a:gd name="T7" fmla="*/ 9 h 45"/>
                <a:gd name="T8" fmla="*/ 9 w 25"/>
                <a:gd name="T9" fmla="*/ 37 h 45"/>
                <a:gd name="T10" fmla="*/ 12 w 25"/>
                <a:gd name="T11" fmla="*/ 43 h 45"/>
                <a:gd name="T12" fmla="*/ 18 w 25"/>
                <a:gd name="T13" fmla="*/ 43 h 45"/>
                <a:gd name="T14" fmla="*/ 17 w 25"/>
                <a:gd name="T15" fmla="*/ 7 h 45"/>
                <a:gd name="T16" fmla="*/ 13 w 25"/>
                <a:gd name="T17" fmla="*/ 3 h 45"/>
                <a:gd name="T18" fmla="*/ 14 w 25"/>
                <a:gd name="T19" fmla="*/ 28 h 45"/>
                <a:gd name="T20" fmla="*/ 14 w 25"/>
                <a:gd name="T21" fmla="*/ 29 h 45"/>
                <a:gd name="T22" fmla="*/ 13 w 25"/>
                <a:gd name="T23" fmla="*/ 24 h 45"/>
                <a:gd name="T24" fmla="*/ 12 w 25"/>
                <a:gd name="T25" fmla="*/ 18 h 45"/>
                <a:gd name="T26" fmla="*/ 14 w 25"/>
                <a:gd name="T27" fmla="*/ 27 h 45"/>
                <a:gd name="T28" fmla="*/ 14 w 25"/>
                <a:gd name="T29" fmla="*/ 2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5">
                  <a:moveTo>
                    <a:pt x="13" y="3"/>
                  </a:moveTo>
                  <a:cubicBezTo>
                    <a:pt x="13" y="3"/>
                    <a:pt x="12" y="2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5" y="7"/>
                    <a:pt x="5" y="9"/>
                  </a:cubicBezTo>
                  <a:cubicBezTo>
                    <a:pt x="2" y="18"/>
                    <a:pt x="0" y="33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5"/>
                    <a:pt x="16" y="45"/>
                    <a:pt x="18" y="43"/>
                  </a:cubicBezTo>
                  <a:cubicBezTo>
                    <a:pt x="25" y="32"/>
                    <a:pt x="24" y="18"/>
                    <a:pt x="17" y="7"/>
                  </a:cubicBezTo>
                  <a:cubicBezTo>
                    <a:pt x="16" y="5"/>
                    <a:pt x="15" y="4"/>
                    <a:pt x="13" y="3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8"/>
                    <a:pt x="14" y="29"/>
                  </a:cubicBezTo>
                  <a:cubicBezTo>
                    <a:pt x="13" y="27"/>
                    <a:pt x="13" y="26"/>
                    <a:pt x="13" y="24"/>
                  </a:cubicBezTo>
                  <a:cubicBezTo>
                    <a:pt x="13" y="22"/>
                    <a:pt x="13" y="20"/>
                    <a:pt x="12" y="18"/>
                  </a:cubicBezTo>
                  <a:cubicBezTo>
                    <a:pt x="13" y="21"/>
                    <a:pt x="14" y="24"/>
                    <a:pt x="14" y="27"/>
                  </a:cubicBezTo>
                  <a:cubicBezTo>
                    <a:pt x="14" y="27"/>
                    <a:pt x="14" y="27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5" name="Freeform 21"/>
            <p:cNvSpPr>
              <a:spLocks noEditPoints="1"/>
            </p:cNvSpPr>
            <p:nvPr/>
          </p:nvSpPr>
          <p:spPr bwMode="auto">
            <a:xfrm>
              <a:off x="11739563" y="3036888"/>
              <a:ext cx="107950" cy="246063"/>
            </a:xfrm>
            <a:custGeom>
              <a:avLst/>
              <a:gdLst>
                <a:gd name="T0" fmla="*/ 10 w 18"/>
                <a:gd name="T1" fmla="*/ 40 h 41"/>
                <a:gd name="T2" fmla="*/ 18 w 18"/>
                <a:gd name="T3" fmla="*/ 25 h 41"/>
                <a:gd name="T4" fmla="*/ 17 w 18"/>
                <a:gd name="T5" fmla="*/ 14 h 41"/>
                <a:gd name="T6" fmla="*/ 9 w 18"/>
                <a:gd name="T7" fmla="*/ 0 h 41"/>
                <a:gd name="T8" fmla="*/ 4 w 18"/>
                <a:gd name="T9" fmla="*/ 3 h 41"/>
                <a:gd name="T10" fmla="*/ 1 w 18"/>
                <a:gd name="T11" fmla="*/ 12 h 41"/>
                <a:gd name="T12" fmla="*/ 4 w 18"/>
                <a:gd name="T13" fmla="*/ 32 h 41"/>
                <a:gd name="T14" fmla="*/ 6 w 18"/>
                <a:gd name="T15" fmla="*/ 38 h 41"/>
                <a:gd name="T16" fmla="*/ 10 w 18"/>
                <a:gd name="T17" fmla="*/ 40 h 41"/>
                <a:gd name="T18" fmla="*/ 10 w 18"/>
                <a:gd name="T19" fmla="*/ 19 h 41"/>
                <a:gd name="T20" fmla="*/ 11 w 18"/>
                <a:gd name="T21" fmla="*/ 26 h 41"/>
                <a:gd name="T22" fmla="*/ 10 w 18"/>
                <a:gd name="T23" fmla="*/ 27 h 41"/>
                <a:gd name="T24" fmla="*/ 9 w 18"/>
                <a:gd name="T25" fmla="*/ 24 h 41"/>
                <a:gd name="T26" fmla="*/ 10 w 18"/>
                <a:gd name="T27" fmla="*/ 16 h 41"/>
                <a:gd name="T28" fmla="*/ 10 w 18"/>
                <a:gd name="T29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41">
                  <a:moveTo>
                    <a:pt x="10" y="40"/>
                  </a:moveTo>
                  <a:cubicBezTo>
                    <a:pt x="16" y="38"/>
                    <a:pt x="18" y="32"/>
                    <a:pt x="18" y="25"/>
                  </a:cubicBezTo>
                  <a:cubicBezTo>
                    <a:pt x="18" y="21"/>
                    <a:pt x="18" y="17"/>
                    <a:pt x="17" y="14"/>
                  </a:cubicBezTo>
                  <a:cubicBezTo>
                    <a:pt x="16" y="10"/>
                    <a:pt x="14" y="2"/>
                    <a:pt x="9" y="0"/>
                  </a:cubicBezTo>
                  <a:cubicBezTo>
                    <a:pt x="7" y="0"/>
                    <a:pt x="5" y="1"/>
                    <a:pt x="4" y="3"/>
                  </a:cubicBezTo>
                  <a:cubicBezTo>
                    <a:pt x="2" y="5"/>
                    <a:pt x="1" y="8"/>
                    <a:pt x="1" y="12"/>
                  </a:cubicBezTo>
                  <a:cubicBezTo>
                    <a:pt x="1" y="18"/>
                    <a:pt x="0" y="26"/>
                    <a:pt x="4" y="32"/>
                  </a:cubicBezTo>
                  <a:cubicBezTo>
                    <a:pt x="4" y="34"/>
                    <a:pt x="5" y="36"/>
                    <a:pt x="6" y="38"/>
                  </a:cubicBezTo>
                  <a:cubicBezTo>
                    <a:pt x="6" y="40"/>
                    <a:pt x="8" y="41"/>
                    <a:pt x="10" y="40"/>
                  </a:cubicBezTo>
                  <a:close/>
                  <a:moveTo>
                    <a:pt x="10" y="19"/>
                  </a:moveTo>
                  <a:cubicBezTo>
                    <a:pt x="11" y="21"/>
                    <a:pt x="11" y="23"/>
                    <a:pt x="11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5"/>
                    <a:pt x="9" y="24"/>
                  </a:cubicBezTo>
                  <a:cubicBezTo>
                    <a:pt x="9" y="21"/>
                    <a:pt x="9" y="18"/>
                    <a:pt x="10" y="16"/>
                  </a:cubicBezTo>
                  <a:cubicBezTo>
                    <a:pt x="10" y="17"/>
                    <a:pt x="10" y="18"/>
                    <a:pt x="10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6" name="Freeform 22"/>
            <p:cNvSpPr>
              <a:spLocks noEditPoints="1"/>
            </p:cNvSpPr>
            <p:nvPr/>
          </p:nvSpPr>
          <p:spPr bwMode="auto">
            <a:xfrm>
              <a:off x="12009438" y="2816225"/>
              <a:ext cx="112713" cy="244475"/>
            </a:xfrm>
            <a:custGeom>
              <a:avLst/>
              <a:gdLst>
                <a:gd name="T0" fmla="*/ 2 w 19"/>
                <a:gd name="T1" fmla="*/ 7 h 41"/>
                <a:gd name="T2" fmla="*/ 4 w 19"/>
                <a:gd name="T3" fmla="*/ 32 h 41"/>
                <a:gd name="T4" fmla="*/ 4 w 19"/>
                <a:gd name="T5" fmla="*/ 33 h 41"/>
                <a:gd name="T6" fmla="*/ 5 w 19"/>
                <a:gd name="T7" fmla="*/ 34 h 41"/>
                <a:gd name="T8" fmla="*/ 16 w 19"/>
                <a:gd name="T9" fmla="*/ 35 h 41"/>
                <a:gd name="T10" fmla="*/ 16 w 19"/>
                <a:gd name="T11" fmla="*/ 13 h 41"/>
                <a:gd name="T12" fmla="*/ 6 w 19"/>
                <a:gd name="T13" fmla="*/ 2 h 41"/>
                <a:gd name="T14" fmla="*/ 5 w 19"/>
                <a:gd name="T15" fmla="*/ 3 h 41"/>
                <a:gd name="T16" fmla="*/ 4 w 19"/>
                <a:gd name="T17" fmla="*/ 4 h 41"/>
                <a:gd name="T18" fmla="*/ 4 w 19"/>
                <a:gd name="T19" fmla="*/ 4 h 41"/>
                <a:gd name="T20" fmla="*/ 2 w 19"/>
                <a:gd name="T21" fmla="*/ 7 h 41"/>
                <a:gd name="T22" fmla="*/ 10 w 19"/>
                <a:gd name="T23" fmla="*/ 21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8 h 41"/>
                <a:gd name="T32" fmla="*/ 9 w 19"/>
                <a:gd name="T33" fmla="*/ 17 h 41"/>
                <a:gd name="T34" fmla="*/ 10 w 19"/>
                <a:gd name="T35" fmla="*/ 20 h 41"/>
                <a:gd name="T36" fmla="*/ 10 w 19"/>
                <a:gd name="T37" fmla="*/ 21 h 41"/>
                <a:gd name="T38" fmla="*/ 10 w 19"/>
                <a:gd name="T3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2" y="7"/>
                  </a:moveTo>
                  <a:cubicBezTo>
                    <a:pt x="0" y="15"/>
                    <a:pt x="0" y="24"/>
                    <a:pt x="4" y="32"/>
                  </a:cubicBezTo>
                  <a:cubicBezTo>
                    <a:pt x="4" y="32"/>
                    <a:pt x="4" y="32"/>
                    <a:pt x="4" y="33"/>
                  </a:cubicBezTo>
                  <a:cubicBezTo>
                    <a:pt x="5" y="33"/>
                    <a:pt x="5" y="34"/>
                    <a:pt x="5" y="34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4" y="9"/>
                    <a:pt x="12" y="0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5" y="3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6"/>
                    <a:pt x="2" y="7"/>
                  </a:cubicBezTo>
                  <a:close/>
                  <a:moveTo>
                    <a:pt x="10" y="21"/>
                  </a:moveTo>
                  <a:cubicBezTo>
                    <a:pt x="10" y="22"/>
                    <a:pt x="10" y="24"/>
                    <a:pt x="1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4"/>
                    <a:pt x="9" y="23"/>
                    <a:pt x="9" y="23"/>
                  </a:cubicBezTo>
                  <a:cubicBezTo>
                    <a:pt x="9" y="21"/>
                    <a:pt x="9" y="19"/>
                    <a:pt x="9" y="18"/>
                  </a:cubicBezTo>
                  <a:cubicBezTo>
                    <a:pt x="9" y="18"/>
                    <a:pt x="9" y="18"/>
                    <a:pt x="9" y="17"/>
                  </a:cubicBezTo>
                  <a:cubicBezTo>
                    <a:pt x="9" y="19"/>
                    <a:pt x="10" y="20"/>
                    <a:pt x="10" y="20"/>
                  </a:cubicBezTo>
                  <a:cubicBezTo>
                    <a:pt x="10" y="20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7" name="Freeform 23"/>
            <p:cNvSpPr>
              <a:spLocks noEditPoints="1"/>
            </p:cNvSpPr>
            <p:nvPr/>
          </p:nvSpPr>
          <p:spPr bwMode="auto">
            <a:xfrm>
              <a:off x="11907838" y="4214813"/>
              <a:ext cx="112713" cy="244475"/>
            </a:xfrm>
            <a:custGeom>
              <a:avLst/>
              <a:gdLst>
                <a:gd name="T0" fmla="*/ 3 w 19"/>
                <a:gd name="T1" fmla="*/ 8 h 41"/>
                <a:gd name="T2" fmla="*/ 4 w 19"/>
                <a:gd name="T3" fmla="*/ 32 h 41"/>
                <a:gd name="T4" fmla="*/ 5 w 19"/>
                <a:gd name="T5" fmla="*/ 33 h 41"/>
                <a:gd name="T6" fmla="*/ 5 w 19"/>
                <a:gd name="T7" fmla="*/ 35 h 41"/>
                <a:gd name="T8" fmla="*/ 16 w 19"/>
                <a:gd name="T9" fmla="*/ 35 h 41"/>
                <a:gd name="T10" fmla="*/ 16 w 19"/>
                <a:gd name="T11" fmla="*/ 13 h 41"/>
                <a:gd name="T12" fmla="*/ 7 w 19"/>
                <a:gd name="T13" fmla="*/ 2 h 41"/>
                <a:gd name="T14" fmla="*/ 6 w 19"/>
                <a:gd name="T15" fmla="*/ 3 h 41"/>
                <a:gd name="T16" fmla="*/ 5 w 19"/>
                <a:gd name="T17" fmla="*/ 4 h 41"/>
                <a:gd name="T18" fmla="*/ 4 w 19"/>
                <a:gd name="T19" fmla="*/ 4 h 41"/>
                <a:gd name="T20" fmla="*/ 3 w 19"/>
                <a:gd name="T21" fmla="*/ 8 h 41"/>
                <a:gd name="T22" fmla="*/ 11 w 19"/>
                <a:gd name="T23" fmla="*/ 22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9 h 41"/>
                <a:gd name="T32" fmla="*/ 9 w 19"/>
                <a:gd name="T33" fmla="*/ 18 h 41"/>
                <a:gd name="T34" fmla="*/ 10 w 19"/>
                <a:gd name="T35" fmla="*/ 20 h 41"/>
                <a:gd name="T36" fmla="*/ 11 w 19"/>
                <a:gd name="T37" fmla="*/ 21 h 41"/>
                <a:gd name="T38" fmla="*/ 11 w 19"/>
                <a:gd name="T39" fmla="*/ 2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3" y="8"/>
                  </a:moveTo>
                  <a:cubicBezTo>
                    <a:pt x="0" y="16"/>
                    <a:pt x="0" y="24"/>
                    <a:pt x="4" y="32"/>
                  </a:cubicBezTo>
                  <a:cubicBezTo>
                    <a:pt x="4" y="32"/>
                    <a:pt x="5" y="33"/>
                    <a:pt x="5" y="33"/>
                  </a:cubicBezTo>
                  <a:cubicBezTo>
                    <a:pt x="5" y="34"/>
                    <a:pt x="5" y="34"/>
                    <a:pt x="5" y="35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5" y="9"/>
                    <a:pt x="13" y="0"/>
                    <a:pt x="7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3" y="6"/>
                    <a:pt x="3" y="8"/>
                  </a:cubicBezTo>
                  <a:close/>
                  <a:moveTo>
                    <a:pt x="11" y="22"/>
                  </a:moveTo>
                  <a:cubicBezTo>
                    <a:pt x="11" y="23"/>
                    <a:pt x="11" y="24"/>
                    <a:pt x="10" y="25"/>
                  </a:cubicBezTo>
                  <a:cubicBezTo>
                    <a:pt x="10" y="25"/>
                    <a:pt x="10" y="24"/>
                    <a:pt x="10" y="24"/>
                  </a:cubicBezTo>
                  <a:cubicBezTo>
                    <a:pt x="10" y="24"/>
                    <a:pt x="10" y="23"/>
                    <a:pt x="9" y="23"/>
                  </a:cubicBezTo>
                  <a:cubicBezTo>
                    <a:pt x="9" y="21"/>
                    <a:pt x="9" y="20"/>
                    <a:pt x="9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10" y="21"/>
                    <a:pt x="11" y="21"/>
                    <a:pt x="11" y="21"/>
                  </a:cubicBezTo>
                  <a:cubicBezTo>
                    <a:pt x="11" y="22"/>
                    <a:pt x="11" y="22"/>
                    <a:pt x="11" y="2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8" name="Freeform 24"/>
            <p:cNvSpPr>
              <a:spLocks noEditPoints="1"/>
            </p:cNvSpPr>
            <p:nvPr/>
          </p:nvSpPr>
          <p:spPr bwMode="auto">
            <a:xfrm>
              <a:off x="12176125" y="2630488"/>
              <a:ext cx="114300" cy="246063"/>
            </a:xfrm>
            <a:custGeom>
              <a:avLst/>
              <a:gdLst>
                <a:gd name="T0" fmla="*/ 3 w 19"/>
                <a:gd name="T1" fmla="*/ 7 h 41"/>
                <a:gd name="T2" fmla="*/ 4 w 19"/>
                <a:gd name="T3" fmla="*/ 32 h 41"/>
                <a:gd name="T4" fmla="*/ 5 w 19"/>
                <a:gd name="T5" fmla="*/ 33 h 41"/>
                <a:gd name="T6" fmla="*/ 5 w 19"/>
                <a:gd name="T7" fmla="*/ 34 h 41"/>
                <a:gd name="T8" fmla="*/ 16 w 19"/>
                <a:gd name="T9" fmla="*/ 35 h 41"/>
                <a:gd name="T10" fmla="*/ 16 w 19"/>
                <a:gd name="T11" fmla="*/ 13 h 41"/>
                <a:gd name="T12" fmla="*/ 7 w 19"/>
                <a:gd name="T13" fmla="*/ 2 h 41"/>
                <a:gd name="T14" fmla="*/ 6 w 19"/>
                <a:gd name="T15" fmla="*/ 3 h 41"/>
                <a:gd name="T16" fmla="*/ 4 w 19"/>
                <a:gd name="T17" fmla="*/ 4 h 41"/>
                <a:gd name="T18" fmla="*/ 4 w 19"/>
                <a:gd name="T19" fmla="*/ 4 h 41"/>
                <a:gd name="T20" fmla="*/ 3 w 19"/>
                <a:gd name="T21" fmla="*/ 7 h 41"/>
                <a:gd name="T22" fmla="*/ 11 w 19"/>
                <a:gd name="T23" fmla="*/ 21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8 h 41"/>
                <a:gd name="T32" fmla="*/ 9 w 19"/>
                <a:gd name="T33" fmla="*/ 17 h 41"/>
                <a:gd name="T34" fmla="*/ 10 w 19"/>
                <a:gd name="T35" fmla="*/ 20 h 41"/>
                <a:gd name="T36" fmla="*/ 11 w 19"/>
                <a:gd name="T37" fmla="*/ 21 h 41"/>
                <a:gd name="T38" fmla="*/ 11 w 19"/>
                <a:gd name="T3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3" y="7"/>
                  </a:moveTo>
                  <a:cubicBezTo>
                    <a:pt x="0" y="15"/>
                    <a:pt x="0" y="24"/>
                    <a:pt x="4" y="32"/>
                  </a:cubicBezTo>
                  <a:cubicBezTo>
                    <a:pt x="4" y="32"/>
                    <a:pt x="4" y="32"/>
                    <a:pt x="5" y="33"/>
                  </a:cubicBezTo>
                  <a:cubicBezTo>
                    <a:pt x="5" y="33"/>
                    <a:pt x="5" y="34"/>
                    <a:pt x="5" y="34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5" y="9"/>
                    <a:pt x="13" y="0"/>
                    <a:pt x="7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3" y="6"/>
                    <a:pt x="3" y="7"/>
                  </a:cubicBezTo>
                  <a:close/>
                  <a:moveTo>
                    <a:pt x="11" y="21"/>
                  </a:moveTo>
                  <a:cubicBezTo>
                    <a:pt x="11" y="22"/>
                    <a:pt x="10" y="24"/>
                    <a:pt x="1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3"/>
                    <a:pt x="9" y="23"/>
                  </a:cubicBezTo>
                  <a:cubicBezTo>
                    <a:pt x="9" y="21"/>
                    <a:pt x="9" y="19"/>
                    <a:pt x="9" y="18"/>
                  </a:cubicBezTo>
                  <a:cubicBezTo>
                    <a:pt x="9" y="18"/>
                    <a:pt x="9" y="18"/>
                    <a:pt x="9" y="17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10" y="20"/>
                    <a:pt x="10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9" name="Freeform 25"/>
            <p:cNvSpPr>
              <a:spLocks noEditPoints="1"/>
            </p:cNvSpPr>
            <p:nvPr/>
          </p:nvSpPr>
          <p:spPr bwMode="auto">
            <a:xfrm>
              <a:off x="11739563" y="2701925"/>
              <a:ext cx="120650" cy="250825"/>
            </a:xfrm>
            <a:custGeom>
              <a:avLst/>
              <a:gdLst>
                <a:gd name="T0" fmla="*/ 6 w 20"/>
                <a:gd name="T1" fmla="*/ 4 h 42"/>
                <a:gd name="T2" fmla="*/ 6 w 20"/>
                <a:gd name="T3" fmla="*/ 36 h 42"/>
                <a:gd name="T4" fmla="*/ 7 w 20"/>
                <a:gd name="T5" fmla="*/ 37 h 42"/>
                <a:gd name="T6" fmla="*/ 9 w 20"/>
                <a:gd name="T7" fmla="*/ 38 h 42"/>
                <a:gd name="T8" fmla="*/ 18 w 20"/>
                <a:gd name="T9" fmla="*/ 33 h 42"/>
                <a:gd name="T10" fmla="*/ 17 w 20"/>
                <a:gd name="T11" fmla="*/ 12 h 42"/>
                <a:gd name="T12" fmla="*/ 6 w 20"/>
                <a:gd name="T13" fmla="*/ 4 h 42"/>
                <a:gd name="T14" fmla="*/ 10 w 20"/>
                <a:gd name="T15" fmla="*/ 27 h 42"/>
                <a:gd name="T16" fmla="*/ 10 w 20"/>
                <a:gd name="T17" fmla="*/ 26 h 42"/>
                <a:gd name="T18" fmla="*/ 10 w 20"/>
                <a:gd name="T19" fmla="*/ 15 h 42"/>
                <a:gd name="T20" fmla="*/ 10 w 20"/>
                <a:gd name="T21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42">
                  <a:moveTo>
                    <a:pt x="6" y="4"/>
                  </a:moveTo>
                  <a:cubicBezTo>
                    <a:pt x="1" y="8"/>
                    <a:pt x="0" y="28"/>
                    <a:pt x="6" y="36"/>
                  </a:cubicBezTo>
                  <a:cubicBezTo>
                    <a:pt x="6" y="36"/>
                    <a:pt x="6" y="36"/>
                    <a:pt x="7" y="37"/>
                  </a:cubicBezTo>
                  <a:cubicBezTo>
                    <a:pt x="7" y="37"/>
                    <a:pt x="8" y="38"/>
                    <a:pt x="9" y="38"/>
                  </a:cubicBezTo>
                  <a:cubicBezTo>
                    <a:pt x="13" y="42"/>
                    <a:pt x="16" y="38"/>
                    <a:pt x="18" y="33"/>
                  </a:cubicBezTo>
                  <a:cubicBezTo>
                    <a:pt x="20" y="26"/>
                    <a:pt x="19" y="19"/>
                    <a:pt x="17" y="12"/>
                  </a:cubicBezTo>
                  <a:cubicBezTo>
                    <a:pt x="15" y="8"/>
                    <a:pt x="11" y="0"/>
                    <a:pt x="6" y="4"/>
                  </a:cubicBezTo>
                  <a:close/>
                  <a:moveTo>
                    <a:pt x="10" y="27"/>
                  </a:moveTo>
                  <a:cubicBezTo>
                    <a:pt x="10" y="27"/>
                    <a:pt x="10" y="27"/>
                    <a:pt x="10" y="26"/>
                  </a:cubicBezTo>
                  <a:cubicBezTo>
                    <a:pt x="9" y="22"/>
                    <a:pt x="9" y="19"/>
                    <a:pt x="10" y="15"/>
                  </a:cubicBezTo>
                  <a:cubicBezTo>
                    <a:pt x="12" y="19"/>
                    <a:pt x="12" y="23"/>
                    <a:pt x="10" y="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0" name="Freeform 26"/>
            <p:cNvSpPr>
              <a:spLocks noEditPoints="1"/>
            </p:cNvSpPr>
            <p:nvPr/>
          </p:nvSpPr>
          <p:spPr bwMode="auto">
            <a:xfrm>
              <a:off x="11931650" y="2511425"/>
              <a:ext cx="101600" cy="238125"/>
            </a:xfrm>
            <a:custGeom>
              <a:avLst/>
              <a:gdLst>
                <a:gd name="T0" fmla="*/ 10 w 17"/>
                <a:gd name="T1" fmla="*/ 2 h 40"/>
                <a:gd name="T2" fmla="*/ 6 w 17"/>
                <a:gd name="T3" fmla="*/ 1 h 40"/>
                <a:gd name="T4" fmla="*/ 1 w 17"/>
                <a:gd name="T5" fmla="*/ 18 h 40"/>
                <a:gd name="T6" fmla="*/ 0 w 17"/>
                <a:gd name="T7" fmla="*/ 21 h 40"/>
                <a:gd name="T8" fmla="*/ 7 w 17"/>
                <a:gd name="T9" fmla="*/ 39 h 40"/>
                <a:gd name="T10" fmla="*/ 10 w 17"/>
                <a:gd name="T11" fmla="*/ 39 h 40"/>
                <a:gd name="T12" fmla="*/ 13 w 17"/>
                <a:gd name="T13" fmla="*/ 36 h 40"/>
                <a:gd name="T14" fmla="*/ 17 w 17"/>
                <a:gd name="T15" fmla="*/ 25 h 40"/>
                <a:gd name="T16" fmla="*/ 17 w 17"/>
                <a:gd name="T17" fmla="*/ 25 h 40"/>
                <a:gd name="T18" fmla="*/ 17 w 17"/>
                <a:gd name="T19" fmla="*/ 17 h 40"/>
                <a:gd name="T20" fmla="*/ 12 w 17"/>
                <a:gd name="T21" fmla="*/ 5 h 40"/>
                <a:gd name="T22" fmla="*/ 10 w 17"/>
                <a:gd name="T23" fmla="*/ 2 h 40"/>
                <a:gd name="T24" fmla="*/ 10 w 17"/>
                <a:gd name="T25" fmla="*/ 24 h 40"/>
                <a:gd name="T26" fmla="*/ 9 w 17"/>
                <a:gd name="T27" fmla="*/ 16 h 40"/>
                <a:gd name="T28" fmla="*/ 10 w 17"/>
                <a:gd name="T29" fmla="*/ 24 h 40"/>
                <a:gd name="T30" fmla="*/ 10 w 17"/>
                <a:gd name="T31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40">
                  <a:moveTo>
                    <a:pt x="10" y="2"/>
                  </a:moveTo>
                  <a:cubicBezTo>
                    <a:pt x="10" y="1"/>
                    <a:pt x="7" y="0"/>
                    <a:pt x="6" y="1"/>
                  </a:cubicBezTo>
                  <a:cubicBezTo>
                    <a:pt x="0" y="4"/>
                    <a:pt x="0" y="12"/>
                    <a:pt x="1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0" y="28"/>
                    <a:pt x="1" y="35"/>
                    <a:pt x="7" y="39"/>
                  </a:cubicBezTo>
                  <a:cubicBezTo>
                    <a:pt x="8" y="40"/>
                    <a:pt x="10" y="40"/>
                    <a:pt x="10" y="39"/>
                  </a:cubicBezTo>
                  <a:cubicBezTo>
                    <a:pt x="11" y="38"/>
                    <a:pt x="12" y="37"/>
                    <a:pt x="13" y="36"/>
                  </a:cubicBezTo>
                  <a:cubicBezTo>
                    <a:pt x="15" y="33"/>
                    <a:pt x="16" y="28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2"/>
                    <a:pt x="17" y="19"/>
                    <a:pt x="17" y="17"/>
                  </a:cubicBezTo>
                  <a:cubicBezTo>
                    <a:pt x="16" y="14"/>
                    <a:pt x="14" y="8"/>
                    <a:pt x="12" y="5"/>
                  </a:cubicBezTo>
                  <a:cubicBezTo>
                    <a:pt x="11" y="4"/>
                    <a:pt x="11" y="3"/>
                    <a:pt x="10" y="2"/>
                  </a:cubicBezTo>
                  <a:close/>
                  <a:moveTo>
                    <a:pt x="10" y="24"/>
                  </a:moveTo>
                  <a:cubicBezTo>
                    <a:pt x="8" y="22"/>
                    <a:pt x="8" y="19"/>
                    <a:pt x="9" y="16"/>
                  </a:cubicBezTo>
                  <a:cubicBezTo>
                    <a:pt x="9" y="18"/>
                    <a:pt x="10" y="21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1" name="Freeform 27"/>
            <p:cNvSpPr>
              <a:spLocks noEditPoints="1"/>
            </p:cNvSpPr>
            <p:nvPr/>
          </p:nvSpPr>
          <p:spPr bwMode="auto">
            <a:xfrm>
              <a:off x="11709400" y="2427288"/>
              <a:ext cx="101600" cy="233363"/>
            </a:xfrm>
            <a:custGeom>
              <a:avLst/>
              <a:gdLst>
                <a:gd name="T0" fmla="*/ 10 w 17"/>
                <a:gd name="T1" fmla="*/ 38 h 39"/>
                <a:gd name="T2" fmla="*/ 17 w 17"/>
                <a:gd name="T3" fmla="*/ 24 h 39"/>
                <a:gd name="T4" fmla="*/ 16 w 17"/>
                <a:gd name="T5" fmla="*/ 17 h 39"/>
                <a:gd name="T6" fmla="*/ 12 w 17"/>
                <a:gd name="T7" fmla="*/ 4 h 39"/>
                <a:gd name="T8" fmla="*/ 12 w 17"/>
                <a:gd name="T9" fmla="*/ 4 h 39"/>
                <a:gd name="T10" fmla="*/ 11 w 17"/>
                <a:gd name="T11" fmla="*/ 3 h 39"/>
                <a:gd name="T12" fmla="*/ 5 w 17"/>
                <a:gd name="T13" fmla="*/ 0 h 39"/>
                <a:gd name="T14" fmla="*/ 2 w 17"/>
                <a:gd name="T15" fmla="*/ 2 h 39"/>
                <a:gd name="T16" fmla="*/ 2 w 17"/>
                <a:gd name="T17" fmla="*/ 26 h 39"/>
                <a:gd name="T18" fmla="*/ 10 w 17"/>
                <a:gd name="T19" fmla="*/ 38 h 39"/>
                <a:gd name="T20" fmla="*/ 9 w 17"/>
                <a:gd name="T21" fmla="*/ 22 h 39"/>
                <a:gd name="T22" fmla="*/ 9 w 17"/>
                <a:gd name="T23" fmla="*/ 20 h 39"/>
                <a:gd name="T24" fmla="*/ 9 w 17"/>
                <a:gd name="T25" fmla="*/ 22 h 39"/>
                <a:gd name="T26" fmla="*/ 9 w 17"/>
                <a:gd name="T27" fmla="*/ 19 h 39"/>
                <a:gd name="T28" fmla="*/ 9 w 17"/>
                <a:gd name="T29" fmla="*/ 18 h 39"/>
                <a:gd name="T30" fmla="*/ 9 w 17"/>
                <a:gd name="T31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39">
                  <a:moveTo>
                    <a:pt x="10" y="38"/>
                  </a:moveTo>
                  <a:cubicBezTo>
                    <a:pt x="16" y="37"/>
                    <a:pt x="16" y="29"/>
                    <a:pt x="17" y="24"/>
                  </a:cubicBezTo>
                  <a:cubicBezTo>
                    <a:pt x="17" y="22"/>
                    <a:pt x="17" y="19"/>
                    <a:pt x="16" y="17"/>
                  </a:cubicBezTo>
                  <a:cubicBezTo>
                    <a:pt x="16" y="12"/>
                    <a:pt x="14" y="7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4" y="0"/>
                    <a:pt x="2" y="1"/>
                    <a:pt x="2" y="2"/>
                  </a:cubicBezTo>
                  <a:cubicBezTo>
                    <a:pt x="0" y="10"/>
                    <a:pt x="0" y="18"/>
                    <a:pt x="2" y="26"/>
                  </a:cubicBezTo>
                  <a:cubicBezTo>
                    <a:pt x="2" y="30"/>
                    <a:pt x="4" y="39"/>
                    <a:pt x="10" y="38"/>
                  </a:cubicBezTo>
                  <a:close/>
                  <a:moveTo>
                    <a:pt x="9" y="22"/>
                  </a:moveTo>
                  <a:cubicBezTo>
                    <a:pt x="9" y="22"/>
                    <a:pt x="9" y="21"/>
                    <a:pt x="9" y="20"/>
                  </a:cubicBezTo>
                  <a:cubicBezTo>
                    <a:pt x="9" y="22"/>
                    <a:pt x="9" y="25"/>
                    <a:pt x="9" y="22"/>
                  </a:cubicBezTo>
                  <a:close/>
                  <a:moveTo>
                    <a:pt x="9" y="19"/>
                  </a:moveTo>
                  <a:cubicBezTo>
                    <a:pt x="9" y="19"/>
                    <a:pt x="9" y="18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5" name="Freeform 80"/>
            <p:cNvSpPr/>
            <p:nvPr/>
          </p:nvSpPr>
          <p:spPr bwMode="auto">
            <a:xfrm>
              <a:off x="11614150" y="771525"/>
              <a:ext cx="2709863" cy="1960563"/>
            </a:xfrm>
            <a:custGeom>
              <a:avLst/>
              <a:gdLst>
                <a:gd name="T0" fmla="*/ 248 w 453"/>
                <a:gd name="T1" fmla="*/ 1 h 328"/>
                <a:gd name="T2" fmla="*/ 92 w 453"/>
                <a:gd name="T3" fmla="*/ 95 h 328"/>
                <a:gd name="T4" fmla="*/ 0 w 453"/>
                <a:gd name="T5" fmla="*/ 200 h 328"/>
                <a:gd name="T6" fmla="*/ 10 w 453"/>
                <a:gd name="T7" fmla="*/ 219 h 328"/>
                <a:gd name="T8" fmla="*/ 28 w 453"/>
                <a:gd name="T9" fmla="*/ 222 h 328"/>
                <a:gd name="T10" fmla="*/ 55 w 453"/>
                <a:gd name="T11" fmla="*/ 223 h 328"/>
                <a:gd name="T12" fmla="*/ 148 w 453"/>
                <a:gd name="T13" fmla="*/ 221 h 328"/>
                <a:gd name="T14" fmla="*/ 319 w 453"/>
                <a:gd name="T15" fmla="*/ 233 h 328"/>
                <a:gd name="T16" fmla="*/ 448 w 453"/>
                <a:gd name="T17" fmla="*/ 326 h 328"/>
                <a:gd name="T18" fmla="*/ 452 w 453"/>
                <a:gd name="T19" fmla="*/ 324 h 328"/>
                <a:gd name="T20" fmla="*/ 222 w 453"/>
                <a:gd name="T21" fmla="*/ 216 h 328"/>
                <a:gd name="T22" fmla="*/ 39 w 453"/>
                <a:gd name="T23" fmla="*/ 218 h 328"/>
                <a:gd name="T24" fmla="*/ 17 w 453"/>
                <a:gd name="T25" fmla="*/ 216 h 328"/>
                <a:gd name="T26" fmla="*/ 5 w 453"/>
                <a:gd name="T27" fmla="*/ 192 h 328"/>
                <a:gd name="T28" fmla="*/ 23 w 453"/>
                <a:gd name="T29" fmla="*/ 156 h 328"/>
                <a:gd name="T30" fmla="*/ 82 w 453"/>
                <a:gd name="T31" fmla="*/ 107 h 328"/>
                <a:gd name="T32" fmla="*/ 250 w 453"/>
                <a:gd name="T33" fmla="*/ 4 h 328"/>
                <a:gd name="T34" fmla="*/ 248 w 453"/>
                <a:gd name="T35" fmla="*/ 1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3" h="328">
                  <a:moveTo>
                    <a:pt x="248" y="1"/>
                  </a:moveTo>
                  <a:cubicBezTo>
                    <a:pt x="195" y="29"/>
                    <a:pt x="142" y="61"/>
                    <a:pt x="92" y="95"/>
                  </a:cubicBezTo>
                  <a:cubicBezTo>
                    <a:pt x="57" y="119"/>
                    <a:pt x="2" y="151"/>
                    <a:pt x="0" y="200"/>
                  </a:cubicBezTo>
                  <a:cubicBezTo>
                    <a:pt x="0" y="208"/>
                    <a:pt x="2" y="216"/>
                    <a:pt x="10" y="219"/>
                  </a:cubicBezTo>
                  <a:cubicBezTo>
                    <a:pt x="16" y="221"/>
                    <a:pt x="22" y="221"/>
                    <a:pt x="28" y="222"/>
                  </a:cubicBezTo>
                  <a:cubicBezTo>
                    <a:pt x="37" y="222"/>
                    <a:pt x="46" y="223"/>
                    <a:pt x="55" y="223"/>
                  </a:cubicBezTo>
                  <a:cubicBezTo>
                    <a:pt x="86" y="224"/>
                    <a:pt x="117" y="223"/>
                    <a:pt x="148" y="221"/>
                  </a:cubicBezTo>
                  <a:cubicBezTo>
                    <a:pt x="205" y="219"/>
                    <a:pt x="263" y="217"/>
                    <a:pt x="319" y="233"/>
                  </a:cubicBezTo>
                  <a:cubicBezTo>
                    <a:pt x="371" y="247"/>
                    <a:pt x="422" y="276"/>
                    <a:pt x="448" y="326"/>
                  </a:cubicBezTo>
                  <a:cubicBezTo>
                    <a:pt x="449" y="328"/>
                    <a:pt x="453" y="326"/>
                    <a:pt x="452" y="324"/>
                  </a:cubicBezTo>
                  <a:cubicBezTo>
                    <a:pt x="408" y="242"/>
                    <a:pt x="308" y="218"/>
                    <a:pt x="222" y="216"/>
                  </a:cubicBezTo>
                  <a:cubicBezTo>
                    <a:pt x="161" y="215"/>
                    <a:pt x="100" y="222"/>
                    <a:pt x="39" y="218"/>
                  </a:cubicBezTo>
                  <a:cubicBezTo>
                    <a:pt x="32" y="218"/>
                    <a:pt x="24" y="218"/>
                    <a:pt x="17" y="216"/>
                  </a:cubicBezTo>
                  <a:cubicBezTo>
                    <a:pt x="3" y="213"/>
                    <a:pt x="3" y="203"/>
                    <a:pt x="5" y="192"/>
                  </a:cubicBezTo>
                  <a:cubicBezTo>
                    <a:pt x="8" y="179"/>
                    <a:pt x="14" y="167"/>
                    <a:pt x="23" y="156"/>
                  </a:cubicBezTo>
                  <a:cubicBezTo>
                    <a:pt x="39" y="136"/>
                    <a:pt x="61" y="122"/>
                    <a:pt x="82" y="107"/>
                  </a:cubicBezTo>
                  <a:cubicBezTo>
                    <a:pt x="136" y="69"/>
                    <a:pt x="192" y="35"/>
                    <a:pt x="250" y="4"/>
                  </a:cubicBezTo>
                  <a:cubicBezTo>
                    <a:pt x="253" y="3"/>
                    <a:pt x="251" y="0"/>
                    <a:pt x="248" y="1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6" name="稻壳儿设计师PPT@老油条PPT_3"/>
          <p:cNvSpPr txBox="1"/>
          <p:nvPr/>
        </p:nvSpPr>
        <p:spPr>
          <a:xfrm>
            <a:off x="3910032" y="193144"/>
            <a:ext cx="365593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44342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報告大綱</a:t>
            </a:r>
          </a:p>
        </p:txBody>
      </p:sp>
      <p:sp>
        <p:nvSpPr>
          <p:cNvPr id="137" name="稻壳儿设计师PPT@老油条PPT_6"/>
          <p:cNvSpPr/>
          <p:nvPr/>
        </p:nvSpPr>
        <p:spPr>
          <a:xfrm>
            <a:off x="7498673" y="1826449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1A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0" name="稻壳儿设计师PPT@老油条PPT_7"/>
          <p:cNvSpPr/>
          <p:nvPr/>
        </p:nvSpPr>
        <p:spPr>
          <a:xfrm>
            <a:off x="8419531" y="2657246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查詢研究</a:t>
            </a:r>
          </a:p>
        </p:txBody>
      </p:sp>
      <p:sp>
        <p:nvSpPr>
          <p:cNvPr id="142" name="稻壳儿设计师PPT@老油条PPT_9"/>
          <p:cNvSpPr/>
          <p:nvPr/>
        </p:nvSpPr>
        <p:spPr>
          <a:xfrm>
            <a:off x="7498673" y="2657245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2A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</a:scheme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4" name="稻壳儿设计师PPT@老油条PPT_10"/>
          <p:cNvSpPr/>
          <p:nvPr/>
        </p:nvSpPr>
        <p:spPr>
          <a:xfrm>
            <a:off x="8419531" y="437780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結合臨床</a:t>
            </a:r>
          </a:p>
        </p:txBody>
      </p:sp>
      <p:sp>
        <p:nvSpPr>
          <p:cNvPr id="146" name="稻壳儿设计师PPT@老油条PPT_12"/>
          <p:cNvSpPr/>
          <p:nvPr/>
        </p:nvSpPr>
        <p:spPr>
          <a:xfrm>
            <a:off x="7498673" y="3500120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3A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</a:scheme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8" name="稻壳儿设计师PPT@老油条PPT_13"/>
          <p:cNvSpPr/>
          <p:nvPr/>
        </p:nvSpPr>
        <p:spPr>
          <a:xfrm>
            <a:off x="8419531" y="181904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提出問題</a:t>
            </a:r>
          </a:p>
        </p:txBody>
      </p:sp>
      <p:sp>
        <p:nvSpPr>
          <p:cNvPr id="150" name="稻壳儿设计师PPT@老油条PPT_15"/>
          <p:cNvSpPr/>
          <p:nvPr/>
        </p:nvSpPr>
        <p:spPr>
          <a:xfrm>
            <a:off x="7498673" y="4415543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4A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54" name="稻壳儿设计师PPT@老油条PPT_16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049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51" name="稻壳儿设计师PPT@老油条PPT_4">
            <a:extLst>
              <a:ext uri="{FF2B5EF4-FFF2-40B4-BE49-F238E27FC236}">
                <a16:creationId xmlns:a16="http://schemas.microsoft.com/office/drawing/2014/main" id="{7D08C9A5-5894-4463-83A7-68CDCAA715A9}"/>
              </a:ext>
            </a:extLst>
          </p:cNvPr>
          <p:cNvSpPr/>
          <p:nvPr/>
        </p:nvSpPr>
        <p:spPr>
          <a:xfrm>
            <a:off x="2631364" y="2747099"/>
            <a:ext cx="3252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情境摘要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背景搜尋</a:t>
            </a:r>
          </a:p>
        </p:txBody>
      </p:sp>
      <p:sp>
        <p:nvSpPr>
          <p:cNvPr id="53" name="稻壳儿设计师PPT@老油条PPT_15">
            <a:extLst>
              <a:ext uri="{FF2B5EF4-FFF2-40B4-BE49-F238E27FC236}">
                <a16:creationId xmlns:a16="http://schemas.microsoft.com/office/drawing/2014/main" id="{76022FB8-4B8A-484F-A4C1-5C8BF0BB9ECA}"/>
              </a:ext>
            </a:extLst>
          </p:cNvPr>
          <p:cNvSpPr/>
          <p:nvPr/>
        </p:nvSpPr>
        <p:spPr>
          <a:xfrm>
            <a:off x="7499637" y="5397751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5A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4" name="稻壳儿设计师PPT@老油条PPT_10">
            <a:extLst>
              <a:ext uri="{FF2B5EF4-FFF2-40B4-BE49-F238E27FC236}">
                <a16:creationId xmlns:a16="http://schemas.microsoft.com/office/drawing/2014/main" id="{BA6FD707-D8B5-4E0C-AFED-5B650108C88B}"/>
              </a:ext>
            </a:extLst>
          </p:cNvPr>
          <p:cNvSpPr/>
          <p:nvPr/>
        </p:nvSpPr>
        <p:spPr>
          <a:xfrm>
            <a:off x="8419531" y="539775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執行決策</a:t>
            </a:r>
          </a:p>
        </p:txBody>
      </p:sp>
      <p:sp>
        <p:nvSpPr>
          <p:cNvPr id="55" name="稻壳儿设计师PPT@老油条PPT_7">
            <a:extLst>
              <a:ext uri="{FF2B5EF4-FFF2-40B4-BE49-F238E27FC236}">
                <a16:creationId xmlns:a16="http://schemas.microsoft.com/office/drawing/2014/main" id="{CC1B6BCA-607F-4F8D-BEDF-EF8660DD6AFF}"/>
              </a:ext>
            </a:extLst>
          </p:cNvPr>
          <p:cNvSpPr/>
          <p:nvPr/>
        </p:nvSpPr>
        <p:spPr>
          <a:xfrm>
            <a:off x="8419531" y="352131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嚴謹評讀</a:t>
            </a:r>
          </a:p>
        </p:txBody>
      </p:sp>
      <p:sp>
        <p:nvSpPr>
          <p:cNvPr id="48" name="箭號: 向右 47">
            <a:extLst>
              <a:ext uri="{FF2B5EF4-FFF2-40B4-BE49-F238E27FC236}">
                <a16:creationId xmlns:a16="http://schemas.microsoft.com/office/drawing/2014/main" id="{2C7F86F8-CA25-4229-A06E-3C1E67158C09}"/>
              </a:ext>
            </a:extLst>
          </p:cNvPr>
          <p:cNvSpPr/>
          <p:nvPr/>
        </p:nvSpPr>
        <p:spPr>
          <a:xfrm>
            <a:off x="6070852" y="3230541"/>
            <a:ext cx="792900" cy="685843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9" name="直角三角形 48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5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51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3941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-77479"/>
            <a:ext cx="12192000" cy="14772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69466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" name="稻壳儿设计师PPT@老油条PPT_3">
            <a:extLst>
              <a:ext uri="{FF2B5EF4-FFF2-40B4-BE49-F238E27FC236}">
                <a16:creationId xmlns:a16="http://schemas.microsoft.com/office/drawing/2014/main" id="{4F7066D8-7276-4A3A-AF6B-9B7B42FF5D4D}"/>
              </a:ext>
            </a:extLst>
          </p:cNvPr>
          <p:cNvSpPr txBox="1"/>
          <p:nvPr/>
        </p:nvSpPr>
        <p:spPr>
          <a:xfrm>
            <a:off x="4069058" y="323772"/>
            <a:ext cx="365593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44342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臨床應用</a:t>
            </a:r>
            <a:endParaRPr kumimoji="0" lang="zh-CN" altLang="en-US" sz="6000" b="1" i="0" u="none" strike="noStrike" kern="1200" cap="none" spc="300" normalizeH="0" baseline="0" noProof="0" dirty="0">
              <a:ln>
                <a:noFill/>
              </a:ln>
              <a:solidFill>
                <a:srgbClr val="44342B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52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pic>
        <p:nvPicPr>
          <p:cNvPr id="2050" name="Picture 2" descr="https://cdn-icons-png.flaticon.com/512/3135/31357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295" y="102272"/>
            <a:ext cx="1343941" cy="13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dn-icons-png.flaticon.com/512/3974/39749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8" y="1680760"/>
            <a:ext cx="2274010" cy="227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275725" y="2433044"/>
            <a:ext cx="8963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 smtClean="0"/>
              <a:t>HD</a:t>
            </a:r>
            <a:endParaRPr lang="zh-TW" altLang="en-US" sz="4400" b="1" dirty="0"/>
          </a:p>
        </p:txBody>
      </p:sp>
      <p:sp>
        <p:nvSpPr>
          <p:cNvPr id="5" name="矩形 4"/>
          <p:cNvSpPr/>
          <p:nvPr/>
        </p:nvSpPr>
        <p:spPr>
          <a:xfrm>
            <a:off x="4513189" y="2207371"/>
            <a:ext cx="71192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緊急透析：</a:t>
            </a:r>
            <a:r>
              <a:rPr lang="en-US" altLang="zh-TW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4100 </a:t>
            </a:r>
            <a:r>
              <a:rPr lang="zh-TW" altLang="en-US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點 </a:t>
            </a:r>
            <a:r>
              <a:rPr lang="en-US" altLang="zh-TW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(3690 </a:t>
            </a:r>
            <a:r>
              <a:rPr lang="zh-TW" altLang="en-US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元</a:t>
            </a:r>
            <a:r>
              <a:rPr lang="en-US" altLang="zh-TW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)</a:t>
            </a:r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菌血症</a:t>
            </a:r>
            <a:r>
              <a:rPr lang="en-US" altLang="zh-TW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(</a:t>
            </a:r>
            <a:r>
              <a:rPr lang="zh-TW" altLang="en-US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元</a:t>
            </a:r>
            <a:r>
              <a:rPr lang="en-US" altLang="zh-TW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/</a:t>
            </a:r>
            <a:r>
              <a:rPr lang="zh-TW" altLang="en-US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天</a:t>
            </a:r>
            <a:r>
              <a:rPr lang="en-US" altLang="zh-TW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)</a:t>
            </a:r>
            <a:r>
              <a:rPr lang="zh-TW" altLang="en-US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：</a:t>
            </a:r>
            <a:r>
              <a:rPr lang="en-US" altLang="zh-TW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13500</a:t>
            </a:r>
            <a:r>
              <a:rPr lang="zh-TW" altLang="en-US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 元</a:t>
            </a:r>
            <a:endParaRPr lang="en-US" altLang="zh-TW" sz="3600" dirty="0" smtClean="0">
              <a:latin typeface="王漢宗顏楷體繁" panose="03000500000000000000" pitchFamily="66" charset="-120"/>
              <a:ea typeface="王漢宗顏楷體繁" panose="03000500000000000000" pitchFamily="66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261101" y="4988078"/>
            <a:ext cx="8402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/>
              <a:t>P</a:t>
            </a:r>
            <a:r>
              <a:rPr lang="en-US" altLang="zh-TW" sz="4400" b="1" dirty="0" smtClean="0"/>
              <a:t>D</a:t>
            </a:r>
            <a:endParaRPr lang="zh-TW" altLang="en-US" sz="4400" b="1" dirty="0"/>
          </a:p>
        </p:txBody>
      </p:sp>
      <p:pic>
        <p:nvPicPr>
          <p:cNvPr id="2054" name="Picture 6" descr="https://cdn-icons-png.flaticon.com/512/4246/424656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3" y="3989849"/>
            <a:ext cx="2861395" cy="28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/>
          <p:cNvSpPr/>
          <p:nvPr/>
        </p:nvSpPr>
        <p:spPr>
          <a:xfrm>
            <a:off x="4538781" y="5112268"/>
            <a:ext cx="74110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透析</a:t>
            </a:r>
            <a:r>
              <a:rPr lang="en-US" altLang="zh-TW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(</a:t>
            </a:r>
            <a:r>
              <a:rPr lang="zh-TW" altLang="en-US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一次</a:t>
            </a:r>
            <a:r>
              <a:rPr lang="en-US" altLang="zh-TW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)</a:t>
            </a:r>
            <a:r>
              <a:rPr lang="zh-TW" altLang="en-US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：</a:t>
            </a:r>
            <a:r>
              <a:rPr lang="en-US" altLang="zh-TW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2112 </a:t>
            </a:r>
            <a:r>
              <a:rPr lang="zh-TW" altLang="en-US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點 </a:t>
            </a:r>
            <a:r>
              <a:rPr lang="en-US" altLang="zh-TW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(1900 </a:t>
            </a:r>
            <a:r>
              <a:rPr lang="zh-TW" altLang="en-US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元</a:t>
            </a:r>
            <a:r>
              <a:rPr lang="en-US" altLang="zh-TW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)</a:t>
            </a:r>
          </a:p>
        </p:txBody>
      </p:sp>
      <p:sp>
        <p:nvSpPr>
          <p:cNvPr id="8" name="矩形 7"/>
          <p:cNvSpPr/>
          <p:nvPr/>
        </p:nvSpPr>
        <p:spPr>
          <a:xfrm>
            <a:off x="4574389" y="1335652"/>
            <a:ext cx="1941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NNT=10</a:t>
            </a:r>
            <a:endParaRPr lang="en-US" altLang="zh-TW" sz="3600" dirty="0">
              <a:latin typeface="王漢宗顏楷體繁" panose="03000500000000000000" pitchFamily="66" charset="-120"/>
              <a:ea typeface="王漢宗顏楷體繁" panose="03000500000000000000" pitchFamily="66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455065" y="6162059"/>
            <a:ext cx="33602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→</a:t>
            </a:r>
            <a:r>
              <a:rPr lang="en-US" altLang="zh-TW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15078</a:t>
            </a:r>
            <a:r>
              <a:rPr lang="zh-TW" altLang="en-US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 元</a:t>
            </a:r>
            <a:r>
              <a:rPr lang="en-US" altLang="zh-TW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/</a:t>
            </a:r>
            <a:r>
              <a:rPr lang="zh-TW" altLang="en-US" sz="36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</a:rPr>
              <a:t>天</a:t>
            </a:r>
            <a:endParaRPr lang="en-US" altLang="zh-TW" sz="3600" dirty="0" smtClean="0">
              <a:latin typeface="王漢宗顏楷體繁" panose="03000500000000000000" pitchFamily="66" charset="-120"/>
              <a:ea typeface="王漢宗顏楷體繁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42378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" name="稻壳儿设计师PPT@老油条PPT_3">
            <a:extLst>
              <a:ext uri="{FF2B5EF4-FFF2-40B4-BE49-F238E27FC236}">
                <a16:creationId xmlns:a16="http://schemas.microsoft.com/office/drawing/2014/main" id="{4F7066D8-7276-4A3A-AF6B-9B7B42FF5D4D}"/>
              </a:ext>
            </a:extLst>
          </p:cNvPr>
          <p:cNvSpPr txBox="1"/>
          <p:nvPr/>
        </p:nvSpPr>
        <p:spPr>
          <a:xfrm>
            <a:off x="1914313" y="384072"/>
            <a:ext cx="794309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44342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成本效益比</a:t>
            </a:r>
            <a:r>
              <a:rPr kumimoji="0" lang="en-US" altLang="zh-TW" sz="6000" b="0" i="0" u="none" strike="noStrike" kern="1200" cap="none" spc="300" normalizeH="0" baseline="0" noProof="0" dirty="0">
                <a:ln>
                  <a:noFill/>
                </a:ln>
                <a:solidFill>
                  <a:srgbClr val="44342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(ICER)</a:t>
            </a:r>
          </a:p>
        </p:txBody>
      </p:sp>
      <p:sp>
        <p:nvSpPr>
          <p:cNvPr id="13" name="直角三角形 12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4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53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pic>
        <p:nvPicPr>
          <p:cNvPr id="16" name="Picture 4" descr="https://cdn-icons-png.flaticon.com/512/3974/39749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8" y="1680760"/>
            <a:ext cx="2274010" cy="227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cdn-icons-png.flaticon.com/512/4246/424656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3" y="3989849"/>
            <a:ext cx="2861395" cy="28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522276" y="3600828"/>
            <a:ext cx="50706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  <a:cs typeface="Times New Roman" panose="02020603050405020304" pitchFamily="18" charset="0"/>
              </a:rPr>
              <a:t>→</a:t>
            </a:r>
            <a:r>
              <a:rPr lang="zh-TW" altLang="zh-TW" sz="4000" dirty="0" smtClean="0">
                <a:latin typeface="王漢宗顏楷體繁" panose="03000500000000000000" pitchFamily="66" charset="-120"/>
                <a:ea typeface="王漢宗顏楷體繁" panose="03000500000000000000" pitchFamily="66" charset="-120"/>
                <a:cs typeface="Times New Roman" panose="02020603050405020304" pitchFamily="18" charset="0"/>
              </a:rPr>
              <a:t>可</a:t>
            </a:r>
            <a:r>
              <a:rPr lang="zh-TW" altLang="zh-TW" sz="4000" dirty="0">
                <a:latin typeface="王漢宗顏楷體繁" panose="03000500000000000000" pitchFamily="66" charset="-120"/>
                <a:ea typeface="王漢宗顏楷體繁" panose="03000500000000000000" pitchFamily="66" charset="-120"/>
                <a:cs typeface="Times New Roman" panose="02020603050405020304" pitchFamily="18" charset="0"/>
              </a:rPr>
              <a:t>節省</a:t>
            </a:r>
            <a:r>
              <a:rPr lang="en-US" altLang="zh-TW" sz="4000" dirty="0">
                <a:latin typeface="王漢宗顏楷體繁" panose="03000500000000000000" pitchFamily="66" charset="-120"/>
                <a:ea typeface="王漢宗顏楷體繁" panose="03000500000000000000" pitchFamily="66" charset="-120"/>
                <a:cs typeface="Times New Roman" panose="02020603050405020304" pitchFamily="18" charset="0"/>
              </a:rPr>
              <a:t>1,333,800</a:t>
            </a:r>
            <a:r>
              <a:rPr lang="zh-TW" altLang="zh-TW" sz="4000" dirty="0">
                <a:latin typeface="王漢宗顏楷體繁" panose="03000500000000000000" pitchFamily="66" charset="-120"/>
                <a:ea typeface="王漢宗顏楷體繁" panose="03000500000000000000" pitchFamily="66" charset="-120"/>
                <a:cs typeface="Times New Roman" panose="02020603050405020304" pitchFamily="18" charset="0"/>
              </a:rPr>
              <a:t>元</a:t>
            </a:r>
            <a:endParaRPr lang="zh-TW" altLang="en-US" sz="4000" dirty="0">
              <a:latin typeface="王漢宗顏楷體繁" panose="03000500000000000000" pitchFamily="66" charset="-120"/>
              <a:ea typeface="王漢宗顏楷體繁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2181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稻壳儿设计师PPT@老油条PPT_1"/>
          <p:cNvGrpSpPr/>
          <p:nvPr/>
        </p:nvGrpSpPr>
        <p:grpSpPr>
          <a:xfrm>
            <a:off x="-931765" y="1317842"/>
            <a:ext cx="3307306" cy="6030970"/>
            <a:chOff x="-931765" y="1317842"/>
            <a:chExt cx="3307306" cy="6030970"/>
          </a:xfrm>
          <a:solidFill>
            <a:srgbClr val="A26E58"/>
          </a:solidFill>
        </p:grpSpPr>
        <p:sp>
          <p:nvSpPr>
            <p:cNvPr id="6" name="任意多边形: 形状 5"/>
            <p:cNvSpPr/>
            <p:nvPr/>
          </p:nvSpPr>
          <p:spPr>
            <a:xfrm>
              <a:off x="-931765" y="4408579"/>
              <a:ext cx="1111699" cy="2946004"/>
            </a:xfrm>
            <a:custGeom>
              <a:avLst/>
              <a:gdLst>
                <a:gd name="connsiteX0" fmla="*/ 1129770 w 1111699"/>
                <a:gd name="connsiteY0" fmla="*/ 2941892 h 2946003"/>
                <a:gd name="connsiteX1" fmla="*/ 1003870 w 1111699"/>
                <a:gd name="connsiteY1" fmla="*/ 1614245 h 2946003"/>
                <a:gd name="connsiteX2" fmla="*/ 817938 w 1111699"/>
                <a:gd name="connsiteY2" fmla="*/ 1010870 h 2946003"/>
                <a:gd name="connsiteX3" fmla="*/ 479148 w 1111699"/>
                <a:gd name="connsiteY3" fmla="*/ 525613 h 2946003"/>
                <a:gd name="connsiteX4" fmla="*/ 290159 w 1111699"/>
                <a:gd name="connsiteY4" fmla="*/ 254081 h 2946003"/>
                <a:gd name="connsiteX5" fmla="*/ 150919 w 1111699"/>
                <a:gd name="connsiteY5" fmla="*/ 27016 h 2946003"/>
                <a:gd name="connsiteX6" fmla="*/ 1117 w 1111699"/>
                <a:gd name="connsiteY6" fmla="*/ 199885 h 2946003"/>
                <a:gd name="connsiteX7" fmla="*/ 144249 w 1111699"/>
                <a:gd name="connsiteY7" fmla="*/ 788252 h 2946003"/>
                <a:gd name="connsiteX8" fmla="*/ 419950 w 1111699"/>
                <a:gd name="connsiteY8" fmla="*/ 1446379 h 2946003"/>
                <a:gd name="connsiteX9" fmla="*/ 734839 w 1111699"/>
                <a:gd name="connsiteY9" fmla="*/ 2192607 h 2946003"/>
                <a:gd name="connsiteX10" fmla="*/ 900482 w 1111699"/>
                <a:gd name="connsiteY10" fmla="*/ 2584203 h 2946003"/>
                <a:gd name="connsiteX11" fmla="*/ 1036387 w 1111699"/>
                <a:gd name="connsiteY11" fmla="*/ 2805153 h 2946003"/>
                <a:gd name="connsiteX12" fmla="*/ 1072518 w 1111699"/>
                <a:gd name="connsiteY12" fmla="*/ 2780418 h 2946003"/>
                <a:gd name="connsiteX13" fmla="*/ 792091 w 1111699"/>
                <a:gd name="connsiteY13" fmla="*/ 1453048 h 2946003"/>
                <a:gd name="connsiteX14" fmla="*/ 597822 w 1111699"/>
                <a:gd name="connsiteY14" fmla="*/ 886082 h 2946003"/>
                <a:gd name="connsiteX15" fmla="*/ 302388 w 1111699"/>
                <a:gd name="connsiteY15" fmla="*/ 545624 h 2946003"/>
                <a:gd name="connsiteX16" fmla="*/ 272372 w 1111699"/>
                <a:gd name="connsiteY16" fmla="*/ 565912 h 2946003"/>
                <a:gd name="connsiteX17" fmla="*/ 552242 w 1111699"/>
                <a:gd name="connsiteY17" fmla="*/ 1446656 h 2946003"/>
                <a:gd name="connsiteX18" fmla="*/ 966350 w 1111699"/>
                <a:gd name="connsiteY18" fmla="*/ 2438014 h 2946003"/>
                <a:gd name="connsiteX19" fmla="*/ 1011930 w 1111699"/>
                <a:gd name="connsiteY19" fmla="*/ 2414669 h 2946003"/>
                <a:gd name="connsiteX20" fmla="*/ 628116 w 1111699"/>
                <a:gd name="connsiteY20" fmla="*/ 1493903 h 2946003"/>
                <a:gd name="connsiteX21" fmla="*/ 317952 w 1111699"/>
                <a:gd name="connsiteY21" fmla="*/ 568414 h 2946003"/>
                <a:gd name="connsiteX22" fmla="*/ 287936 w 1111699"/>
                <a:gd name="connsiteY22" fmla="*/ 588702 h 2946003"/>
                <a:gd name="connsiteX23" fmla="*/ 592819 w 1111699"/>
                <a:gd name="connsiteY23" fmla="*/ 1003366 h 2946003"/>
                <a:gd name="connsiteX24" fmla="*/ 785977 w 1111699"/>
                <a:gd name="connsiteY24" fmla="*/ 1608131 h 2946003"/>
                <a:gd name="connsiteX25" fmla="*/ 1026104 w 1111699"/>
                <a:gd name="connsiteY25" fmla="*/ 2790145 h 2946003"/>
                <a:gd name="connsiteX26" fmla="*/ 1062234 w 1111699"/>
                <a:gd name="connsiteY26" fmla="*/ 2765410 h 2946003"/>
                <a:gd name="connsiteX27" fmla="*/ 926329 w 1111699"/>
                <a:gd name="connsiteY27" fmla="*/ 2525283 h 2946003"/>
                <a:gd name="connsiteX28" fmla="*/ 800429 w 1111699"/>
                <a:gd name="connsiteY28" fmla="*/ 2226791 h 2946003"/>
                <a:gd name="connsiteX29" fmla="*/ 563915 w 1111699"/>
                <a:gd name="connsiteY29" fmla="*/ 1667329 h 2946003"/>
                <a:gd name="connsiteX30" fmla="*/ 98113 w 1111699"/>
                <a:gd name="connsiteY30" fmla="*/ 522834 h 2946003"/>
                <a:gd name="connsiteX31" fmla="*/ 46697 w 1111699"/>
                <a:gd name="connsiteY31" fmla="*/ 220730 h 2946003"/>
                <a:gd name="connsiteX32" fmla="*/ 74767 w 1111699"/>
                <a:gd name="connsiteY32" fmla="*/ 67315 h 2946003"/>
                <a:gd name="connsiteX33" fmla="*/ 196221 w 1111699"/>
                <a:gd name="connsiteY33" fmla="*/ 172927 h 2946003"/>
                <a:gd name="connsiteX34" fmla="*/ 468865 w 1111699"/>
                <a:gd name="connsiteY34" fmla="*/ 580364 h 2946003"/>
                <a:gd name="connsiteX35" fmla="*/ 777361 w 1111699"/>
                <a:gd name="connsiteY35" fmla="*/ 1031436 h 2946003"/>
                <a:gd name="connsiteX36" fmla="*/ 948007 w 1111699"/>
                <a:gd name="connsiteY36" fmla="*/ 1587564 h 2946003"/>
                <a:gd name="connsiteX37" fmla="*/ 1103645 w 1111699"/>
                <a:gd name="connsiteY37" fmla="*/ 2940780 h 2946003"/>
                <a:gd name="connsiteX38" fmla="*/ 1129770 w 1111699"/>
                <a:gd name="connsiteY38" fmla="*/ 2941892 h 2946003"/>
                <a:gd name="connsiteX39" fmla="*/ 1129770 w 1111699"/>
                <a:gd name="connsiteY39" fmla="*/ 2941892 h 2946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1699" h="2946003">
                  <a:moveTo>
                    <a:pt x="1129770" y="2941892"/>
                  </a:moveTo>
                  <a:cubicBezTo>
                    <a:pt x="1148113" y="2495823"/>
                    <a:pt x="1105869" y="2049197"/>
                    <a:pt x="1003870" y="1614245"/>
                  </a:cubicBezTo>
                  <a:cubicBezTo>
                    <a:pt x="956067" y="1410248"/>
                    <a:pt x="901316" y="1203472"/>
                    <a:pt x="817938" y="1010870"/>
                  </a:cubicBezTo>
                  <a:cubicBezTo>
                    <a:pt x="736506" y="822715"/>
                    <a:pt x="611718" y="678750"/>
                    <a:pt x="479148" y="525613"/>
                  </a:cubicBezTo>
                  <a:cubicBezTo>
                    <a:pt x="405776" y="441124"/>
                    <a:pt x="342409" y="353022"/>
                    <a:pt x="290159" y="254081"/>
                  </a:cubicBezTo>
                  <a:cubicBezTo>
                    <a:pt x="251806" y="181542"/>
                    <a:pt x="214008" y="82601"/>
                    <a:pt x="150919" y="27016"/>
                  </a:cubicBezTo>
                  <a:cubicBezTo>
                    <a:pt x="40861" y="-69980"/>
                    <a:pt x="5564" y="119287"/>
                    <a:pt x="1117" y="199885"/>
                  </a:cubicBezTo>
                  <a:cubicBezTo>
                    <a:pt x="-10556" y="400825"/>
                    <a:pt x="71432" y="604544"/>
                    <a:pt x="144249" y="788252"/>
                  </a:cubicBezTo>
                  <a:cubicBezTo>
                    <a:pt x="231795" y="1009202"/>
                    <a:pt x="327679" y="1227374"/>
                    <a:pt x="419950" y="1446379"/>
                  </a:cubicBezTo>
                  <a:cubicBezTo>
                    <a:pt x="524728" y="1695121"/>
                    <a:pt x="629505" y="1943864"/>
                    <a:pt x="734839" y="2192607"/>
                  </a:cubicBezTo>
                  <a:cubicBezTo>
                    <a:pt x="790146" y="2323231"/>
                    <a:pt x="845175" y="2453578"/>
                    <a:pt x="900482" y="2584203"/>
                  </a:cubicBezTo>
                  <a:cubicBezTo>
                    <a:pt x="934389" y="2664245"/>
                    <a:pt x="958846" y="2756794"/>
                    <a:pt x="1036387" y="2805153"/>
                  </a:cubicBezTo>
                  <a:cubicBezTo>
                    <a:pt x="1055008" y="2816548"/>
                    <a:pt x="1075297" y="2800706"/>
                    <a:pt x="1072518" y="2780418"/>
                  </a:cubicBezTo>
                  <a:cubicBezTo>
                    <a:pt x="1014153" y="2331291"/>
                    <a:pt x="921327" y="1887167"/>
                    <a:pt x="792091" y="1453048"/>
                  </a:cubicBezTo>
                  <a:cubicBezTo>
                    <a:pt x="735395" y="1262392"/>
                    <a:pt x="675919" y="1069234"/>
                    <a:pt x="597822" y="886082"/>
                  </a:cubicBezTo>
                  <a:cubicBezTo>
                    <a:pt x="536123" y="741561"/>
                    <a:pt x="451078" y="609824"/>
                    <a:pt x="302388" y="545624"/>
                  </a:cubicBezTo>
                  <a:cubicBezTo>
                    <a:pt x="289047" y="539787"/>
                    <a:pt x="272372" y="552016"/>
                    <a:pt x="272372" y="565912"/>
                  </a:cubicBezTo>
                  <a:cubicBezTo>
                    <a:pt x="271538" y="883858"/>
                    <a:pt x="421896" y="1165396"/>
                    <a:pt x="552242" y="1446656"/>
                  </a:cubicBezTo>
                  <a:cubicBezTo>
                    <a:pt x="703156" y="1771551"/>
                    <a:pt x="841006" y="2102281"/>
                    <a:pt x="966350" y="2438014"/>
                  </a:cubicBezTo>
                  <a:cubicBezTo>
                    <a:pt x="977745" y="2468586"/>
                    <a:pt x="1023325" y="2445240"/>
                    <a:pt x="1011930" y="2414669"/>
                  </a:cubicBezTo>
                  <a:cubicBezTo>
                    <a:pt x="895480" y="2103115"/>
                    <a:pt x="768190" y="1795730"/>
                    <a:pt x="628116" y="1493903"/>
                  </a:cubicBezTo>
                  <a:cubicBezTo>
                    <a:pt x="491377" y="1199025"/>
                    <a:pt x="317396" y="903035"/>
                    <a:pt x="317952" y="568414"/>
                  </a:cubicBezTo>
                  <a:cubicBezTo>
                    <a:pt x="307946" y="575084"/>
                    <a:pt x="297941" y="582032"/>
                    <a:pt x="287936" y="588702"/>
                  </a:cubicBezTo>
                  <a:cubicBezTo>
                    <a:pt x="458026" y="662352"/>
                    <a:pt x="533065" y="839946"/>
                    <a:pt x="592819" y="1003366"/>
                  </a:cubicBezTo>
                  <a:cubicBezTo>
                    <a:pt x="665358" y="1202082"/>
                    <a:pt x="729003" y="1404412"/>
                    <a:pt x="785977" y="1608131"/>
                  </a:cubicBezTo>
                  <a:cubicBezTo>
                    <a:pt x="894368" y="1995836"/>
                    <a:pt x="973576" y="2391045"/>
                    <a:pt x="1026104" y="2790145"/>
                  </a:cubicBezTo>
                  <a:cubicBezTo>
                    <a:pt x="1038055" y="2781807"/>
                    <a:pt x="1050284" y="2773748"/>
                    <a:pt x="1062234" y="2765410"/>
                  </a:cubicBezTo>
                  <a:cubicBezTo>
                    <a:pt x="986083" y="2718163"/>
                    <a:pt x="959124" y="2602824"/>
                    <a:pt x="926329" y="2525283"/>
                  </a:cubicBezTo>
                  <a:cubicBezTo>
                    <a:pt x="884362" y="2425786"/>
                    <a:pt x="842396" y="2326288"/>
                    <a:pt x="800429" y="2226791"/>
                  </a:cubicBezTo>
                  <a:cubicBezTo>
                    <a:pt x="721776" y="2040304"/>
                    <a:pt x="642846" y="1853816"/>
                    <a:pt x="563915" y="1667329"/>
                  </a:cubicBezTo>
                  <a:cubicBezTo>
                    <a:pt x="404386" y="1291018"/>
                    <a:pt x="215675" y="914708"/>
                    <a:pt x="98113" y="522834"/>
                  </a:cubicBezTo>
                  <a:cubicBezTo>
                    <a:pt x="68653" y="424726"/>
                    <a:pt x="45029" y="323840"/>
                    <a:pt x="46697" y="220730"/>
                  </a:cubicBezTo>
                  <a:cubicBezTo>
                    <a:pt x="47253" y="188768"/>
                    <a:pt x="46975" y="90383"/>
                    <a:pt x="74767" y="67315"/>
                  </a:cubicBezTo>
                  <a:cubicBezTo>
                    <a:pt x="127851" y="23125"/>
                    <a:pt x="177322" y="139576"/>
                    <a:pt x="196221" y="172927"/>
                  </a:cubicBezTo>
                  <a:cubicBezTo>
                    <a:pt x="279876" y="319671"/>
                    <a:pt x="356583" y="452519"/>
                    <a:pt x="468865" y="580364"/>
                  </a:cubicBezTo>
                  <a:cubicBezTo>
                    <a:pt x="591430" y="720438"/>
                    <a:pt x="703433" y="858289"/>
                    <a:pt x="777361" y="1031436"/>
                  </a:cubicBezTo>
                  <a:cubicBezTo>
                    <a:pt x="853235" y="1209308"/>
                    <a:pt x="903261" y="1399687"/>
                    <a:pt x="948007" y="1587564"/>
                  </a:cubicBezTo>
                  <a:cubicBezTo>
                    <a:pt x="1053063" y="2030854"/>
                    <a:pt x="1102534" y="2485261"/>
                    <a:pt x="1103645" y="2940780"/>
                  </a:cubicBezTo>
                  <a:cubicBezTo>
                    <a:pt x="1104201" y="2956900"/>
                    <a:pt x="1129214" y="2958567"/>
                    <a:pt x="1129770" y="2941892"/>
                  </a:cubicBezTo>
                  <a:lnTo>
                    <a:pt x="1129770" y="2941892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-317775" y="2475121"/>
              <a:ext cx="917152" cy="4835893"/>
            </a:xfrm>
            <a:custGeom>
              <a:avLst/>
              <a:gdLst>
                <a:gd name="connsiteX0" fmla="*/ 542738 w 917151"/>
                <a:gd name="connsiteY0" fmla="*/ 4848669 h 4835892"/>
                <a:gd name="connsiteX1" fmla="*/ 905430 w 917151"/>
                <a:gd name="connsiteY1" fmla="*/ 2833436 h 4835892"/>
                <a:gd name="connsiteX2" fmla="*/ 767023 w 917151"/>
                <a:gd name="connsiteY2" fmla="*/ 858502 h 4835892"/>
                <a:gd name="connsiteX3" fmla="*/ 433792 w 917151"/>
                <a:gd name="connsiteY3" fmla="*/ 131173 h 4835892"/>
                <a:gd name="connsiteX4" fmla="*/ 233686 w 917151"/>
                <a:gd name="connsiteY4" fmla="*/ 14444 h 4835892"/>
                <a:gd name="connsiteX5" fmla="*/ 63596 w 917151"/>
                <a:gd name="connsiteY5" fmla="*/ 362128 h 4835892"/>
                <a:gd name="connsiteX6" fmla="*/ 175877 w 917151"/>
                <a:gd name="connsiteY6" fmla="*/ 2262023 h 4835892"/>
                <a:gd name="connsiteX7" fmla="*/ 267037 w 917151"/>
                <a:gd name="connsiteY7" fmla="*/ 3388452 h 4835892"/>
                <a:gd name="connsiteX8" fmla="*/ 583037 w 917151"/>
                <a:gd name="connsiteY8" fmla="*/ 4494037 h 4835892"/>
                <a:gd name="connsiteX9" fmla="*/ 629173 w 917151"/>
                <a:gd name="connsiteY9" fmla="*/ 4490424 h 4835892"/>
                <a:gd name="connsiteX10" fmla="*/ 775639 w 917151"/>
                <a:gd name="connsiteY10" fmla="*/ 2225059 h 4835892"/>
                <a:gd name="connsiteX11" fmla="*/ 682812 w 917151"/>
                <a:gd name="connsiteY11" fmla="*/ 1134204 h 4835892"/>
                <a:gd name="connsiteX12" fmla="*/ 375149 w 917151"/>
                <a:gd name="connsiteY12" fmla="*/ 438002 h 4835892"/>
                <a:gd name="connsiteX13" fmla="*/ 344856 w 917151"/>
                <a:gd name="connsiteY13" fmla="*/ 440225 h 4835892"/>
                <a:gd name="connsiteX14" fmla="*/ 283156 w 917151"/>
                <a:gd name="connsiteY14" fmla="*/ 754836 h 4835892"/>
                <a:gd name="connsiteX15" fmla="*/ 304834 w 917151"/>
                <a:gd name="connsiteY15" fmla="*/ 1241205 h 4835892"/>
                <a:gd name="connsiteX16" fmla="*/ 347635 w 917151"/>
                <a:gd name="connsiteY16" fmla="*/ 2254519 h 4835892"/>
                <a:gd name="connsiteX17" fmla="*/ 390991 w 917151"/>
                <a:gd name="connsiteY17" fmla="*/ 3267833 h 4835892"/>
                <a:gd name="connsiteX18" fmla="*/ 555801 w 917151"/>
                <a:gd name="connsiteY18" fmla="*/ 3891774 h 4835892"/>
                <a:gd name="connsiteX19" fmla="*/ 584427 w 917151"/>
                <a:gd name="connsiteY19" fmla="*/ 3889829 h 4835892"/>
                <a:gd name="connsiteX20" fmla="*/ 636955 w 917151"/>
                <a:gd name="connsiteY20" fmla="*/ 3660540 h 4835892"/>
                <a:gd name="connsiteX21" fmla="*/ 637510 w 917151"/>
                <a:gd name="connsiteY21" fmla="*/ 3241430 h 4835892"/>
                <a:gd name="connsiteX22" fmla="*/ 630562 w 917151"/>
                <a:gd name="connsiteY22" fmla="*/ 2403209 h 4835892"/>
                <a:gd name="connsiteX23" fmla="*/ 613053 w 917151"/>
                <a:gd name="connsiteY23" fmla="*/ 1584998 h 4835892"/>
                <a:gd name="connsiteX24" fmla="*/ 600269 w 917151"/>
                <a:gd name="connsiteY24" fmla="*/ 1213412 h 4835892"/>
                <a:gd name="connsiteX25" fmla="*/ 511888 w 917151"/>
                <a:gd name="connsiteY25" fmla="*/ 1019698 h 4835892"/>
                <a:gd name="connsiteX26" fmla="*/ 477982 w 917151"/>
                <a:gd name="connsiteY26" fmla="*/ 1031371 h 4835892"/>
                <a:gd name="connsiteX27" fmla="*/ 484096 w 917151"/>
                <a:gd name="connsiteY27" fmla="*/ 1576382 h 4835892"/>
                <a:gd name="connsiteX28" fmla="*/ 530509 w 917151"/>
                <a:gd name="connsiteY28" fmla="*/ 2262301 h 4835892"/>
                <a:gd name="connsiteX29" fmla="*/ 523005 w 917151"/>
                <a:gd name="connsiteY29" fmla="*/ 2879294 h 4835892"/>
                <a:gd name="connsiteX30" fmla="*/ 603881 w 917151"/>
                <a:gd name="connsiteY30" fmla="*/ 3383449 h 4835892"/>
                <a:gd name="connsiteX31" fmla="*/ 648350 w 917151"/>
                <a:gd name="connsiteY31" fmla="*/ 3360660 h 4835892"/>
                <a:gd name="connsiteX32" fmla="*/ 576645 w 917151"/>
                <a:gd name="connsiteY32" fmla="*/ 2814259 h 4835892"/>
                <a:gd name="connsiteX33" fmla="*/ 579702 w 917151"/>
                <a:gd name="connsiteY33" fmla="*/ 2225337 h 4835892"/>
                <a:gd name="connsiteX34" fmla="*/ 539681 w 917151"/>
                <a:gd name="connsiteY34" fmla="*/ 1665318 h 4835892"/>
                <a:gd name="connsiteX35" fmla="*/ 521060 w 917151"/>
                <a:gd name="connsiteY35" fmla="*/ 1046101 h 4835892"/>
                <a:gd name="connsiteX36" fmla="*/ 487153 w 917151"/>
                <a:gd name="connsiteY36" fmla="*/ 1057774 h 4835892"/>
                <a:gd name="connsiteX37" fmla="*/ 555523 w 917151"/>
                <a:gd name="connsiteY37" fmla="*/ 1283449 h 4835892"/>
                <a:gd name="connsiteX38" fmla="*/ 563582 w 917151"/>
                <a:gd name="connsiteY38" fmla="*/ 1562764 h 4835892"/>
                <a:gd name="connsiteX39" fmla="*/ 575533 w 917151"/>
                <a:gd name="connsiteY39" fmla="*/ 2061639 h 4835892"/>
                <a:gd name="connsiteX40" fmla="*/ 589429 w 917151"/>
                <a:gd name="connsiteY40" fmla="*/ 3079678 h 4835892"/>
                <a:gd name="connsiteX41" fmla="*/ 590541 w 917151"/>
                <a:gd name="connsiteY41" fmla="*/ 3598841 h 4835892"/>
                <a:gd name="connsiteX42" fmla="*/ 559136 w 917151"/>
                <a:gd name="connsiteY42" fmla="*/ 3841748 h 4835892"/>
                <a:gd name="connsiteX43" fmla="*/ 460472 w 917151"/>
                <a:gd name="connsiteY43" fmla="*/ 3643865 h 4835892"/>
                <a:gd name="connsiteX44" fmla="*/ 435459 w 917151"/>
                <a:gd name="connsiteY44" fmla="*/ 3129704 h 4835892"/>
                <a:gd name="connsiteX45" fmla="*/ 413225 w 917151"/>
                <a:gd name="connsiteY45" fmla="*/ 2623047 h 4835892"/>
                <a:gd name="connsiteX46" fmla="*/ 367645 w 917151"/>
                <a:gd name="connsiteY46" fmla="*/ 1589444 h 4835892"/>
                <a:gd name="connsiteX47" fmla="*/ 344578 w 917151"/>
                <a:gd name="connsiteY47" fmla="*/ 1062499 h 4835892"/>
                <a:gd name="connsiteX48" fmla="*/ 330126 w 917151"/>
                <a:gd name="connsiteY48" fmla="*/ 588081 h 4835892"/>
                <a:gd name="connsiteX49" fmla="*/ 416560 w 917151"/>
                <a:gd name="connsiteY49" fmla="*/ 545837 h 4835892"/>
                <a:gd name="connsiteX50" fmla="*/ 480205 w 917151"/>
                <a:gd name="connsiteY50" fmla="*/ 632549 h 4835892"/>
                <a:gd name="connsiteX51" fmla="*/ 565250 w 917151"/>
                <a:gd name="connsiteY51" fmla="*/ 825429 h 4835892"/>
                <a:gd name="connsiteX52" fmla="*/ 639734 w 917151"/>
                <a:gd name="connsiteY52" fmla="*/ 1214802 h 4835892"/>
                <a:gd name="connsiteX53" fmla="*/ 721722 w 917151"/>
                <a:gd name="connsiteY53" fmla="*/ 2242846 h 4835892"/>
                <a:gd name="connsiteX54" fmla="*/ 583037 w 917151"/>
                <a:gd name="connsiteY54" fmla="*/ 4489313 h 4835892"/>
                <a:gd name="connsiteX55" fmla="*/ 629173 w 917151"/>
                <a:gd name="connsiteY55" fmla="*/ 4485700 h 4835892"/>
                <a:gd name="connsiteX56" fmla="*/ 235631 w 917151"/>
                <a:gd name="connsiteY56" fmla="*/ 2652507 h 4835892"/>
                <a:gd name="connsiteX57" fmla="*/ 165594 w 917151"/>
                <a:gd name="connsiteY57" fmla="*/ 1732020 h 4835892"/>
                <a:gd name="connsiteX58" fmla="*/ 52201 w 917151"/>
                <a:gd name="connsiteY58" fmla="*/ 828486 h 4835892"/>
                <a:gd name="connsiteX59" fmla="*/ 107786 w 917151"/>
                <a:gd name="connsiteY59" fmla="*/ 396035 h 4835892"/>
                <a:gd name="connsiteX60" fmla="*/ 176711 w 917151"/>
                <a:gd name="connsiteY60" fmla="*/ 206212 h 4835892"/>
                <a:gd name="connsiteX61" fmla="*/ 237577 w 917151"/>
                <a:gd name="connsiteY61" fmla="*/ 93097 h 4835892"/>
                <a:gd name="connsiteX62" fmla="*/ 325679 w 917151"/>
                <a:gd name="connsiteY62" fmla="*/ 81702 h 4835892"/>
                <a:gd name="connsiteX63" fmla="*/ 369313 w 917151"/>
                <a:gd name="connsiteY63" fmla="*/ 127282 h 4835892"/>
                <a:gd name="connsiteX64" fmla="*/ 713940 w 917151"/>
                <a:gd name="connsiteY64" fmla="*/ 854889 h 4835892"/>
                <a:gd name="connsiteX65" fmla="*/ 856793 w 917151"/>
                <a:gd name="connsiteY65" fmla="*/ 2716430 h 4835892"/>
                <a:gd name="connsiteX66" fmla="*/ 513834 w 917151"/>
                <a:gd name="connsiteY66" fmla="*/ 4840054 h 4835892"/>
                <a:gd name="connsiteX67" fmla="*/ 542738 w 917151"/>
                <a:gd name="connsiteY67" fmla="*/ 4848669 h 4835892"/>
                <a:gd name="connsiteX68" fmla="*/ 542738 w 917151"/>
                <a:gd name="connsiteY68" fmla="*/ 4848669 h 483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917151" h="4835892">
                  <a:moveTo>
                    <a:pt x="542738" y="4848669"/>
                  </a:moveTo>
                  <a:cubicBezTo>
                    <a:pt x="733672" y="4193322"/>
                    <a:pt x="859016" y="3514630"/>
                    <a:pt x="905430" y="2833436"/>
                  </a:cubicBezTo>
                  <a:cubicBezTo>
                    <a:pt x="950176" y="2176978"/>
                    <a:pt x="924607" y="1499675"/>
                    <a:pt x="767023" y="858502"/>
                  </a:cubicBezTo>
                  <a:cubicBezTo>
                    <a:pt x="703379" y="598920"/>
                    <a:pt x="607495" y="338505"/>
                    <a:pt x="433792" y="131173"/>
                  </a:cubicBezTo>
                  <a:cubicBezTo>
                    <a:pt x="392381" y="81702"/>
                    <a:pt x="310115" y="-41975"/>
                    <a:pt x="233686" y="14444"/>
                  </a:cubicBezTo>
                  <a:cubicBezTo>
                    <a:pt x="147529" y="78089"/>
                    <a:pt x="91666" y="265688"/>
                    <a:pt x="63596" y="362128"/>
                  </a:cubicBezTo>
                  <a:cubicBezTo>
                    <a:pt x="-119279" y="990238"/>
                    <a:pt x="147529" y="1631967"/>
                    <a:pt x="175877" y="2262023"/>
                  </a:cubicBezTo>
                  <a:cubicBezTo>
                    <a:pt x="192831" y="2642224"/>
                    <a:pt x="190885" y="3013531"/>
                    <a:pt x="267037" y="3388452"/>
                  </a:cubicBezTo>
                  <a:cubicBezTo>
                    <a:pt x="343188" y="3764762"/>
                    <a:pt x="463252" y="4129956"/>
                    <a:pt x="583037" y="4494037"/>
                  </a:cubicBezTo>
                  <a:cubicBezTo>
                    <a:pt x="591375" y="4519606"/>
                    <a:pt x="625004" y="4517105"/>
                    <a:pt x="629173" y="4490424"/>
                  </a:cubicBezTo>
                  <a:cubicBezTo>
                    <a:pt x="749792" y="3741139"/>
                    <a:pt x="803987" y="2983794"/>
                    <a:pt x="775639" y="2225059"/>
                  </a:cubicBezTo>
                  <a:cubicBezTo>
                    <a:pt x="762021" y="1860699"/>
                    <a:pt x="733394" y="1495506"/>
                    <a:pt x="682812" y="1134204"/>
                  </a:cubicBezTo>
                  <a:cubicBezTo>
                    <a:pt x="646682" y="877401"/>
                    <a:pt x="584427" y="610315"/>
                    <a:pt x="375149" y="438002"/>
                  </a:cubicBezTo>
                  <a:cubicBezTo>
                    <a:pt x="367367" y="431609"/>
                    <a:pt x="351804" y="432999"/>
                    <a:pt x="344856" y="440225"/>
                  </a:cubicBezTo>
                  <a:cubicBezTo>
                    <a:pt x="261756" y="526660"/>
                    <a:pt x="278154" y="643666"/>
                    <a:pt x="283156" y="754836"/>
                  </a:cubicBezTo>
                  <a:cubicBezTo>
                    <a:pt x="290660" y="916866"/>
                    <a:pt x="297886" y="1079174"/>
                    <a:pt x="304834" y="1241205"/>
                  </a:cubicBezTo>
                  <a:cubicBezTo>
                    <a:pt x="319009" y="1578883"/>
                    <a:pt x="333461" y="1916840"/>
                    <a:pt x="347635" y="2254519"/>
                  </a:cubicBezTo>
                  <a:cubicBezTo>
                    <a:pt x="361809" y="2592197"/>
                    <a:pt x="375705" y="2930154"/>
                    <a:pt x="390991" y="3267833"/>
                  </a:cubicBezTo>
                  <a:cubicBezTo>
                    <a:pt x="399329" y="3451541"/>
                    <a:pt x="354027" y="3788942"/>
                    <a:pt x="555801" y="3891774"/>
                  </a:cubicBezTo>
                  <a:cubicBezTo>
                    <a:pt x="565806" y="3897055"/>
                    <a:pt x="575255" y="3896777"/>
                    <a:pt x="584427" y="3889829"/>
                  </a:cubicBezTo>
                  <a:cubicBezTo>
                    <a:pt x="653908" y="3836745"/>
                    <a:pt x="636677" y="3738082"/>
                    <a:pt x="636955" y="3660540"/>
                  </a:cubicBezTo>
                  <a:cubicBezTo>
                    <a:pt x="637510" y="3520744"/>
                    <a:pt x="637788" y="3380948"/>
                    <a:pt x="637510" y="3241430"/>
                  </a:cubicBezTo>
                  <a:cubicBezTo>
                    <a:pt x="636955" y="2962115"/>
                    <a:pt x="634731" y="2682523"/>
                    <a:pt x="630562" y="2403209"/>
                  </a:cubicBezTo>
                  <a:cubicBezTo>
                    <a:pt x="626671" y="2130286"/>
                    <a:pt x="620835" y="1857642"/>
                    <a:pt x="613053" y="1584998"/>
                  </a:cubicBezTo>
                  <a:cubicBezTo>
                    <a:pt x="609718" y="1461321"/>
                    <a:pt x="610274" y="1336533"/>
                    <a:pt x="600269" y="1213412"/>
                  </a:cubicBezTo>
                  <a:cubicBezTo>
                    <a:pt x="593876" y="1135871"/>
                    <a:pt x="576923" y="1067224"/>
                    <a:pt x="511888" y="1019698"/>
                  </a:cubicBezTo>
                  <a:cubicBezTo>
                    <a:pt x="499382" y="1010527"/>
                    <a:pt x="482984" y="1018309"/>
                    <a:pt x="477982" y="1031371"/>
                  </a:cubicBezTo>
                  <a:cubicBezTo>
                    <a:pt x="409334" y="1204796"/>
                    <a:pt x="464085" y="1397954"/>
                    <a:pt x="484096" y="1576382"/>
                  </a:cubicBezTo>
                  <a:cubicBezTo>
                    <a:pt x="509387" y="1804280"/>
                    <a:pt x="524673" y="2033290"/>
                    <a:pt x="530509" y="2262301"/>
                  </a:cubicBezTo>
                  <a:cubicBezTo>
                    <a:pt x="535790" y="2468243"/>
                    <a:pt x="529120" y="2673351"/>
                    <a:pt x="523005" y="2879294"/>
                  </a:cubicBezTo>
                  <a:cubicBezTo>
                    <a:pt x="517725" y="3052997"/>
                    <a:pt x="525229" y="3225310"/>
                    <a:pt x="603881" y="3383449"/>
                  </a:cubicBezTo>
                  <a:cubicBezTo>
                    <a:pt x="618334" y="3412354"/>
                    <a:pt x="662524" y="3389564"/>
                    <a:pt x="648350" y="3360660"/>
                  </a:cubicBezTo>
                  <a:cubicBezTo>
                    <a:pt x="563582" y="3188902"/>
                    <a:pt x="569419" y="3000747"/>
                    <a:pt x="576645" y="2814259"/>
                  </a:cubicBezTo>
                  <a:cubicBezTo>
                    <a:pt x="584427" y="2618044"/>
                    <a:pt x="586094" y="2421830"/>
                    <a:pt x="579702" y="2225337"/>
                  </a:cubicBezTo>
                  <a:cubicBezTo>
                    <a:pt x="573588" y="2038293"/>
                    <a:pt x="559969" y="1851250"/>
                    <a:pt x="539681" y="1665318"/>
                  </a:cubicBezTo>
                  <a:cubicBezTo>
                    <a:pt x="518003" y="1467713"/>
                    <a:pt x="443797" y="1236480"/>
                    <a:pt x="521060" y="1046101"/>
                  </a:cubicBezTo>
                  <a:cubicBezTo>
                    <a:pt x="509665" y="1049992"/>
                    <a:pt x="498270" y="1053883"/>
                    <a:pt x="487153" y="1057774"/>
                  </a:cubicBezTo>
                  <a:cubicBezTo>
                    <a:pt x="557468" y="1110302"/>
                    <a:pt x="553299" y="1204796"/>
                    <a:pt x="555523" y="1283449"/>
                  </a:cubicBezTo>
                  <a:cubicBezTo>
                    <a:pt x="558024" y="1376554"/>
                    <a:pt x="560803" y="1469659"/>
                    <a:pt x="563582" y="1562764"/>
                  </a:cubicBezTo>
                  <a:cubicBezTo>
                    <a:pt x="568307" y="1728963"/>
                    <a:pt x="572198" y="1895440"/>
                    <a:pt x="575533" y="2061639"/>
                  </a:cubicBezTo>
                  <a:cubicBezTo>
                    <a:pt x="582759" y="2400985"/>
                    <a:pt x="587484" y="2740331"/>
                    <a:pt x="589429" y="3079678"/>
                  </a:cubicBezTo>
                  <a:cubicBezTo>
                    <a:pt x="590541" y="3252825"/>
                    <a:pt x="590819" y="3425694"/>
                    <a:pt x="590541" y="3598841"/>
                  </a:cubicBezTo>
                  <a:cubicBezTo>
                    <a:pt x="590541" y="3628023"/>
                    <a:pt x="608050" y="3839246"/>
                    <a:pt x="559136" y="3841748"/>
                  </a:cubicBezTo>
                  <a:cubicBezTo>
                    <a:pt x="497992" y="3845083"/>
                    <a:pt x="466309" y="3684720"/>
                    <a:pt x="460472" y="3643865"/>
                  </a:cubicBezTo>
                  <a:cubicBezTo>
                    <a:pt x="436293" y="3475442"/>
                    <a:pt x="442407" y="3299516"/>
                    <a:pt x="435459" y="3129704"/>
                  </a:cubicBezTo>
                  <a:cubicBezTo>
                    <a:pt x="428511" y="2960726"/>
                    <a:pt x="420729" y="2792025"/>
                    <a:pt x="413225" y="2623047"/>
                  </a:cubicBezTo>
                  <a:cubicBezTo>
                    <a:pt x="397939" y="2278420"/>
                    <a:pt x="382931" y="1933793"/>
                    <a:pt x="367645" y="1589444"/>
                  </a:cubicBezTo>
                  <a:cubicBezTo>
                    <a:pt x="359863" y="1413796"/>
                    <a:pt x="351804" y="1238147"/>
                    <a:pt x="344578" y="1062499"/>
                  </a:cubicBezTo>
                  <a:cubicBezTo>
                    <a:pt x="338185" y="908806"/>
                    <a:pt x="312060" y="741218"/>
                    <a:pt x="330126" y="588081"/>
                  </a:cubicBezTo>
                  <a:cubicBezTo>
                    <a:pt x="337352" y="528049"/>
                    <a:pt x="373204" y="496922"/>
                    <a:pt x="416560" y="545837"/>
                  </a:cubicBezTo>
                  <a:cubicBezTo>
                    <a:pt x="440462" y="572795"/>
                    <a:pt x="461584" y="601977"/>
                    <a:pt x="480205" y="632549"/>
                  </a:cubicBezTo>
                  <a:cubicBezTo>
                    <a:pt x="516891" y="692581"/>
                    <a:pt x="544128" y="758449"/>
                    <a:pt x="565250" y="825429"/>
                  </a:cubicBezTo>
                  <a:cubicBezTo>
                    <a:pt x="604993" y="951607"/>
                    <a:pt x="623336" y="1083899"/>
                    <a:pt x="639734" y="1214802"/>
                  </a:cubicBezTo>
                  <a:cubicBezTo>
                    <a:pt x="682256" y="1556093"/>
                    <a:pt x="710049" y="1899053"/>
                    <a:pt x="721722" y="2242846"/>
                  </a:cubicBezTo>
                  <a:cubicBezTo>
                    <a:pt x="747569" y="2993243"/>
                    <a:pt x="703934" y="3747809"/>
                    <a:pt x="583037" y="4489313"/>
                  </a:cubicBezTo>
                  <a:cubicBezTo>
                    <a:pt x="598323" y="4488201"/>
                    <a:pt x="613887" y="4486811"/>
                    <a:pt x="629173" y="4485700"/>
                  </a:cubicBezTo>
                  <a:cubicBezTo>
                    <a:pt x="432958" y="3885938"/>
                    <a:pt x="251751" y="3288121"/>
                    <a:pt x="235631" y="2652507"/>
                  </a:cubicBezTo>
                  <a:cubicBezTo>
                    <a:pt x="227571" y="2342065"/>
                    <a:pt x="217288" y="2039127"/>
                    <a:pt x="165594" y="1732020"/>
                  </a:cubicBezTo>
                  <a:cubicBezTo>
                    <a:pt x="115290" y="1432973"/>
                    <a:pt x="49699" y="1133370"/>
                    <a:pt x="52201" y="828486"/>
                  </a:cubicBezTo>
                  <a:cubicBezTo>
                    <a:pt x="53312" y="682853"/>
                    <a:pt x="68598" y="536665"/>
                    <a:pt x="107786" y="396035"/>
                  </a:cubicBezTo>
                  <a:cubicBezTo>
                    <a:pt x="125851" y="331279"/>
                    <a:pt x="148363" y="267356"/>
                    <a:pt x="176711" y="206212"/>
                  </a:cubicBezTo>
                  <a:cubicBezTo>
                    <a:pt x="189218" y="179532"/>
                    <a:pt x="213675" y="116165"/>
                    <a:pt x="237577" y="93097"/>
                  </a:cubicBezTo>
                  <a:cubicBezTo>
                    <a:pt x="251751" y="51130"/>
                    <a:pt x="280933" y="47239"/>
                    <a:pt x="325679" y="81702"/>
                  </a:cubicBezTo>
                  <a:cubicBezTo>
                    <a:pt x="340687" y="96432"/>
                    <a:pt x="355139" y="111718"/>
                    <a:pt x="369313" y="127282"/>
                  </a:cubicBezTo>
                  <a:cubicBezTo>
                    <a:pt x="552743" y="329889"/>
                    <a:pt x="650295" y="593084"/>
                    <a:pt x="713940" y="854889"/>
                  </a:cubicBezTo>
                  <a:cubicBezTo>
                    <a:pt x="860684" y="1459654"/>
                    <a:pt x="890422" y="2096935"/>
                    <a:pt x="856793" y="2716430"/>
                  </a:cubicBezTo>
                  <a:cubicBezTo>
                    <a:pt x="817606" y="3435422"/>
                    <a:pt x="678365" y="4140517"/>
                    <a:pt x="513834" y="4840054"/>
                  </a:cubicBezTo>
                  <a:cubicBezTo>
                    <a:pt x="508275" y="4858119"/>
                    <a:pt x="536902" y="4868402"/>
                    <a:pt x="542738" y="4848669"/>
                  </a:cubicBezTo>
                  <a:lnTo>
                    <a:pt x="542738" y="4848669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343467" y="1317842"/>
              <a:ext cx="1250662" cy="5697460"/>
            </a:xfrm>
            <a:custGeom>
              <a:avLst/>
              <a:gdLst>
                <a:gd name="connsiteX0" fmla="*/ 274760 w 1250661"/>
                <a:gd name="connsiteY0" fmla="*/ 4046301 h 5697459"/>
                <a:gd name="connsiteX1" fmla="*/ 691370 w 1250661"/>
                <a:gd name="connsiteY1" fmla="*/ 229002 h 5697459"/>
                <a:gd name="connsiteX2" fmla="*/ 832277 w 1250661"/>
                <a:gd name="connsiteY2" fmla="*/ 72253 h 5697459"/>
                <a:gd name="connsiteX3" fmla="*/ 1091303 w 1250661"/>
                <a:gd name="connsiteY3" fmla="*/ 168415 h 5697459"/>
                <a:gd name="connsiteX4" fmla="*/ 1209699 w 1250661"/>
                <a:gd name="connsiteY4" fmla="*/ 618097 h 5697459"/>
                <a:gd name="connsiteX5" fmla="*/ 1134660 w 1250661"/>
                <a:gd name="connsiteY5" fmla="*/ 1621684 h 5697459"/>
                <a:gd name="connsiteX6" fmla="*/ 730557 w 1250661"/>
                <a:gd name="connsiteY6" fmla="*/ 3630247 h 5697459"/>
                <a:gd name="connsiteX7" fmla="*/ 421782 w 1250661"/>
                <a:gd name="connsiteY7" fmla="*/ 4703593 h 5697459"/>
                <a:gd name="connsiteX8" fmla="*/ 4061 w 1250661"/>
                <a:gd name="connsiteY8" fmla="*/ 5682444 h 5697459"/>
                <a:gd name="connsiteX9" fmla="*/ 46306 w 1250661"/>
                <a:gd name="connsiteY9" fmla="*/ 5696341 h 5697459"/>
                <a:gd name="connsiteX10" fmla="*/ 450131 w 1250661"/>
                <a:gd name="connsiteY10" fmla="*/ 2023008 h 5697459"/>
                <a:gd name="connsiteX11" fmla="*/ 579088 w 1250661"/>
                <a:gd name="connsiteY11" fmla="*/ 1139207 h 5697459"/>
                <a:gd name="connsiteX12" fmla="*/ 681086 w 1250661"/>
                <a:gd name="connsiteY12" fmla="*/ 704810 h 5697459"/>
                <a:gd name="connsiteX13" fmla="*/ 753347 w 1250661"/>
                <a:gd name="connsiteY13" fmla="*/ 490808 h 5697459"/>
                <a:gd name="connsiteX14" fmla="*/ 841171 w 1250661"/>
                <a:gd name="connsiteY14" fmla="*/ 412711 h 5697459"/>
                <a:gd name="connsiteX15" fmla="*/ 907317 w 1250661"/>
                <a:gd name="connsiteY15" fmla="*/ 441893 h 5697459"/>
                <a:gd name="connsiteX16" fmla="*/ 942058 w 1250661"/>
                <a:gd name="connsiteY16" fmla="*/ 529161 h 5697459"/>
                <a:gd name="connsiteX17" fmla="*/ 945949 w 1250661"/>
                <a:gd name="connsiteY17" fmla="*/ 1325972 h 5697459"/>
                <a:gd name="connsiteX18" fmla="*/ 800038 w 1250661"/>
                <a:gd name="connsiteY18" fmla="*/ 2230062 h 5697459"/>
                <a:gd name="connsiteX19" fmla="*/ 634117 w 1250661"/>
                <a:gd name="connsiteY19" fmla="*/ 3258940 h 5697459"/>
                <a:gd name="connsiteX20" fmla="*/ 391766 w 1250661"/>
                <a:gd name="connsiteY20" fmla="*/ 4216391 h 5697459"/>
                <a:gd name="connsiteX21" fmla="*/ 439847 w 1250661"/>
                <a:gd name="connsiteY21" fmla="*/ 4225562 h 5697459"/>
                <a:gd name="connsiteX22" fmla="*/ 622722 w 1250661"/>
                <a:gd name="connsiteY22" fmla="*/ 1792886 h 5697459"/>
                <a:gd name="connsiteX23" fmla="*/ 750012 w 1250661"/>
                <a:gd name="connsiteY23" fmla="*/ 1223418 h 5697459"/>
                <a:gd name="connsiteX24" fmla="*/ 789199 w 1250661"/>
                <a:gd name="connsiteY24" fmla="*/ 1072782 h 5697459"/>
                <a:gd name="connsiteX25" fmla="*/ 826163 w 1250661"/>
                <a:gd name="connsiteY25" fmla="*/ 1071393 h 5697459"/>
                <a:gd name="connsiteX26" fmla="*/ 821994 w 1250661"/>
                <a:gd name="connsiteY26" fmla="*/ 1148378 h 5697459"/>
                <a:gd name="connsiteX27" fmla="*/ 796147 w 1250661"/>
                <a:gd name="connsiteY27" fmla="*/ 1456041 h 5697459"/>
                <a:gd name="connsiteX28" fmla="*/ 550739 w 1250661"/>
                <a:gd name="connsiteY28" fmla="*/ 2657788 h 5697459"/>
                <a:gd name="connsiteX29" fmla="*/ 595763 w 1250661"/>
                <a:gd name="connsiteY29" fmla="*/ 2673074 h 5697459"/>
                <a:gd name="connsiteX30" fmla="*/ 818381 w 1250661"/>
                <a:gd name="connsiteY30" fmla="*/ 1650310 h 5697459"/>
                <a:gd name="connsiteX31" fmla="*/ 869797 w 1250661"/>
                <a:gd name="connsiteY31" fmla="*/ 1112804 h 5697459"/>
                <a:gd name="connsiteX32" fmla="*/ 783085 w 1250661"/>
                <a:gd name="connsiteY32" fmla="*/ 968283 h 5697459"/>
                <a:gd name="connsiteX33" fmla="*/ 766131 w 1250661"/>
                <a:gd name="connsiteY33" fmla="*/ 983291 h 5697459"/>
                <a:gd name="connsiteX34" fmla="*/ 390377 w 1250661"/>
                <a:gd name="connsiteY34" fmla="*/ 4222783 h 5697459"/>
                <a:gd name="connsiteX35" fmla="*/ 438458 w 1250661"/>
                <a:gd name="connsiteY35" fmla="*/ 4231954 h 5697459"/>
                <a:gd name="connsiteX36" fmla="*/ 668857 w 1250661"/>
                <a:gd name="connsiteY36" fmla="*/ 3352878 h 5697459"/>
                <a:gd name="connsiteX37" fmla="*/ 825051 w 1250661"/>
                <a:gd name="connsiteY37" fmla="*/ 2370969 h 5697459"/>
                <a:gd name="connsiteX38" fmla="*/ 985692 w 1250661"/>
                <a:gd name="connsiteY38" fmla="*/ 1361546 h 5697459"/>
                <a:gd name="connsiteX39" fmla="*/ 989305 w 1250661"/>
                <a:gd name="connsiteY39" fmla="*/ 535276 h 5697459"/>
                <a:gd name="connsiteX40" fmla="*/ 850898 w 1250661"/>
                <a:gd name="connsiteY40" fmla="*/ 325998 h 5697459"/>
                <a:gd name="connsiteX41" fmla="*/ 703876 w 1250661"/>
                <a:gd name="connsiteY41" fmla="*/ 493587 h 5697459"/>
                <a:gd name="connsiteX42" fmla="*/ 492653 w 1250661"/>
                <a:gd name="connsiteY42" fmla="*/ 1397677 h 5697459"/>
                <a:gd name="connsiteX43" fmla="*/ 241131 w 1250661"/>
                <a:gd name="connsiteY43" fmla="*/ 3395956 h 5697459"/>
                <a:gd name="connsiteX44" fmla="*/ 170 w 1250661"/>
                <a:gd name="connsiteY44" fmla="*/ 5693283 h 5697459"/>
                <a:gd name="connsiteX45" fmla="*/ 42415 w 1250661"/>
                <a:gd name="connsiteY45" fmla="*/ 5707458 h 5697459"/>
                <a:gd name="connsiteX46" fmla="*/ 442349 w 1250661"/>
                <a:gd name="connsiteY46" fmla="*/ 4813651 h 5697459"/>
                <a:gd name="connsiteX47" fmla="*/ 755292 w 1250661"/>
                <a:gd name="connsiteY47" fmla="*/ 3761984 h 5697459"/>
                <a:gd name="connsiteX48" fmla="*/ 1191912 w 1250661"/>
                <a:gd name="connsiteY48" fmla="*/ 1624463 h 5697459"/>
                <a:gd name="connsiteX49" fmla="*/ 1256391 w 1250661"/>
                <a:gd name="connsiteY49" fmla="*/ 556398 h 5697459"/>
                <a:gd name="connsiteX50" fmla="*/ 898979 w 1250661"/>
                <a:gd name="connsiteY50" fmla="*/ 1660 h 5697459"/>
                <a:gd name="connsiteX51" fmla="*/ 657463 w 1250661"/>
                <a:gd name="connsiteY51" fmla="*/ 206213 h 5697459"/>
                <a:gd name="connsiteX52" fmla="*/ 457635 w 1250661"/>
                <a:gd name="connsiteY52" fmla="*/ 623934 h 5697459"/>
                <a:gd name="connsiteX53" fmla="*/ 248635 w 1250661"/>
                <a:gd name="connsiteY53" fmla="*/ 1561096 h 5697459"/>
                <a:gd name="connsiteX54" fmla="*/ 248079 w 1250661"/>
                <a:gd name="connsiteY54" fmla="*/ 4044355 h 5697459"/>
                <a:gd name="connsiteX55" fmla="*/ 274760 w 1250661"/>
                <a:gd name="connsiteY55" fmla="*/ 4046301 h 5697459"/>
                <a:gd name="connsiteX56" fmla="*/ 274760 w 1250661"/>
                <a:gd name="connsiteY56" fmla="*/ 4046301 h 569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250661" h="5697459">
                  <a:moveTo>
                    <a:pt x="274760" y="4046301"/>
                  </a:moveTo>
                  <a:cubicBezTo>
                    <a:pt x="370644" y="2792026"/>
                    <a:pt x="-1219" y="1372941"/>
                    <a:pt x="691370" y="229002"/>
                  </a:cubicBezTo>
                  <a:cubicBezTo>
                    <a:pt x="727500" y="169249"/>
                    <a:pt x="770578" y="107549"/>
                    <a:pt x="832277" y="72253"/>
                  </a:cubicBezTo>
                  <a:cubicBezTo>
                    <a:pt x="938167" y="11387"/>
                    <a:pt x="1034885" y="74198"/>
                    <a:pt x="1091303" y="168415"/>
                  </a:cubicBezTo>
                  <a:cubicBezTo>
                    <a:pt x="1171624" y="302097"/>
                    <a:pt x="1198582" y="464961"/>
                    <a:pt x="1209699" y="618097"/>
                  </a:cubicBezTo>
                  <a:cubicBezTo>
                    <a:pt x="1234157" y="953553"/>
                    <a:pt x="1182741" y="1290398"/>
                    <a:pt x="1134660" y="1621684"/>
                  </a:cubicBezTo>
                  <a:cubicBezTo>
                    <a:pt x="1036274" y="2298153"/>
                    <a:pt x="900091" y="2968230"/>
                    <a:pt x="730557" y="3630247"/>
                  </a:cubicBezTo>
                  <a:cubicBezTo>
                    <a:pt x="638286" y="3990994"/>
                    <a:pt x="535176" y="4348961"/>
                    <a:pt x="421782" y="4703593"/>
                  </a:cubicBezTo>
                  <a:cubicBezTo>
                    <a:pt x="315059" y="5037103"/>
                    <a:pt x="221954" y="5401462"/>
                    <a:pt x="4061" y="5682444"/>
                  </a:cubicBezTo>
                  <a:cubicBezTo>
                    <a:pt x="18236" y="5687169"/>
                    <a:pt x="32132" y="5691894"/>
                    <a:pt x="46306" y="5696341"/>
                  </a:cubicBezTo>
                  <a:cubicBezTo>
                    <a:pt x="148304" y="4469303"/>
                    <a:pt x="288378" y="3243654"/>
                    <a:pt x="450131" y="2023008"/>
                  </a:cubicBezTo>
                  <a:cubicBezTo>
                    <a:pt x="489040" y="1728129"/>
                    <a:pt x="525170" y="1431861"/>
                    <a:pt x="579088" y="1139207"/>
                  </a:cubicBezTo>
                  <a:cubicBezTo>
                    <a:pt x="606047" y="993018"/>
                    <a:pt x="638564" y="847385"/>
                    <a:pt x="681086" y="704810"/>
                  </a:cubicBezTo>
                  <a:cubicBezTo>
                    <a:pt x="702487" y="633105"/>
                    <a:pt x="724720" y="560289"/>
                    <a:pt x="753347" y="490808"/>
                  </a:cubicBezTo>
                  <a:cubicBezTo>
                    <a:pt x="777804" y="431888"/>
                    <a:pt x="771690" y="413545"/>
                    <a:pt x="841171" y="412711"/>
                  </a:cubicBezTo>
                  <a:cubicBezTo>
                    <a:pt x="878969" y="396591"/>
                    <a:pt x="900925" y="406596"/>
                    <a:pt x="907317" y="441893"/>
                  </a:cubicBezTo>
                  <a:cubicBezTo>
                    <a:pt x="920658" y="470241"/>
                    <a:pt x="932052" y="499423"/>
                    <a:pt x="942058" y="529161"/>
                  </a:cubicBezTo>
                  <a:cubicBezTo>
                    <a:pt x="1026825" y="785964"/>
                    <a:pt x="987082" y="1065001"/>
                    <a:pt x="945949" y="1325972"/>
                  </a:cubicBezTo>
                  <a:cubicBezTo>
                    <a:pt x="898423" y="1627520"/>
                    <a:pt x="848675" y="1928791"/>
                    <a:pt x="800038" y="2230062"/>
                  </a:cubicBezTo>
                  <a:cubicBezTo>
                    <a:pt x="744731" y="2573021"/>
                    <a:pt x="689424" y="2915980"/>
                    <a:pt x="634117" y="3258940"/>
                  </a:cubicBezTo>
                  <a:cubicBezTo>
                    <a:pt x="581311" y="3585223"/>
                    <a:pt x="525726" y="3911785"/>
                    <a:pt x="391766" y="4216391"/>
                  </a:cubicBezTo>
                  <a:cubicBezTo>
                    <a:pt x="407886" y="4219448"/>
                    <a:pt x="423728" y="4222505"/>
                    <a:pt x="439847" y="4225562"/>
                  </a:cubicBezTo>
                  <a:cubicBezTo>
                    <a:pt x="408720" y="3409853"/>
                    <a:pt x="466806" y="2594421"/>
                    <a:pt x="622722" y="1792886"/>
                  </a:cubicBezTo>
                  <a:cubicBezTo>
                    <a:pt x="659964" y="1601951"/>
                    <a:pt x="702209" y="1412129"/>
                    <a:pt x="750012" y="1223418"/>
                  </a:cubicBezTo>
                  <a:cubicBezTo>
                    <a:pt x="760573" y="1181729"/>
                    <a:pt x="765575" y="1108357"/>
                    <a:pt x="789199" y="1072782"/>
                  </a:cubicBezTo>
                  <a:cubicBezTo>
                    <a:pt x="792256" y="1022756"/>
                    <a:pt x="804485" y="1022478"/>
                    <a:pt x="826163" y="1071393"/>
                  </a:cubicBezTo>
                  <a:cubicBezTo>
                    <a:pt x="825051" y="1096962"/>
                    <a:pt x="823662" y="1122809"/>
                    <a:pt x="821994" y="1148378"/>
                  </a:cubicBezTo>
                  <a:cubicBezTo>
                    <a:pt x="815880" y="1251210"/>
                    <a:pt x="807264" y="1353487"/>
                    <a:pt x="796147" y="1456041"/>
                  </a:cubicBezTo>
                  <a:cubicBezTo>
                    <a:pt x="752235" y="1863479"/>
                    <a:pt x="667746" y="2265080"/>
                    <a:pt x="550739" y="2657788"/>
                  </a:cubicBezTo>
                  <a:cubicBezTo>
                    <a:pt x="542124" y="2686970"/>
                    <a:pt x="586870" y="2702256"/>
                    <a:pt x="595763" y="2673074"/>
                  </a:cubicBezTo>
                  <a:cubicBezTo>
                    <a:pt x="696650" y="2338452"/>
                    <a:pt x="771134" y="1996605"/>
                    <a:pt x="818381" y="1650310"/>
                  </a:cubicBezTo>
                  <a:cubicBezTo>
                    <a:pt x="842838" y="1472438"/>
                    <a:pt x="862571" y="1292343"/>
                    <a:pt x="869797" y="1112804"/>
                  </a:cubicBezTo>
                  <a:cubicBezTo>
                    <a:pt x="872021" y="1055829"/>
                    <a:pt x="867296" y="948272"/>
                    <a:pt x="783085" y="968283"/>
                  </a:cubicBezTo>
                  <a:cubicBezTo>
                    <a:pt x="775581" y="969950"/>
                    <a:pt x="768355" y="975509"/>
                    <a:pt x="766131" y="983291"/>
                  </a:cubicBezTo>
                  <a:cubicBezTo>
                    <a:pt x="479313" y="2036348"/>
                    <a:pt x="350356" y="3131928"/>
                    <a:pt x="390377" y="4222783"/>
                  </a:cubicBezTo>
                  <a:cubicBezTo>
                    <a:pt x="391489" y="4250854"/>
                    <a:pt x="427063" y="4258079"/>
                    <a:pt x="438458" y="4231954"/>
                  </a:cubicBezTo>
                  <a:cubicBezTo>
                    <a:pt x="562134" y="3952362"/>
                    <a:pt x="620221" y="3653037"/>
                    <a:pt x="668857" y="3352878"/>
                  </a:cubicBezTo>
                  <a:cubicBezTo>
                    <a:pt x="721941" y="3025761"/>
                    <a:pt x="773079" y="2698365"/>
                    <a:pt x="825051" y="2370969"/>
                  </a:cubicBezTo>
                  <a:cubicBezTo>
                    <a:pt x="878691" y="2034403"/>
                    <a:pt x="932608" y="1698113"/>
                    <a:pt x="985692" y="1361546"/>
                  </a:cubicBezTo>
                  <a:cubicBezTo>
                    <a:pt x="1028492" y="1091126"/>
                    <a:pt x="1072126" y="802917"/>
                    <a:pt x="989305" y="535276"/>
                  </a:cubicBezTo>
                  <a:cubicBezTo>
                    <a:pt x="969016" y="469963"/>
                    <a:pt x="936499" y="331279"/>
                    <a:pt x="850898" y="325998"/>
                  </a:cubicBezTo>
                  <a:cubicBezTo>
                    <a:pt x="766409" y="320440"/>
                    <a:pt x="726666" y="432721"/>
                    <a:pt x="703876" y="493587"/>
                  </a:cubicBezTo>
                  <a:cubicBezTo>
                    <a:pt x="595485" y="784574"/>
                    <a:pt x="538233" y="1091403"/>
                    <a:pt x="492653" y="1397677"/>
                  </a:cubicBezTo>
                  <a:cubicBezTo>
                    <a:pt x="394268" y="2061639"/>
                    <a:pt x="316449" y="2729215"/>
                    <a:pt x="241131" y="3395956"/>
                  </a:cubicBezTo>
                  <a:cubicBezTo>
                    <a:pt x="154697" y="4161083"/>
                    <a:pt x="81602" y="4927600"/>
                    <a:pt x="170" y="5693283"/>
                  </a:cubicBezTo>
                  <a:cubicBezTo>
                    <a:pt x="-2609" y="5718019"/>
                    <a:pt x="29353" y="5723577"/>
                    <a:pt x="42415" y="5707458"/>
                  </a:cubicBezTo>
                  <a:cubicBezTo>
                    <a:pt x="250025" y="5452600"/>
                    <a:pt x="341184" y="5120480"/>
                    <a:pt x="442349" y="4813651"/>
                  </a:cubicBezTo>
                  <a:cubicBezTo>
                    <a:pt x="556854" y="4466245"/>
                    <a:pt x="661076" y="4115504"/>
                    <a:pt x="755292" y="3761984"/>
                  </a:cubicBezTo>
                  <a:cubicBezTo>
                    <a:pt x="942614" y="3059111"/>
                    <a:pt x="1087412" y="2344289"/>
                    <a:pt x="1191912" y="1624463"/>
                  </a:cubicBezTo>
                  <a:cubicBezTo>
                    <a:pt x="1243050" y="1272333"/>
                    <a:pt x="1296968" y="912420"/>
                    <a:pt x="1256391" y="556398"/>
                  </a:cubicBezTo>
                  <a:cubicBezTo>
                    <a:pt x="1236102" y="377970"/>
                    <a:pt x="1156060" y="-29190"/>
                    <a:pt x="898979" y="1660"/>
                  </a:cubicBezTo>
                  <a:cubicBezTo>
                    <a:pt x="787531" y="15000"/>
                    <a:pt x="711380" y="116999"/>
                    <a:pt x="657463" y="206213"/>
                  </a:cubicBezTo>
                  <a:cubicBezTo>
                    <a:pt x="577420" y="337949"/>
                    <a:pt x="511830" y="479969"/>
                    <a:pt x="457635" y="623934"/>
                  </a:cubicBezTo>
                  <a:cubicBezTo>
                    <a:pt x="344241" y="924371"/>
                    <a:pt x="281152" y="1242317"/>
                    <a:pt x="248635" y="1561096"/>
                  </a:cubicBezTo>
                  <a:cubicBezTo>
                    <a:pt x="164702" y="2386811"/>
                    <a:pt x="280041" y="3216973"/>
                    <a:pt x="248079" y="4044355"/>
                  </a:cubicBezTo>
                  <a:cubicBezTo>
                    <a:pt x="247246" y="4061864"/>
                    <a:pt x="273371" y="4063532"/>
                    <a:pt x="274760" y="4046301"/>
                  </a:cubicBezTo>
                  <a:lnTo>
                    <a:pt x="274760" y="4046301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407184" y="4990300"/>
              <a:ext cx="1639757" cy="1945474"/>
            </a:xfrm>
            <a:custGeom>
              <a:avLst/>
              <a:gdLst>
                <a:gd name="connsiteX0" fmla="*/ 20386 w 1639756"/>
                <a:gd name="connsiteY0" fmla="*/ 1967741 h 1945474"/>
                <a:gd name="connsiteX1" fmla="*/ 609031 w 1639756"/>
                <a:gd name="connsiteY1" fmla="*/ 962487 h 1945474"/>
                <a:gd name="connsiteX2" fmla="*/ 1205458 w 1639756"/>
                <a:gd name="connsiteY2" fmla="*/ 185965 h 1945474"/>
                <a:gd name="connsiteX3" fmla="*/ 1435302 w 1639756"/>
                <a:gd name="connsiteY3" fmla="*/ 68125 h 1945474"/>
                <a:gd name="connsiteX4" fmla="*/ 1491998 w 1639756"/>
                <a:gd name="connsiteY4" fmla="*/ 54506 h 1945474"/>
                <a:gd name="connsiteX5" fmla="*/ 1572875 w 1639756"/>
                <a:gd name="connsiteY5" fmla="*/ 200973 h 1945474"/>
                <a:gd name="connsiteX6" fmla="*/ 1496723 w 1639756"/>
                <a:gd name="connsiteY6" fmla="*/ 313810 h 1945474"/>
                <a:gd name="connsiteX7" fmla="*/ 1140701 w 1639756"/>
                <a:gd name="connsiteY7" fmla="*/ 743482 h 1945474"/>
                <a:gd name="connsiteX8" fmla="*/ 350839 w 1639756"/>
                <a:gd name="connsiteY8" fmla="*/ 1444965 h 1945474"/>
                <a:gd name="connsiteX9" fmla="*/ 387803 w 1639756"/>
                <a:gd name="connsiteY9" fmla="*/ 1469422 h 1945474"/>
                <a:gd name="connsiteX10" fmla="*/ 1325521 w 1639756"/>
                <a:gd name="connsiteY10" fmla="*/ 277680 h 1945474"/>
                <a:gd name="connsiteX11" fmla="*/ 1287168 w 1639756"/>
                <a:gd name="connsiteY11" fmla="*/ 259337 h 1945474"/>
                <a:gd name="connsiteX12" fmla="*/ 907244 w 1639756"/>
                <a:gd name="connsiteY12" fmla="*/ 729030 h 1945474"/>
                <a:gd name="connsiteX13" fmla="*/ 936427 w 1639756"/>
                <a:gd name="connsiteY13" fmla="*/ 761825 h 1945474"/>
                <a:gd name="connsiteX14" fmla="*/ 1333025 w 1639756"/>
                <a:gd name="connsiteY14" fmla="*/ 261839 h 1945474"/>
                <a:gd name="connsiteX15" fmla="*/ 1294672 w 1639756"/>
                <a:gd name="connsiteY15" fmla="*/ 243495 h 1945474"/>
                <a:gd name="connsiteX16" fmla="*/ 344447 w 1639756"/>
                <a:gd name="connsiteY16" fmla="*/ 1454692 h 1945474"/>
                <a:gd name="connsiteX17" fmla="*/ 381411 w 1639756"/>
                <a:gd name="connsiteY17" fmla="*/ 1479150 h 1945474"/>
                <a:gd name="connsiteX18" fmla="*/ 1136532 w 1639756"/>
                <a:gd name="connsiteY18" fmla="*/ 817688 h 1945474"/>
                <a:gd name="connsiteX19" fmla="*/ 1440026 w 1639756"/>
                <a:gd name="connsiteY19" fmla="*/ 466113 h 1945474"/>
                <a:gd name="connsiteX20" fmla="*/ 1645691 w 1639756"/>
                <a:gd name="connsiteY20" fmla="*/ 115928 h 1945474"/>
                <a:gd name="connsiteX21" fmla="*/ 1136810 w 1639756"/>
                <a:gd name="connsiteY21" fmla="*/ 174292 h 1945474"/>
                <a:gd name="connsiteX22" fmla="*/ 598470 w 1639756"/>
                <a:gd name="connsiteY22" fmla="*/ 885780 h 1945474"/>
                <a:gd name="connsiteX23" fmla="*/ 932 w 1639756"/>
                <a:gd name="connsiteY23" fmla="*/ 1958292 h 1945474"/>
                <a:gd name="connsiteX24" fmla="*/ 20386 w 1639756"/>
                <a:gd name="connsiteY24" fmla="*/ 1967741 h 1945474"/>
                <a:gd name="connsiteX25" fmla="*/ 20386 w 1639756"/>
                <a:gd name="connsiteY25" fmla="*/ 1967741 h 194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39756" h="1945474">
                  <a:moveTo>
                    <a:pt x="20386" y="1967741"/>
                  </a:moveTo>
                  <a:cubicBezTo>
                    <a:pt x="214100" y="1630896"/>
                    <a:pt x="402811" y="1292106"/>
                    <a:pt x="609031" y="962487"/>
                  </a:cubicBezTo>
                  <a:cubicBezTo>
                    <a:pt x="778565" y="691788"/>
                    <a:pt x="944764" y="380790"/>
                    <a:pt x="1205458" y="185965"/>
                  </a:cubicBezTo>
                  <a:cubicBezTo>
                    <a:pt x="1274939" y="134271"/>
                    <a:pt x="1351924" y="92304"/>
                    <a:pt x="1435302" y="68125"/>
                  </a:cubicBezTo>
                  <a:cubicBezTo>
                    <a:pt x="1453923" y="62844"/>
                    <a:pt x="1473099" y="58120"/>
                    <a:pt x="1491998" y="54506"/>
                  </a:cubicBezTo>
                  <a:cubicBezTo>
                    <a:pt x="1586493" y="97029"/>
                    <a:pt x="1613729" y="145944"/>
                    <a:pt x="1572875" y="200973"/>
                  </a:cubicBezTo>
                  <a:cubicBezTo>
                    <a:pt x="1557867" y="241828"/>
                    <a:pt x="1522292" y="279348"/>
                    <a:pt x="1496723" y="313810"/>
                  </a:cubicBezTo>
                  <a:cubicBezTo>
                    <a:pt x="1386109" y="463612"/>
                    <a:pt x="1267157" y="606743"/>
                    <a:pt x="1140701" y="743482"/>
                  </a:cubicBezTo>
                  <a:cubicBezTo>
                    <a:pt x="900574" y="1002508"/>
                    <a:pt x="635990" y="1236799"/>
                    <a:pt x="350839" y="1444965"/>
                  </a:cubicBezTo>
                  <a:cubicBezTo>
                    <a:pt x="363068" y="1453025"/>
                    <a:pt x="375574" y="1461084"/>
                    <a:pt x="387803" y="1469422"/>
                  </a:cubicBezTo>
                  <a:cubicBezTo>
                    <a:pt x="602083" y="1001119"/>
                    <a:pt x="922252" y="597850"/>
                    <a:pt x="1325521" y="277680"/>
                  </a:cubicBezTo>
                  <a:cubicBezTo>
                    <a:pt x="1312737" y="271566"/>
                    <a:pt x="1299952" y="265451"/>
                    <a:pt x="1287168" y="259337"/>
                  </a:cubicBezTo>
                  <a:cubicBezTo>
                    <a:pt x="1247702" y="471116"/>
                    <a:pt x="1069553" y="607021"/>
                    <a:pt x="907244" y="729030"/>
                  </a:cubicBezTo>
                  <a:cubicBezTo>
                    <a:pt x="884455" y="746261"/>
                    <a:pt x="913915" y="778223"/>
                    <a:pt x="936427" y="761825"/>
                  </a:cubicBezTo>
                  <a:cubicBezTo>
                    <a:pt x="1112909" y="633424"/>
                    <a:pt x="1290503" y="486957"/>
                    <a:pt x="1333025" y="261839"/>
                  </a:cubicBezTo>
                  <a:cubicBezTo>
                    <a:pt x="1336916" y="240438"/>
                    <a:pt x="1308568" y="232379"/>
                    <a:pt x="1294672" y="243495"/>
                  </a:cubicBezTo>
                  <a:cubicBezTo>
                    <a:pt x="887512" y="565610"/>
                    <a:pt x="562340" y="983887"/>
                    <a:pt x="344447" y="1454692"/>
                  </a:cubicBezTo>
                  <a:cubicBezTo>
                    <a:pt x="333886" y="1477760"/>
                    <a:pt x="365291" y="1490822"/>
                    <a:pt x="381411" y="1479150"/>
                  </a:cubicBezTo>
                  <a:cubicBezTo>
                    <a:pt x="652943" y="1282379"/>
                    <a:pt x="906689" y="1062262"/>
                    <a:pt x="1136532" y="817688"/>
                  </a:cubicBezTo>
                  <a:cubicBezTo>
                    <a:pt x="1242700" y="704851"/>
                    <a:pt x="1343587" y="587288"/>
                    <a:pt x="1440026" y="466113"/>
                  </a:cubicBezTo>
                  <a:cubicBezTo>
                    <a:pt x="1511731" y="375788"/>
                    <a:pt x="1655974" y="242384"/>
                    <a:pt x="1645691" y="115928"/>
                  </a:cubicBezTo>
                  <a:cubicBezTo>
                    <a:pt x="1624846" y="-141431"/>
                    <a:pt x="1229360" y="99252"/>
                    <a:pt x="1136810" y="174292"/>
                  </a:cubicBezTo>
                  <a:cubicBezTo>
                    <a:pt x="906411" y="361614"/>
                    <a:pt x="751607" y="636481"/>
                    <a:pt x="598470" y="885780"/>
                  </a:cubicBezTo>
                  <a:cubicBezTo>
                    <a:pt x="384746" y="1234297"/>
                    <a:pt x="177970" y="1589764"/>
                    <a:pt x="932" y="1958292"/>
                  </a:cubicBezTo>
                  <a:cubicBezTo>
                    <a:pt x="-4349" y="1969409"/>
                    <a:pt x="14272" y="1978302"/>
                    <a:pt x="20386" y="1967741"/>
                  </a:cubicBezTo>
                  <a:lnTo>
                    <a:pt x="20386" y="1967741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737313" y="2849595"/>
              <a:ext cx="1611964" cy="3362891"/>
            </a:xfrm>
            <a:custGeom>
              <a:avLst/>
              <a:gdLst>
                <a:gd name="connsiteX0" fmla="*/ 20155 w 1611964"/>
                <a:gd name="connsiteY0" fmla="*/ 3371667 h 3362890"/>
                <a:gd name="connsiteX1" fmla="*/ 657992 w 1611964"/>
                <a:gd name="connsiteY1" fmla="*/ 2066810 h 3362890"/>
                <a:gd name="connsiteX2" fmla="*/ 1362532 w 1611964"/>
                <a:gd name="connsiteY2" fmla="*/ 915645 h 3362890"/>
                <a:gd name="connsiteX3" fmla="*/ 1615999 w 1611964"/>
                <a:gd name="connsiteY3" fmla="*/ 327556 h 3362890"/>
                <a:gd name="connsiteX4" fmla="*/ 1530676 w 1611964"/>
                <a:gd name="connsiteY4" fmla="*/ 6553 h 3362890"/>
                <a:gd name="connsiteX5" fmla="*/ 1143527 w 1611964"/>
                <a:gd name="connsiteY5" fmla="*/ 260299 h 3362890"/>
                <a:gd name="connsiteX6" fmla="*/ 794731 w 1611964"/>
                <a:gd name="connsiteY6" fmla="*/ 757784 h 3362890"/>
                <a:gd name="connsiteX7" fmla="*/ 415364 w 1611964"/>
                <a:gd name="connsiteY7" fmla="*/ 2076537 h 3362890"/>
                <a:gd name="connsiteX8" fmla="*/ 428982 w 1611964"/>
                <a:gd name="connsiteY8" fmla="*/ 2096548 h 3362890"/>
                <a:gd name="connsiteX9" fmla="*/ 652712 w 1611964"/>
                <a:gd name="connsiteY9" fmla="*/ 1911172 h 3362890"/>
                <a:gd name="connsiteX10" fmla="*/ 929803 w 1611964"/>
                <a:gd name="connsiteY10" fmla="*/ 1414799 h 3362890"/>
                <a:gd name="connsiteX11" fmla="*/ 1148529 w 1611964"/>
                <a:gd name="connsiteY11" fmla="*/ 965950 h 3362890"/>
                <a:gd name="connsiteX12" fmla="*/ 1269149 w 1611964"/>
                <a:gd name="connsiteY12" fmla="*/ 687747 h 3362890"/>
                <a:gd name="connsiteX13" fmla="*/ 1339186 w 1611964"/>
                <a:gd name="connsiteY13" fmla="*/ 496535 h 3362890"/>
                <a:gd name="connsiteX14" fmla="*/ 1228850 w 1611964"/>
                <a:gd name="connsiteY14" fmla="*/ 375637 h 3362890"/>
                <a:gd name="connsiteX15" fmla="*/ 1105451 w 1611964"/>
                <a:gd name="connsiteY15" fmla="*/ 501815 h 3362890"/>
                <a:gd name="connsiteX16" fmla="*/ 968156 w 1611964"/>
                <a:gd name="connsiteY16" fmla="*/ 696641 h 3362890"/>
                <a:gd name="connsiteX17" fmla="*/ 654657 w 1611964"/>
                <a:gd name="connsiteY17" fmla="*/ 1603232 h 3362890"/>
                <a:gd name="connsiteX18" fmla="*/ 705239 w 1611964"/>
                <a:gd name="connsiteY18" fmla="*/ 1606011 h 3362890"/>
                <a:gd name="connsiteX19" fmla="*/ 990112 w 1611964"/>
                <a:gd name="connsiteY19" fmla="*/ 752225 h 3362890"/>
                <a:gd name="connsiteX20" fmla="*/ 1105729 w 1611964"/>
                <a:gd name="connsiteY20" fmla="*/ 583525 h 3362890"/>
                <a:gd name="connsiteX21" fmla="*/ 1169652 w 1611964"/>
                <a:gd name="connsiteY21" fmla="*/ 503761 h 3362890"/>
                <a:gd name="connsiteX22" fmla="*/ 1210229 w 1611964"/>
                <a:gd name="connsiteY22" fmla="*/ 457347 h 3362890"/>
                <a:gd name="connsiteX23" fmla="*/ 1281378 w 1611964"/>
                <a:gd name="connsiteY23" fmla="*/ 509041 h 3362890"/>
                <a:gd name="connsiteX24" fmla="*/ 1218289 w 1611964"/>
                <a:gd name="connsiteY24" fmla="*/ 670793 h 3362890"/>
                <a:gd name="connsiteX25" fmla="*/ 1114345 w 1611964"/>
                <a:gd name="connsiteY25" fmla="*/ 914811 h 3362890"/>
                <a:gd name="connsiteX26" fmla="*/ 674390 w 1611964"/>
                <a:gd name="connsiteY26" fmla="*/ 1789441 h 3362890"/>
                <a:gd name="connsiteX27" fmla="*/ 559329 w 1611964"/>
                <a:gd name="connsiteY27" fmla="*/ 1985656 h 3362890"/>
                <a:gd name="connsiteX28" fmla="*/ 457608 w 1611964"/>
                <a:gd name="connsiteY28" fmla="*/ 2045410 h 3362890"/>
                <a:gd name="connsiteX29" fmla="*/ 462889 w 1611964"/>
                <a:gd name="connsiteY29" fmla="*/ 1978708 h 3362890"/>
                <a:gd name="connsiteX30" fmla="*/ 537651 w 1611964"/>
                <a:gd name="connsiteY30" fmla="*/ 1522077 h 3362890"/>
                <a:gd name="connsiteX31" fmla="*/ 864212 w 1611964"/>
                <a:gd name="connsiteY31" fmla="*/ 723599 h 3362890"/>
                <a:gd name="connsiteX32" fmla="*/ 1071266 w 1611964"/>
                <a:gd name="connsiteY32" fmla="*/ 418994 h 3362890"/>
                <a:gd name="connsiteX33" fmla="*/ 1401163 w 1611964"/>
                <a:gd name="connsiteY33" fmla="*/ 75756 h 3362890"/>
                <a:gd name="connsiteX34" fmla="*/ 1593487 w 1611964"/>
                <a:gd name="connsiteY34" fmla="*/ 213885 h 3362890"/>
                <a:gd name="connsiteX35" fmla="*/ 1537068 w 1611964"/>
                <a:gd name="connsiteY35" fmla="*/ 413157 h 3362890"/>
                <a:gd name="connsiteX36" fmla="*/ 1355306 w 1611964"/>
                <a:gd name="connsiteY36" fmla="*/ 826709 h 3362890"/>
                <a:gd name="connsiteX37" fmla="*/ 902010 w 1611964"/>
                <a:gd name="connsiteY37" fmla="*/ 1588224 h 3362890"/>
                <a:gd name="connsiteX38" fmla="*/ 978 w 1611964"/>
                <a:gd name="connsiteY38" fmla="*/ 3365275 h 3362890"/>
                <a:gd name="connsiteX39" fmla="*/ 20155 w 1611964"/>
                <a:gd name="connsiteY39" fmla="*/ 3371667 h 3362890"/>
                <a:gd name="connsiteX40" fmla="*/ 20155 w 1611964"/>
                <a:gd name="connsiteY40" fmla="*/ 3371667 h 33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611964" h="3362890">
                  <a:moveTo>
                    <a:pt x="20155" y="3371667"/>
                  </a:moveTo>
                  <a:cubicBezTo>
                    <a:pt x="195247" y="2919206"/>
                    <a:pt x="406470" y="2481752"/>
                    <a:pt x="657992" y="2066810"/>
                  </a:cubicBezTo>
                  <a:cubicBezTo>
                    <a:pt x="890893" y="1681884"/>
                    <a:pt x="1152143" y="1314190"/>
                    <a:pt x="1362532" y="915645"/>
                  </a:cubicBezTo>
                  <a:cubicBezTo>
                    <a:pt x="1461751" y="727768"/>
                    <a:pt x="1554578" y="531275"/>
                    <a:pt x="1615999" y="327556"/>
                  </a:cubicBezTo>
                  <a:cubicBezTo>
                    <a:pt x="1647960" y="221667"/>
                    <a:pt x="1669361" y="46852"/>
                    <a:pt x="1530676" y="6553"/>
                  </a:cubicBezTo>
                  <a:cubicBezTo>
                    <a:pt x="1374482" y="-38749"/>
                    <a:pt x="1228572" y="162191"/>
                    <a:pt x="1143527" y="260299"/>
                  </a:cubicBezTo>
                  <a:cubicBezTo>
                    <a:pt x="1010401" y="413435"/>
                    <a:pt x="893672" y="580468"/>
                    <a:pt x="794731" y="757784"/>
                  </a:cubicBezTo>
                  <a:cubicBezTo>
                    <a:pt x="570168" y="1159941"/>
                    <a:pt x="433985" y="1615460"/>
                    <a:pt x="415364" y="2076537"/>
                  </a:cubicBezTo>
                  <a:cubicBezTo>
                    <a:pt x="415086" y="2085431"/>
                    <a:pt x="420644" y="2093769"/>
                    <a:pt x="428982" y="2096548"/>
                  </a:cubicBezTo>
                  <a:cubicBezTo>
                    <a:pt x="542653" y="2134624"/>
                    <a:pt x="606576" y="1988157"/>
                    <a:pt x="652712" y="1911172"/>
                  </a:cubicBezTo>
                  <a:cubicBezTo>
                    <a:pt x="749985" y="1748586"/>
                    <a:pt x="842534" y="1582943"/>
                    <a:pt x="929803" y="1414799"/>
                  </a:cubicBezTo>
                  <a:cubicBezTo>
                    <a:pt x="1006510" y="1267220"/>
                    <a:pt x="1079604" y="1117419"/>
                    <a:pt x="1148529" y="965950"/>
                  </a:cubicBezTo>
                  <a:cubicBezTo>
                    <a:pt x="1190218" y="873957"/>
                    <a:pt x="1230517" y="781130"/>
                    <a:pt x="1269149" y="687747"/>
                  </a:cubicBezTo>
                  <a:cubicBezTo>
                    <a:pt x="1294440" y="626881"/>
                    <a:pt x="1330292" y="562403"/>
                    <a:pt x="1339186" y="496535"/>
                  </a:cubicBezTo>
                  <a:cubicBezTo>
                    <a:pt x="1348357" y="427887"/>
                    <a:pt x="1313617" y="342842"/>
                    <a:pt x="1228850" y="375637"/>
                  </a:cubicBezTo>
                  <a:cubicBezTo>
                    <a:pt x="1177712" y="395370"/>
                    <a:pt x="1137968" y="460960"/>
                    <a:pt x="1105451" y="501815"/>
                  </a:cubicBezTo>
                  <a:cubicBezTo>
                    <a:pt x="1055981" y="564070"/>
                    <a:pt x="1010123" y="629105"/>
                    <a:pt x="968156" y="696641"/>
                  </a:cubicBezTo>
                  <a:cubicBezTo>
                    <a:pt x="796955" y="972064"/>
                    <a:pt x="690787" y="1281117"/>
                    <a:pt x="654657" y="1603232"/>
                  </a:cubicBezTo>
                  <a:cubicBezTo>
                    <a:pt x="651044" y="1635749"/>
                    <a:pt x="701904" y="1638528"/>
                    <a:pt x="705239" y="1606011"/>
                  </a:cubicBezTo>
                  <a:cubicBezTo>
                    <a:pt x="736645" y="1304462"/>
                    <a:pt x="831139" y="1011251"/>
                    <a:pt x="990112" y="752225"/>
                  </a:cubicBezTo>
                  <a:cubicBezTo>
                    <a:pt x="1025687" y="694139"/>
                    <a:pt x="1064318" y="637720"/>
                    <a:pt x="1105729" y="583525"/>
                  </a:cubicBezTo>
                  <a:cubicBezTo>
                    <a:pt x="1126296" y="556288"/>
                    <a:pt x="1147696" y="529608"/>
                    <a:pt x="1169652" y="503761"/>
                  </a:cubicBezTo>
                  <a:cubicBezTo>
                    <a:pt x="1183270" y="488197"/>
                    <a:pt x="1196611" y="472911"/>
                    <a:pt x="1210229" y="457347"/>
                  </a:cubicBezTo>
                  <a:cubicBezTo>
                    <a:pt x="1278598" y="442895"/>
                    <a:pt x="1302222" y="459849"/>
                    <a:pt x="1281378" y="509041"/>
                  </a:cubicBezTo>
                  <a:cubicBezTo>
                    <a:pt x="1277765" y="560735"/>
                    <a:pt x="1238021" y="622435"/>
                    <a:pt x="1218289" y="670793"/>
                  </a:cubicBezTo>
                  <a:cubicBezTo>
                    <a:pt x="1184660" y="752781"/>
                    <a:pt x="1150197" y="833935"/>
                    <a:pt x="1114345" y="914811"/>
                  </a:cubicBezTo>
                  <a:cubicBezTo>
                    <a:pt x="982330" y="1213581"/>
                    <a:pt x="835864" y="1505680"/>
                    <a:pt x="674390" y="1789441"/>
                  </a:cubicBezTo>
                  <a:cubicBezTo>
                    <a:pt x="637148" y="1854476"/>
                    <a:pt x="602407" y="1924513"/>
                    <a:pt x="559329" y="1985656"/>
                  </a:cubicBezTo>
                  <a:cubicBezTo>
                    <a:pt x="542653" y="2009558"/>
                    <a:pt x="500965" y="2084597"/>
                    <a:pt x="457608" y="2045410"/>
                  </a:cubicBezTo>
                  <a:cubicBezTo>
                    <a:pt x="454273" y="2042353"/>
                    <a:pt x="462889" y="1976485"/>
                    <a:pt x="462889" y="1978708"/>
                  </a:cubicBezTo>
                  <a:cubicBezTo>
                    <a:pt x="475951" y="1824738"/>
                    <a:pt x="500409" y="1672157"/>
                    <a:pt x="537651" y="1522077"/>
                  </a:cubicBezTo>
                  <a:cubicBezTo>
                    <a:pt x="606854" y="1241929"/>
                    <a:pt x="716912" y="972064"/>
                    <a:pt x="864212" y="723599"/>
                  </a:cubicBezTo>
                  <a:cubicBezTo>
                    <a:pt x="926745" y="617988"/>
                    <a:pt x="995949" y="515989"/>
                    <a:pt x="1071266" y="418994"/>
                  </a:cubicBezTo>
                  <a:cubicBezTo>
                    <a:pt x="1160758" y="303377"/>
                    <a:pt x="1269705" y="147461"/>
                    <a:pt x="1401163" y="75756"/>
                  </a:cubicBezTo>
                  <a:cubicBezTo>
                    <a:pt x="1520671" y="10444"/>
                    <a:pt x="1603770" y="93821"/>
                    <a:pt x="1593487" y="213885"/>
                  </a:cubicBezTo>
                  <a:cubicBezTo>
                    <a:pt x="1587651" y="282532"/>
                    <a:pt x="1560414" y="349234"/>
                    <a:pt x="1537068" y="413157"/>
                  </a:cubicBezTo>
                  <a:cubicBezTo>
                    <a:pt x="1485374" y="554621"/>
                    <a:pt x="1423675" y="692472"/>
                    <a:pt x="1355306" y="826709"/>
                  </a:cubicBezTo>
                  <a:cubicBezTo>
                    <a:pt x="1220790" y="1090182"/>
                    <a:pt x="1061539" y="1339759"/>
                    <a:pt x="902010" y="1588224"/>
                  </a:cubicBezTo>
                  <a:cubicBezTo>
                    <a:pt x="539596" y="2152689"/>
                    <a:pt x="217203" y="2727716"/>
                    <a:pt x="978" y="3365275"/>
                  </a:cubicBezTo>
                  <a:cubicBezTo>
                    <a:pt x="-4581" y="3378060"/>
                    <a:pt x="15152" y="3384452"/>
                    <a:pt x="20155" y="3371667"/>
                  </a:cubicBezTo>
                  <a:lnTo>
                    <a:pt x="20155" y="3371667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88" name="稻壳儿设计师PPT@老油条PPT_2"/>
          <p:cNvGrpSpPr/>
          <p:nvPr/>
        </p:nvGrpSpPr>
        <p:grpSpPr>
          <a:xfrm rot="5400000">
            <a:off x="1954212" y="5740991"/>
            <a:ext cx="2805113" cy="3998913"/>
            <a:chOff x="11518900" y="771525"/>
            <a:chExt cx="2805113" cy="3998913"/>
          </a:xfrm>
        </p:grpSpPr>
        <p:sp>
          <p:nvSpPr>
            <p:cNvPr id="111" name="Freeform 7"/>
            <p:cNvSpPr/>
            <p:nvPr/>
          </p:nvSpPr>
          <p:spPr bwMode="auto">
            <a:xfrm>
              <a:off x="11884025" y="3700463"/>
              <a:ext cx="131763" cy="263525"/>
            </a:xfrm>
            <a:custGeom>
              <a:avLst/>
              <a:gdLst>
                <a:gd name="T0" fmla="*/ 12 w 22"/>
                <a:gd name="T1" fmla="*/ 2 h 44"/>
                <a:gd name="T2" fmla="*/ 7 w 22"/>
                <a:gd name="T3" fmla="*/ 2 h 44"/>
                <a:gd name="T4" fmla="*/ 4 w 22"/>
                <a:gd name="T5" fmla="*/ 3 h 44"/>
                <a:gd name="T6" fmla="*/ 2 w 22"/>
                <a:gd name="T7" fmla="*/ 28 h 44"/>
                <a:gd name="T8" fmla="*/ 2 w 22"/>
                <a:gd name="T9" fmla="*/ 29 h 44"/>
                <a:gd name="T10" fmla="*/ 2 w 22"/>
                <a:gd name="T11" fmla="*/ 31 h 44"/>
                <a:gd name="T12" fmla="*/ 10 w 22"/>
                <a:gd name="T13" fmla="*/ 44 h 44"/>
                <a:gd name="T14" fmla="*/ 14 w 22"/>
                <a:gd name="T15" fmla="*/ 43 h 44"/>
                <a:gd name="T16" fmla="*/ 15 w 22"/>
                <a:gd name="T17" fmla="*/ 42 h 44"/>
                <a:gd name="T18" fmla="*/ 17 w 22"/>
                <a:gd name="T19" fmla="*/ 16 h 44"/>
                <a:gd name="T20" fmla="*/ 12 w 22"/>
                <a:gd name="T21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12" y="2"/>
                  </a:moveTo>
                  <a:cubicBezTo>
                    <a:pt x="10" y="0"/>
                    <a:pt x="8" y="0"/>
                    <a:pt x="7" y="2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0" y="11"/>
                    <a:pt x="0" y="20"/>
                    <a:pt x="2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2" y="30"/>
                    <a:pt x="2" y="31"/>
                  </a:cubicBezTo>
                  <a:cubicBezTo>
                    <a:pt x="3" y="36"/>
                    <a:pt x="4" y="43"/>
                    <a:pt x="10" y="44"/>
                  </a:cubicBezTo>
                  <a:cubicBezTo>
                    <a:pt x="12" y="44"/>
                    <a:pt x="13" y="44"/>
                    <a:pt x="14" y="43"/>
                  </a:cubicBezTo>
                  <a:cubicBezTo>
                    <a:pt x="14" y="42"/>
                    <a:pt x="15" y="42"/>
                    <a:pt x="15" y="42"/>
                  </a:cubicBezTo>
                  <a:cubicBezTo>
                    <a:pt x="21" y="34"/>
                    <a:pt x="22" y="24"/>
                    <a:pt x="17" y="16"/>
                  </a:cubicBezTo>
                  <a:cubicBezTo>
                    <a:pt x="16" y="11"/>
                    <a:pt x="14" y="6"/>
                    <a:pt x="12" y="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2" name="Freeform 8"/>
            <p:cNvSpPr/>
            <p:nvPr/>
          </p:nvSpPr>
          <p:spPr bwMode="auto">
            <a:xfrm>
              <a:off x="11614150" y="3598863"/>
              <a:ext cx="131763" cy="263525"/>
            </a:xfrm>
            <a:custGeom>
              <a:avLst/>
              <a:gdLst>
                <a:gd name="T0" fmla="*/ 12 w 22"/>
                <a:gd name="T1" fmla="*/ 2 h 44"/>
                <a:gd name="T2" fmla="*/ 7 w 22"/>
                <a:gd name="T3" fmla="*/ 1 h 44"/>
                <a:gd name="T4" fmla="*/ 4 w 22"/>
                <a:gd name="T5" fmla="*/ 3 h 44"/>
                <a:gd name="T6" fmla="*/ 2 w 22"/>
                <a:gd name="T7" fmla="*/ 28 h 44"/>
                <a:gd name="T8" fmla="*/ 2 w 22"/>
                <a:gd name="T9" fmla="*/ 29 h 44"/>
                <a:gd name="T10" fmla="*/ 3 w 22"/>
                <a:gd name="T11" fmla="*/ 31 h 44"/>
                <a:gd name="T12" fmla="*/ 11 w 22"/>
                <a:gd name="T13" fmla="*/ 44 h 44"/>
                <a:gd name="T14" fmla="*/ 14 w 22"/>
                <a:gd name="T15" fmla="*/ 42 h 44"/>
                <a:gd name="T16" fmla="*/ 15 w 22"/>
                <a:gd name="T17" fmla="*/ 41 h 44"/>
                <a:gd name="T18" fmla="*/ 17 w 22"/>
                <a:gd name="T19" fmla="*/ 15 h 44"/>
                <a:gd name="T20" fmla="*/ 12 w 22"/>
                <a:gd name="T21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12" y="2"/>
                  </a:moveTo>
                  <a:cubicBezTo>
                    <a:pt x="11" y="0"/>
                    <a:pt x="8" y="0"/>
                    <a:pt x="7" y="1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0" y="11"/>
                    <a:pt x="0" y="19"/>
                    <a:pt x="2" y="28"/>
                  </a:cubicBezTo>
                  <a:cubicBezTo>
                    <a:pt x="2" y="28"/>
                    <a:pt x="2" y="28"/>
                    <a:pt x="2" y="29"/>
                  </a:cubicBezTo>
                  <a:cubicBezTo>
                    <a:pt x="2" y="29"/>
                    <a:pt x="2" y="30"/>
                    <a:pt x="3" y="31"/>
                  </a:cubicBezTo>
                  <a:cubicBezTo>
                    <a:pt x="4" y="35"/>
                    <a:pt x="5" y="43"/>
                    <a:pt x="11" y="44"/>
                  </a:cubicBezTo>
                  <a:cubicBezTo>
                    <a:pt x="12" y="44"/>
                    <a:pt x="13" y="43"/>
                    <a:pt x="14" y="42"/>
                  </a:cubicBezTo>
                  <a:cubicBezTo>
                    <a:pt x="14" y="42"/>
                    <a:pt x="15" y="42"/>
                    <a:pt x="15" y="41"/>
                  </a:cubicBezTo>
                  <a:cubicBezTo>
                    <a:pt x="21" y="34"/>
                    <a:pt x="22" y="23"/>
                    <a:pt x="17" y="15"/>
                  </a:cubicBezTo>
                  <a:cubicBezTo>
                    <a:pt x="16" y="10"/>
                    <a:pt x="14" y="6"/>
                    <a:pt x="12" y="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3" name="Freeform 9"/>
            <p:cNvSpPr/>
            <p:nvPr/>
          </p:nvSpPr>
          <p:spPr bwMode="auto">
            <a:xfrm>
              <a:off x="12087225" y="3754438"/>
              <a:ext cx="107950" cy="274638"/>
            </a:xfrm>
            <a:custGeom>
              <a:avLst/>
              <a:gdLst>
                <a:gd name="T0" fmla="*/ 17 w 18"/>
                <a:gd name="T1" fmla="*/ 19 h 46"/>
                <a:gd name="T2" fmla="*/ 9 w 18"/>
                <a:gd name="T3" fmla="*/ 2 h 46"/>
                <a:gd name="T4" fmla="*/ 4 w 18"/>
                <a:gd name="T5" fmla="*/ 3 h 46"/>
                <a:gd name="T6" fmla="*/ 3 w 18"/>
                <a:gd name="T7" fmla="*/ 34 h 46"/>
                <a:gd name="T8" fmla="*/ 5 w 18"/>
                <a:gd name="T9" fmla="*/ 40 h 46"/>
                <a:gd name="T10" fmla="*/ 6 w 18"/>
                <a:gd name="T11" fmla="*/ 41 h 46"/>
                <a:gd name="T12" fmla="*/ 8 w 18"/>
                <a:gd name="T13" fmla="*/ 43 h 46"/>
                <a:gd name="T14" fmla="*/ 14 w 18"/>
                <a:gd name="T15" fmla="*/ 42 h 46"/>
                <a:gd name="T16" fmla="*/ 16 w 18"/>
                <a:gd name="T17" fmla="*/ 37 h 46"/>
                <a:gd name="T18" fmla="*/ 17 w 18"/>
                <a:gd name="T19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6">
                  <a:moveTo>
                    <a:pt x="17" y="19"/>
                  </a:moveTo>
                  <a:cubicBezTo>
                    <a:pt x="16" y="13"/>
                    <a:pt x="14" y="6"/>
                    <a:pt x="9" y="2"/>
                  </a:cubicBezTo>
                  <a:cubicBezTo>
                    <a:pt x="7" y="0"/>
                    <a:pt x="4" y="1"/>
                    <a:pt x="4" y="3"/>
                  </a:cubicBezTo>
                  <a:cubicBezTo>
                    <a:pt x="0" y="13"/>
                    <a:pt x="0" y="24"/>
                    <a:pt x="3" y="34"/>
                  </a:cubicBezTo>
                  <a:cubicBezTo>
                    <a:pt x="4" y="36"/>
                    <a:pt x="4" y="38"/>
                    <a:pt x="5" y="40"/>
                  </a:cubicBezTo>
                  <a:cubicBezTo>
                    <a:pt x="6" y="40"/>
                    <a:pt x="6" y="40"/>
                    <a:pt x="6" y="41"/>
                  </a:cubicBezTo>
                  <a:cubicBezTo>
                    <a:pt x="7" y="42"/>
                    <a:pt x="7" y="42"/>
                    <a:pt x="8" y="43"/>
                  </a:cubicBezTo>
                  <a:cubicBezTo>
                    <a:pt x="9" y="46"/>
                    <a:pt x="13" y="45"/>
                    <a:pt x="14" y="42"/>
                  </a:cubicBezTo>
                  <a:cubicBezTo>
                    <a:pt x="15" y="41"/>
                    <a:pt x="16" y="39"/>
                    <a:pt x="16" y="37"/>
                  </a:cubicBezTo>
                  <a:cubicBezTo>
                    <a:pt x="18" y="31"/>
                    <a:pt x="17" y="24"/>
                    <a:pt x="17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4" name="Freeform 10"/>
            <p:cNvSpPr/>
            <p:nvPr/>
          </p:nvSpPr>
          <p:spPr bwMode="auto">
            <a:xfrm>
              <a:off x="12165013" y="3378200"/>
              <a:ext cx="112713" cy="268288"/>
            </a:xfrm>
            <a:custGeom>
              <a:avLst/>
              <a:gdLst>
                <a:gd name="T0" fmla="*/ 11 w 19"/>
                <a:gd name="T1" fmla="*/ 5 h 45"/>
                <a:gd name="T2" fmla="*/ 10 w 19"/>
                <a:gd name="T3" fmla="*/ 5 h 45"/>
                <a:gd name="T4" fmla="*/ 10 w 19"/>
                <a:gd name="T5" fmla="*/ 5 h 45"/>
                <a:gd name="T6" fmla="*/ 1 w 19"/>
                <a:gd name="T7" fmla="*/ 16 h 45"/>
                <a:gd name="T8" fmla="*/ 6 w 19"/>
                <a:gd name="T9" fmla="*/ 38 h 45"/>
                <a:gd name="T10" fmla="*/ 8 w 19"/>
                <a:gd name="T11" fmla="*/ 42 h 45"/>
                <a:gd name="T12" fmla="*/ 17 w 19"/>
                <a:gd name="T13" fmla="*/ 33 h 45"/>
                <a:gd name="T14" fmla="*/ 19 w 19"/>
                <a:gd name="T15" fmla="*/ 25 h 45"/>
                <a:gd name="T16" fmla="*/ 11 w 19"/>
                <a:gd name="T1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45">
                  <a:moveTo>
                    <a:pt x="11" y="5"/>
                  </a:moveTo>
                  <a:cubicBezTo>
                    <a:pt x="11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0"/>
                    <a:pt x="1" y="12"/>
                    <a:pt x="1" y="16"/>
                  </a:cubicBezTo>
                  <a:cubicBezTo>
                    <a:pt x="0" y="21"/>
                    <a:pt x="1" y="33"/>
                    <a:pt x="6" y="38"/>
                  </a:cubicBezTo>
                  <a:cubicBezTo>
                    <a:pt x="6" y="40"/>
                    <a:pt x="7" y="41"/>
                    <a:pt x="8" y="42"/>
                  </a:cubicBezTo>
                  <a:cubicBezTo>
                    <a:pt x="14" y="45"/>
                    <a:pt x="16" y="39"/>
                    <a:pt x="17" y="33"/>
                  </a:cubicBezTo>
                  <a:cubicBezTo>
                    <a:pt x="18" y="30"/>
                    <a:pt x="18" y="27"/>
                    <a:pt x="19" y="25"/>
                  </a:cubicBezTo>
                  <a:cubicBezTo>
                    <a:pt x="19" y="20"/>
                    <a:pt x="19" y="6"/>
                    <a:pt x="11" y="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5" name="Freeform 11"/>
            <p:cNvSpPr/>
            <p:nvPr/>
          </p:nvSpPr>
          <p:spPr bwMode="auto">
            <a:xfrm>
              <a:off x="11572875" y="4225925"/>
              <a:ext cx="112713" cy="269875"/>
            </a:xfrm>
            <a:custGeom>
              <a:avLst/>
              <a:gdLst>
                <a:gd name="T0" fmla="*/ 11 w 19"/>
                <a:gd name="T1" fmla="*/ 5 h 45"/>
                <a:gd name="T2" fmla="*/ 10 w 19"/>
                <a:gd name="T3" fmla="*/ 5 h 45"/>
                <a:gd name="T4" fmla="*/ 10 w 19"/>
                <a:gd name="T5" fmla="*/ 5 h 45"/>
                <a:gd name="T6" fmla="*/ 0 w 19"/>
                <a:gd name="T7" fmla="*/ 16 h 45"/>
                <a:gd name="T8" fmla="*/ 5 w 19"/>
                <a:gd name="T9" fmla="*/ 38 h 45"/>
                <a:gd name="T10" fmla="*/ 8 w 19"/>
                <a:gd name="T11" fmla="*/ 42 h 45"/>
                <a:gd name="T12" fmla="*/ 17 w 19"/>
                <a:gd name="T13" fmla="*/ 33 h 45"/>
                <a:gd name="T14" fmla="*/ 18 w 19"/>
                <a:gd name="T15" fmla="*/ 25 h 45"/>
                <a:gd name="T16" fmla="*/ 11 w 19"/>
                <a:gd name="T1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45">
                  <a:moveTo>
                    <a:pt x="11" y="5"/>
                  </a:moveTo>
                  <a:cubicBezTo>
                    <a:pt x="10" y="4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0"/>
                    <a:pt x="1" y="11"/>
                    <a:pt x="0" y="16"/>
                  </a:cubicBezTo>
                  <a:cubicBezTo>
                    <a:pt x="0" y="21"/>
                    <a:pt x="1" y="32"/>
                    <a:pt x="5" y="38"/>
                  </a:cubicBezTo>
                  <a:cubicBezTo>
                    <a:pt x="6" y="39"/>
                    <a:pt x="7" y="41"/>
                    <a:pt x="8" y="42"/>
                  </a:cubicBezTo>
                  <a:cubicBezTo>
                    <a:pt x="14" y="45"/>
                    <a:pt x="16" y="38"/>
                    <a:pt x="17" y="33"/>
                  </a:cubicBezTo>
                  <a:cubicBezTo>
                    <a:pt x="18" y="30"/>
                    <a:pt x="18" y="27"/>
                    <a:pt x="18" y="25"/>
                  </a:cubicBezTo>
                  <a:cubicBezTo>
                    <a:pt x="19" y="19"/>
                    <a:pt x="18" y="5"/>
                    <a:pt x="11" y="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6" name="Freeform 12"/>
            <p:cNvSpPr/>
            <p:nvPr/>
          </p:nvSpPr>
          <p:spPr bwMode="auto">
            <a:xfrm>
              <a:off x="11966575" y="3425825"/>
              <a:ext cx="131763" cy="263525"/>
            </a:xfrm>
            <a:custGeom>
              <a:avLst/>
              <a:gdLst>
                <a:gd name="T0" fmla="*/ 20 w 22"/>
                <a:gd name="T1" fmla="*/ 25 h 44"/>
                <a:gd name="T2" fmla="*/ 16 w 22"/>
                <a:gd name="T3" fmla="*/ 10 h 44"/>
                <a:gd name="T4" fmla="*/ 12 w 22"/>
                <a:gd name="T5" fmla="*/ 2 h 44"/>
                <a:gd name="T6" fmla="*/ 6 w 22"/>
                <a:gd name="T7" fmla="*/ 3 h 44"/>
                <a:gd name="T8" fmla="*/ 5 w 22"/>
                <a:gd name="T9" fmla="*/ 8 h 44"/>
                <a:gd name="T10" fmla="*/ 2 w 22"/>
                <a:gd name="T11" fmla="*/ 29 h 44"/>
                <a:gd name="T12" fmla="*/ 4 w 22"/>
                <a:gd name="T13" fmla="*/ 34 h 44"/>
                <a:gd name="T14" fmla="*/ 7 w 22"/>
                <a:gd name="T15" fmla="*/ 40 h 44"/>
                <a:gd name="T16" fmla="*/ 8 w 22"/>
                <a:gd name="T17" fmla="*/ 40 h 44"/>
                <a:gd name="T18" fmla="*/ 17 w 22"/>
                <a:gd name="T19" fmla="*/ 42 h 44"/>
                <a:gd name="T20" fmla="*/ 20 w 22"/>
                <a:gd name="T2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20" y="25"/>
                  </a:moveTo>
                  <a:cubicBezTo>
                    <a:pt x="20" y="19"/>
                    <a:pt x="19" y="14"/>
                    <a:pt x="16" y="10"/>
                  </a:cubicBezTo>
                  <a:cubicBezTo>
                    <a:pt x="15" y="7"/>
                    <a:pt x="14" y="5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5" y="7"/>
                    <a:pt x="5" y="8"/>
                  </a:cubicBezTo>
                  <a:cubicBezTo>
                    <a:pt x="0" y="13"/>
                    <a:pt x="1" y="24"/>
                    <a:pt x="2" y="29"/>
                  </a:cubicBezTo>
                  <a:cubicBezTo>
                    <a:pt x="2" y="30"/>
                    <a:pt x="3" y="32"/>
                    <a:pt x="4" y="34"/>
                  </a:cubicBezTo>
                  <a:cubicBezTo>
                    <a:pt x="4" y="36"/>
                    <a:pt x="5" y="39"/>
                    <a:pt x="7" y="40"/>
                  </a:cubicBezTo>
                  <a:cubicBezTo>
                    <a:pt x="7" y="40"/>
                    <a:pt x="8" y="40"/>
                    <a:pt x="8" y="40"/>
                  </a:cubicBezTo>
                  <a:cubicBezTo>
                    <a:pt x="10" y="43"/>
                    <a:pt x="13" y="44"/>
                    <a:pt x="17" y="42"/>
                  </a:cubicBezTo>
                  <a:cubicBezTo>
                    <a:pt x="22" y="39"/>
                    <a:pt x="21" y="30"/>
                    <a:pt x="20" y="2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7" name="Freeform 13"/>
            <p:cNvSpPr/>
            <p:nvPr/>
          </p:nvSpPr>
          <p:spPr bwMode="auto">
            <a:xfrm>
              <a:off x="11728450" y="3927475"/>
              <a:ext cx="131763" cy="269875"/>
            </a:xfrm>
            <a:custGeom>
              <a:avLst/>
              <a:gdLst>
                <a:gd name="T0" fmla="*/ 20 w 22"/>
                <a:gd name="T1" fmla="*/ 25 h 45"/>
                <a:gd name="T2" fmla="*/ 16 w 22"/>
                <a:gd name="T3" fmla="*/ 11 h 45"/>
                <a:gd name="T4" fmla="*/ 12 w 22"/>
                <a:gd name="T5" fmla="*/ 3 h 45"/>
                <a:gd name="T6" fmla="*/ 6 w 22"/>
                <a:gd name="T7" fmla="*/ 3 h 45"/>
                <a:gd name="T8" fmla="*/ 5 w 22"/>
                <a:gd name="T9" fmla="*/ 9 h 45"/>
                <a:gd name="T10" fmla="*/ 2 w 22"/>
                <a:gd name="T11" fmla="*/ 30 h 45"/>
                <a:gd name="T12" fmla="*/ 4 w 22"/>
                <a:gd name="T13" fmla="*/ 34 h 45"/>
                <a:gd name="T14" fmla="*/ 7 w 22"/>
                <a:gd name="T15" fmla="*/ 40 h 45"/>
                <a:gd name="T16" fmla="*/ 9 w 22"/>
                <a:gd name="T17" fmla="*/ 41 h 45"/>
                <a:gd name="T18" fmla="*/ 17 w 22"/>
                <a:gd name="T19" fmla="*/ 43 h 45"/>
                <a:gd name="T20" fmla="*/ 20 w 22"/>
                <a:gd name="T21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5">
                  <a:moveTo>
                    <a:pt x="20" y="25"/>
                  </a:moveTo>
                  <a:cubicBezTo>
                    <a:pt x="20" y="20"/>
                    <a:pt x="19" y="14"/>
                    <a:pt x="16" y="11"/>
                  </a:cubicBezTo>
                  <a:cubicBezTo>
                    <a:pt x="15" y="8"/>
                    <a:pt x="14" y="5"/>
                    <a:pt x="12" y="3"/>
                  </a:cubicBezTo>
                  <a:cubicBezTo>
                    <a:pt x="11" y="0"/>
                    <a:pt x="7" y="1"/>
                    <a:pt x="6" y="3"/>
                  </a:cubicBezTo>
                  <a:cubicBezTo>
                    <a:pt x="6" y="5"/>
                    <a:pt x="6" y="7"/>
                    <a:pt x="5" y="9"/>
                  </a:cubicBezTo>
                  <a:cubicBezTo>
                    <a:pt x="0" y="13"/>
                    <a:pt x="1" y="24"/>
                    <a:pt x="2" y="30"/>
                  </a:cubicBezTo>
                  <a:cubicBezTo>
                    <a:pt x="2" y="31"/>
                    <a:pt x="3" y="33"/>
                    <a:pt x="4" y="34"/>
                  </a:cubicBezTo>
                  <a:cubicBezTo>
                    <a:pt x="4" y="37"/>
                    <a:pt x="5" y="39"/>
                    <a:pt x="7" y="40"/>
                  </a:cubicBezTo>
                  <a:cubicBezTo>
                    <a:pt x="7" y="41"/>
                    <a:pt x="8" y="41"/>
                    <a:pt x="9" y="41"/>
                  </a:cubicBezTo>
                  <a:cubicBezTo>
                    <a:pt x="11" y="44"/>
                    <a:pt x="14" y="45"/>
                    <a:pt x="17" y="43"/>
                  </a:cubicBezTo>
                  <a:cubicBezTo>
                    <a:pt x="22" y="39"/>
                    <a:pt x="21" y="31"/>
                    <a:pt x="20" y="2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8" name="Freeform 14"/>
            <p:cNvSpPr/>
            <p:nvPr/>
          </p:nvSpPr>
          <p:spPr bwMode="auto">
            <a:xfrm>
              <a:off x="12145963" y="2978150"/>
              <a:ext cx="120650" cy="279400"/>
            </a:xfrm>
            <a:custGeom>
              <a:avLst/>
              <a:gdLst>
                <a:gd name="T0" fmla="*/ 19 w 20"/>
                <a:gd name="T1" fmla="*/ 30 h 47"/>
                <a:gd name="T2" fmla="*/ 17 w 20"/>
                <a:gd name="T3" fmla="*/ 12 h 47"/>
                <a:gd name="T4" fmla="*/ 5 w 20"/>
                <a:gd name="T5" fmla="*/ 8 h 47"/>
                <a:gd name="T6" fmla="*/ 5 w 20"/>
                <a:gd name="T7" fmla="*/ 38 h 47"/>
                <a:gd name="T8" fmla="*/ 8 w 20"/>
                <a:gd name="T9" fmla="*/ 41 h 47"/>
                <a:gd name="T10" fmla="*/ 11 w 20"/>
                <a:gd name="T11" fmla="*/ 45 h 47"/>
                <a:gd name="T12" fmla="*/ 19 w 20"/>
                <a:gd name="T13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7">
                  <a:moveTo>
                    <a:pt x="19" y="30"/>
                  </a:moveTo>
                  <a:cubicBezTo>
                    <a:pt x="20" y="24"/>
                    <a:pt x="19" y="17"/>
                    <a:pt x="17" y="12"/>
                  </a:cubicBezTo>
                  <a:cubicBezTo>
                    <a:pt x="15" y="7"/>
                    <a:pt x="9" y="0"/>
                    <a:pt x="5" y="8"/>
                  </a:cubicBezTo>
                  <a:cubicBezTo>
                    <a:pt x="0" y="16"/>
                    <a:pt x="2" y="30"/>
                    <a:pt x="5" y="38"/>
                  </a:cubicBezTo>
                  <a:cubicBezTo>
                    <a:pt x="6" y="39"/>
                    <a:pt x="7" y="41"/>
                    <a:pt x="8" y="41"/>
                  </a:cubicBezTo>
                  <a:cubicBezTo>
                    <a:pt x="8" y="43"/>
                    <a:pt x="9" y="44"/>
                    <a:pt x="11" y="45"/>
                  </a:cubicBezTo>
                  <a:cubicBezTo>
                    <a:pt x="19" y="47"/>
                    <a:pt x="19" y="35"/>
                    <a:pt x="19" y="30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9" name="Freeform 15"/>
            <p:cNvSpPr/>
            <p:nvPr/>
          </p:nvSpPr>
          <p:spPr bwMode="auto">
            <a:xfrm>
              <a:off x="12344400" y="2924175"/>
              <a:ext cx="125413" cy="274638"/>
            </a:xfrm>
            <a:custGeom>
              <a:avLst/>
              <a:gdLst>
                <a:gd name="T0" fmla="*/ 20 w 21"/>
                <a:gd name="T1" fmla="*/ 29 h 46"/>
                <a:gd name="T2" fmla="*/ 18 w 21"/>
                <a:gd name="T3" fmla="*/ 11 h 46"/>
                <a:gd name="T4" fmla="*/ 5 w 21"/>
                <a:gd name="T5" fmla="*/ 7 h 46"/>
                <a:gd name="T6" fmla="*/ 6 w 21"/>
                <a:gd name="T7" fmla="*/ 37 h 46"/>
                <a:gd name="T8" fmla="*/ 9 w 21"/>
                <a:gd name="T9" fmla="*/ 40 h 46"/>
                <a:gd name="T10" fmla="*/ 12 w 21"/>
                <a:gd name="T11" fmla="*/ 44 h 46"/>
                <a:gd name="T12" fmla="*/ 20 w 21"/>
                <a:gd name="T1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6">
                  <a:moveTo>
                    <a:pt x="20" y="29"/>
                  </a:moveTo>
                  <a:cubicBezTo>
                    <a:pt x="21" y="23"/>
                    <a:pt x="20" y="16"/>
                    <a:pt x="18" y="11"/>
                  </a:cubicBezTo>
                  <a:cubicBezTo>
                    <a:pt x="15" y="6"/>
                    <a:pt x="10" y="0"/>
                    <a:pt x="5" y="7"/>
                  </a:cubicBezTo>
                  <a:cubicBezTo>
                    <a:pt x="0" y="15"/>
                    <a:pt x="2" y="29"/>
                    <a:pt x="6" y="37"/>
                  </a:cubicBezTo>
                  <a:cubicBezTo>
                    <a:pt x="7" y="38"/>
                    <a:pt x="8" y="40"/>
                    <a:pt x="9" y="40"/>
                  </a:cubicBezTo>
                  <a:cubicBezTo>
                    <a:pt x="9" y="42"/>
                    <a:pt x="10" y="44"/>
                    <a:pt x="12" y="44"/>
                  </a:cubicBezTo>
                  <a:cubicBezTo>
                    <a:pt x="19" y="46"/>
                    <a:pt x="20" y="34"/>
                    <a:pt x="20" y="2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0" name="Freeform 16"/>
            <p:cNvSpPr/>
            <p:nvPr/>
          </p:nvSpPr>
          <p:spPr bwMode="auto">
            <a:xfrm>
              <a:off x="11769725" y="3354388"/>
              <a:ext cx="125413" cy="250825"/>
            </a:xfrm>
            <a:custGeom>
              <a:avLst/>
              <a:gdLst>
                <a:gd name="T0" fmla="*/ 18 w 21"/>
                <a:gd name="T1" fmla="*/ 21 h 42"/>
                <a:gd name="T2" fmla="*/ 14 w 21"/>
                <a:gd name="T3" fmla="*/ 5 h 42"/>
                <a:gd name="T4" fmla="*/ 9 w 21"/>
                <a:gd name="T5" fmla="*/ 1 h 42"/>
                <a:gd name="T6" fmla="*/ 3 w 21"/>
                <a:gd name="T7" fmla="*/ 7 h 42"/>
                <a:gd name="T8" fmla="*/ 3 w 21"/>
                <a:gd name="T9" fmla="*/ 28 h 42"/>
                <a:gd name="T10" fmla="*/ 5 w 21"/>
                <a:gd name="T11" fmla="*/ 31 h 42"/>
                <a:gd name="T12" fmla="*/ 8 w 21"/>
                <a:gd name="T13" fmla="*/ 38 h 42"/>
                <a:gd name="T14" fmla="*/ 9 w 21"/>
                <a:gd name="T15" fmla="*/ 38 h 42"/>
                <a:gd name="T16" fmla="*/ 12 w 21"/>
                <a:gd name="T17" fmla="*/ 41 h 42"/>
                <a:gd name="T18" fmla="*/ 15 w 21"/>
                <a:gd name="T19" fmla="*/ 41 h 42"/>
                <a:gd name="T20" fmla="*/ 18 w 21"/>
                <a:gd name="T21" fmla="*/ 22 h 42"/>
                <a:gd name="T22" fmla="*/ 18 w 21"/>
                <a:gd name="T2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2">
                  <a:moveTo>
                    <a:pt x="18" y="21"/>
                  </a:moveTo>
                  <a:cubicBezTo>
                    <a:pt x="18" y="15"/>
                    <a:pt x="17" y="10"/>
                    <a:pt x="14" y="5"/>
                  </a:cubicBezTo>
                  <a:cubicBezTo>
                    <a:pt x="13" y="3"/>
                    <a:pt x="11" y="2"/>
                    <a:pt x="9" y="1"/>
                  </a:cubicBezTo>
                  <a:cubicBezTo>
                    <a:pt x="6" y="0"/>
                    <a:pt x="4" y="3"/>
                    <a:pt x="3" y="7"/>
                  </a:cubicBezTo>
                  <a:cubicBezTo>
                    <a:pt x="1" y="14"/>
                    <a:pt x="0" y="22"/>
                    <a:pt x="3" y="28"/>
                  </a:cubicBezTo>
                  <a:cubicBezTo>
                    <a:pt x="3" y="29"/>
                    <a:pt x="4" y="30"/>
                    <a:pt x="5" y="31"/>
                  </a:cubicBezTo>
                  <a:cubicBezTo>
                    <a:pt x="6" y="34"/>
                    <a:pt x="7" y="37"/>
                    <a:pt x="8" y="38"/>
                  </a:cubicBezTo>
                  <a:cubicBezTo>
                    <a:pt x="8" y="38"/>
                    <a:pt x="9" y="38"/>
                    <a:pt x="9" y="38"/>
                  </a:cubicBezTo>
                  <a:cubicBezTo>
                    <a:pt x="10" y="39"/>
                    <a:pt x="10" y="40"/>
                    <a:pt x="12" y="41"/>
                  </a:cubicBezTo>
                  <a:cubicBezTo>
                    <a:pt x="13" y="42"/>
                    <a:pt x="14" y="42"/>
                    <a:pt x="15" y="41"/>
                  </a:cubicBezTo>
                  <a:cubicBezTo>
                    <a:pt x="21" y="37"/>
                    <a:pt x="19" y="28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1" name="Freeform 17"/>
            <p:cNvSpPr/>
            <p:nvPr/>
          </p:nvSpPr>
          <p:spPr bwMode="auto">
            <a:xfrm>
              <a:off x="11782425" y="4525963"/>
              <a:ext cx="125413" cy="244475"/>
            </a:xfrm>
            <a:custGeom>
              <a:avLst/>
              <a:gdLst>
                <a:gd name="T0" fmla="*/ 18 w 21"/>
                <a:gd name="T1" fmla="*/ 20 h 41"/>
                <a:gd name="T2" fmla="*/ 14 w 21"/>
                <a:gd name="T3" fmla="*/ 5 h 41"/>
                <a:gd name="T4" fmla="*/ 9 w 21"/>
                <a:gd name="T5" fmla="*/ 1 h 41"/>
                <a:gd name="T6" fmla="*/ 3 w 21"/>
                <a:gd name="T7" fmla="*/ 7 h 41"/>
                <a:gd name="T8" fmla="*/ 3 w 21"/>
                <a:gd name="T9" fmla="*/ 27 h 41"/>
                <a:gd name="T10" fmla="*/ 5 w 21"/>
                <a:gd name="T11" fmla="*/ 31 h 41"/>
                <a:gd name="T12" fmla="*/ 8 w 21"/>
                <a:gd name="T13" fmla="*/ 37 h 41"/>
                <a:gd name="T14" fmla="*/ 9 w 21"/>
                <a:gd name="T15" fmla="*/ 37 h 41"/>
                <a:gd name="T16" fmla="*/ 12 w 21"/>
                <a:gd name="T17" fmla="*/ 40 h 41"/>
                <a:gd name="T18" fmla="*/ 15 w 21"/>
                <a:gd name="T19" fmla="*/ 40 h 41"/>
                <a:gd name="T20" fmla="*/ 18 w 21"/>
                <a:gd name="T21" fmla="*/ 21 h 41"/>
                <a:gd name="T22" fmla="*/ 18 w 21"/>
                <a:gd name="T23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1">
                  <a:moveTo>
                    <a:pt x="18" y="20"/>
                  </a:moveTo>
                  <a:cubicBezTo>
                    <a:pt x="18" y="15"/>
                    <a:pt x="17" y="9"/>
                    <a:pt x="14" y="5"/>
                  </a:cubicBezTo>
                  <a:cubicBezTo>
                    <a:pt x="13" y="2"/>
                    <a:pt x="11" y="1"/>
                    <a:pt x="9" y="1"/>
                  </a:cubicBezTo>
                  <a:cubicBezTo>
                    <a:pt x="6" y="0"/>
                    <a:pt x="4" y="2"/>
                    <a:pt x="3" y="7"/>
                  </a:cubicBezTo>
                  <a:cubicBezTo>
                    <a:pt x="0" y="13"/>
                    <a:pt x="0" y="21"/>
                    <a:pt x="3" y="27"/>
                  </a:cubicBezTo>
                  <a:cubicBezTo>
                    <a:pt x="3" y="28"/>
                    <a:pt x="4" y="30"/>
                    <a:pt x="5" y="31"/>
                  </a:cubicBezTo>
                  <a:cubicBezTo>
                    <a:pt x="6" y="34"/>
                    <a:pt x="7" y="36"/>
                    <a:pt x="8" y="37"/>
                  </a:cubicBezTo>
                  <a:cubicBezTo>
                    <a:pt x="8" y="37"/>
                    <a:pt x="9" y="37"/>
                    <a:pt x="9" y="37"/>
                  </a:cubicBezTo>
                  <a:cubicBezTo>
                    <a:pt x="9" y="39"/>
                    <a:pt x="10" y="40"/>
                    <a:pt x="12" y="40"/>
                  </a:cubicBezTo>
                  <a:cubicBezTo>
                    <a:pt x="13" y="41"/>
                    <a:pt x="14" y="41"/>
                    <a:pt x="15" y="40"/>
                  </a:cubicBezTo>
                  <a:cubicBezTo>
                    <a:pt x="21" y="37"/>
                    <a:pt x="19" y="27"/>
                    <a:pt x="18" y="21"/>
                  </a:cubicBezTo>
                  <a:cubicBezTo>
                    <a:pt x="18" y="21"/>
                    <a:pt x="18" y="20"/>
                    <a:pt x="18" y="20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2" name="Freeform 18"/>
            <p:cNvSpPr>
              <a:spLocks noEditPoints="1"/>
            </p:cNvSpPr>
            <p:nvPr/>
          </p:nvSpPr>
          <p:spPr bwMode="auto">
            <a:xfrm>
              <a:off x="11942763" y="3114675"/>
              <a:ext cx="150813" cy="274638"/>
            </a:xfrm>
            <a:custGeom>
              <a:avLst/>
              <a:gdLst>
                <a:gd name="T0" fmla="*/ 13 w 25"/>
                <a:gd name="T1" fmla="*/ 4 h 46"/>
                <a:gd name="T2" fmla="*/ 12 w 25"/>
                <a:gd name="T3" fmla="*/ 2 h 46"/>
                <a:gd name="T4" fmla="*/ 6 w 25"/>
                <a:gd name="T5" fmla="*/ 3 h 46"/>
                <a:gd name="T6" fmla="*/ 5 w 25"/>
                <a:gd name="T7" fmla="*/ 10 h 46"/>
                <a:gd name="T8" fmla="*/ 9 w 25"/>
                <a:gd name="T9" fmla="*/ 37 h 46"/>
                <a:gd name="T10" fmla="*/ 12 w 25"/>
                <a:gd name="T11" fmla="*/ 43 h 46"/>
                <a:gd name="T12" fmla="*/ 18 w 25"/>
                <a:gd name="T13" fmla="*/ 43 h 46"/>
                <a:gd name="T14" fmla="*/ 18 w 25"/>
                <a:gd name="T15" fmla="*/ 7 h 46"/>
                <a:gd name="T16" fmla="*/ 13 w 25"/>
                <a:gd name="T17" fmla="*/ 4 h 46"/>
                <a:gd name="T18" fmla="*/ 14 w 25"/>
                <a:gd name="T19" fmla="*/ 28 h 46"/>
                <a:gd name="T20" fmla="*/ 14 w 25"/>
                <a:gd name="T21" fmla="*/ 29 h 46"/>
                <a:gd name="T22" fmla="*/ 13 w 25"/>
                <a:gd name="T23" fmla="*/ 25 h 46"/>
                <a:gd name="T24" fmla="*/ 13 w 25"/>
                <a:gd name="T25" fmla="*/ 18 h 46"/>
                <a:gd name="T26" fmla="*/ 15 w 25"/>
                <a:gd name="T27" fmla="*/ 27 h 46"/>
                <a:gd name="T28" fmla="*/ 14 w 25"/>
                <a:gd name="T29" fmla="*/ 2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6">
                  <a:moveTo>
                    <a:pt x="13" y="4"/>
                  </a:moveTo>
                  <a:cubicBezTo>
                    <a:pt x="13" y="3"/>
                    <a:pt x="13" y="3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6" y="8"/>
                    <a:pt x="5" y="10"/>
                  </a:cubicBezTo>
                  <a:cubicBezTo>
                    <a:pt x="2" y="18"/>
                    <a:pt x="0" y="34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6"/>
                    <a:pt x="16" y="45"/>
                    <a:pt x="18" y="43"/>
                  </a:cubicBezTo>
                  <a:cubicBezTo>
                    <a:pt x="25" y="33"/>
                    <a:pt x="24" y="18"/>
                    <a:pt x="18" y="7"/>
                  </a:cubicBezTo>
                  <a:cubicBezTo>
                    <a:pt x="17" y="5"/>
                    <a:pt x="15" y="4"/>
                    <a:pt x="13" y="4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9"/>
                    <a:pt x="14" y="29"/>
                  </a:cubicBezTo>
                  <a:cubicBezTo>
                    <a:pt x="14" y="28"/>
                    <a:pt x="13" y="26"/>
                    <a:pt x="13" y="25"/>
                  </a:cubicBezTo>
                  <a:cubicBezTo>
                    <a:pt x="13" y="23"/>
                    <a:pt x="13" y="20"/>
                    <a:pt x="13" y="18"/>
                  </a:cubicBezTo>
                  <a:cubicBezTo>
                    <a:pt x="14" y="21"/>
                    <a:pt x="14" y="24"/>
                    <a:pt x="15" y="27"/>
                  </a:cubicBezTo>
                  <a:cubicBezTo>
                    <a:pt x="14" y="28"/>
                    <a:pt x="14" y="28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3" name="Freeform 19"/>
            <p:cNvSpPr>
              <a:spLocks noEditPoints="1"/>
            </p:cNvSpPr>
            <p:nvPr/>
          </p:nvSpPr>
          <p:spPr bwMode="auto">
            <a:xfrm>
              <a:off x="11518900" y="2762250"/>
              <a:ext cx="149225" cy="274638"/>
            </a:xfrm>
            <a:custGeom>
              <a:avLst/>
              <a:gdLst>
                <a:gd name="T0" fmla="*/ 13 w 25"/>
                <a:gd name="T1" fmla="*/ 4 h 46"/>
                <a:gd name="T2" fmla="*/ 12 w 25"/>
                <a:gd name="T3" fmla="*/ 2 h 46"/>
                <a:gd name="T4" fmla="*/ 7 w 25"/>
                <a:gd name="T5" fmla="*/ 3 h 46"/>
                <a:gd name="T6" fmla="*/ 6 w 25"/>
                <a:gd name="T7" fmla="*/ 10 h 46"/>
                <a:gd name="T8" fmla="*/ 9 w 25"/>
                <a:gd name="T9" fmla="*/ 37 h 46"/>
                <a:gd name="T10" fmla="*/ 12 w 25"/>
                <a:gd name="T11" fmla="*/ 43 h 46"/>
                <a:gd name="T12" fmla="*/ 18 w 25"/>
                <a:gd name="T13" fmla="*/ 43 h 46"/>
                <a:gd name="T14" fmla="*/ 18 w 25"/>
                <a:gd name="T15" fmla="*/ 7 h 46"/>
                <a:gd name="T16" fmla="*/ 13 w 25"/>
                <a:gd name="T17" fmla="*/ 4 h 46"/>
                <a:gd name="T18" fmla="*/ 14 w 25"/>
                <a:gd name="T19" fmla="*/ 28 h 46"/>
                <a:gd name="T20" fmla="*/ 14 w 25"/>
                <a:gd name="T21" fmla="*/ 29 h 46"/>
                <a:gd name="T22" fmla="*/ 13 w 25"/>
                <a:gd name="T23" fmla="*/ 25 h 46"/>
                <a:gd name="T24" fmla="*/ 13 w 25"/>
                <a:gd name="T25" fmla="*/ 18 h 46"/>
                <a:gd name="T26" fmla="*/ 15 w 25"/>
                <a:gd name="T27" fmla="*/ 27 h 46"/>
                <a:gd name="T28" fmla="*/ 14 w 25"/>
                <a:gd name="T29" fmla="*/ 2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6">
                  <a:moveTo>
                    <a:pt x="13" y="4"/>
                  </a:moveTo>
                  <a:cubicBezTo>
                    <a:pt x="13" y="3"/>
                    <a:pt x="13" y="3"/>
                    <a:pt x="12" y="2"/>
                  </a:cubicBezTo>
                  <a:cubicBezTo>
                    <a:pt x="11" y="0"/>
                    <a:pt x="7" y="0"/>
                    <a:pt x="7" y="3"/>
                  </a:cubicBezTo>
                  <a:cubicBezTo>
                    <a:pt x="6" y="5"/>
                    <a:pt x="6" y="8"/>
                    <a:pt x="6" y="10"/>
                  </a:cubicBezTo>
                  <a:cubicBezTo>
                    <a:pt x="2" y="18"/>
                    <a:pt x="0" y="34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6"/>
                    <a:pt x="17" y="45"/>
                    <a:pt x="18" y="43"/>
                  </a:cubicBezTo>
                  <a:cubicBezTo>
                    <a:pt x="25" y="33"/>
                    <a:pt x="24" y="18"/>
                    <a:pt x="18" y="7"/>
                  </a:cubicBezTo>
                  <a:cubicBezTo>
                    <a:pt x="17" y="6"/>
                    <a:pt x="15" y="4"/>
                    <a:pt x="13" y="4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9"/>
                    <a:pt x="14" y="29"/>
                  </a:cubicBezTo>
                  <a:cubicBezTo>
                    <a:pt x="14" y="28"/>
                    <a:pt x="13" y="26"/>
                    <a:pt x="13" y="25"/>
                  </a:cubicBezTo>
                  <a:cubicBezTo>
                    <a:pt x="13" y="23"/>
                    <a:pt x="13" y="20"/>
                    <a:pt x="13" y="18"/>
                  </a:cubicBezTo>
                  <a:cubicBezTo>
                    <a:pt x="14" y="21"/>
                    <a:pt x="15" y="24"/>
                    <a:pt x="15" y="27"/>
                  </a:cubicBezTo>
                  <a:cubicBezTo>
                    <a:pt x="15" y="28"/>
                    <a:pt x="14" y="28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4" name="Freeform 20"/>
            <p:cNvSpPr>
              <a:spLocks noEditPoints="1"/>
            </p:cNvSpPr>
            <p:nvPr/>
          </p:nvSpPr>
          <p:spPr bwMode="auto">
            <a:xfrm>
              <a:off x="11525250" y="3192463"/>
              <a:ext cx="149225" cy="268288"/>
            </a:xfrm>
            <a:custGeom>
              <a:avLst/>
              <a:gdLst>
                <a:gd name="T0" fmla="*/ 13 w 25"/>
                <a:gd name="T1" fmla="*/ 3 h 45"/>
                <a:gd name="T2" fmla="*/ 12 w 25"/>
                <a:gd name="T3" fmla="*/ 2 h 45"/>
                <a:gd name="T4" fmla="*/ 6 w 25"/>
                <a:gd name="T5" fmla="*/ 3 h 45"/>
                <a:gd name="T6" fmla="*/ 5 w 25"/>
                <a:gd name="T7" fmla="*/ 9 h 45"/>
                <a:gd name="T8" fmla="*/ 9 w 25"/>
                <a:gd name="T9" fmla="*/ 37 h 45"/>
                <a:gd name="T10" fmla="*/ 12 w 25"/>
                <a:gd name="T11" fmla="*/ 43 h 45"/>
                <a:gd name="T12" fmla="*/ 18 w 25"/>
                <a:gd name="T13" fmla="*/ 43 h 45"/>
                <a:gd name="T14" fmla="*/ 17 w 25"/>
                <a:gd name="T15" fmla="*/ 7 h 45"/>
                <a:gd name="T16" fmla="*/ 13 w 25"/>
                <a:gd name="T17" fmla="*/ 3 h 45"/>
                <a:gd name="T18" fmla="*/ 14 w 25"/>
                <a:gd name="T19" fmla="*/ 28 h 45"/>
                <a:gd name="T20" fmla="*/ 14 w 25"/>
                <a:gd name="T21" fmla="*/ 29 h 45"/>
                <a:gd name="T22" fmla="*/ 13 w 25"/>
                <a:gd name="T23" fmla="*/ 24 h 45"/>
                <a:gd name="T24" fmla="*/ 12 w 25"/>
                <a:gd name="T25" fmla="*/ 18 h 45"/>
                <a:gd name="T26" fmla="*/ 14 w 25"/>
                <a:gd name="T27" fmla="*/ 27 h 45"/>
                <a:gd name="T28" fmla="*/ 14 w 25"/>
                <a:gd name="T29" fmla="*/ 2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5">
                  <a:moveTo>
                    <a:pt x="13" y="3"/>
                  </a:moveTo>
                  <a:cubicBezTo>
                    <a:pt x="13" y="3"/>
                    <a:pt x="12" y="2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5" y="7"/>
                    <a:pt x="5" y="9"/>
                  </a:cubicBezTo>
                  <a:cubicBezTo>
                    <a:pt x="2" y="18"/>
                    <a:pt x="0" y="33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5"/>
                    <a:pt x="16" y="45"/>
                    <a:pt x="18" y="43"/>
                  </a:cubicBezTo>
                  <a:cubicBezTo>
                    <a:pt x="25" y="32"/>
                    <a:pt x="24" y="18"/>
                    <a:pt x="17" y="7"/>
                  </a:cubicBezTo>
                  <a:cubicBezTo>
                    <a:pt x="16" y="5"/>
                    <a:pt x="15" y="4"/>
                    <a:pt x="13" y="3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8"/>
                    <a:pt x="14" y="29"/>
                  </a:cubicBezTo>
                  <a:cubicBezTo>
                    <a:pt x="13" y="27"/>
                    <a:pt x="13" y="26"/>
                    <a:pt x="13" y="24"/>
                  </a:cubicBezTo>
                  <a:cubicBezTo>
                    <a:pt x="13" y="22"/>
                    <a:pt x="13" y="20"/>
                    <a:pt x="12" y="18"/>
                  </a:cubicBezTo>
                  <a:cubicBezTo>
                    <a:pt x="13" y="21"/>
                    <a:pt x="14" y="24"/>
                    <a:pt x="14" y="27"/>
                  </a:cubicBezTo>
                  <a:cubicBezTo>
                    <a:pt x="14" y="27"/>
                    <a:pt x="14" y="27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5" name="Freeform 21"/>
            <p:cNvSpPr>
              <a:spLocks noEditPoints="1"/>
            </p:cNvSpPr>
            <p:nvPr/>
          </p:nvSpPr>
          <p:spPr bwMode="auto">
            <a:xfrm>
              <a:off x="11739563" y="3036888"/>
              <a:ext cx="107950" cy="246063"/>
            </a:xfrm>
            <a:custGeom>
              <a:avLst/>
              <a:gdLst>
                <a:gd name="T0" fmla="*/ 10 w 18"/>
                <a:gd name="T1" fmla="*/ 40 h 41"/>
                <a:gd name="T2" fmla="*/ 18 w 18"/>
                <a:gd name="T3" fmla="*/ 25 h 41"/>
                <a:gd name="T4" fmla="*/ 17 w 18"/>
                <a:gd name="T5" fmla="*/ 14 h 41"/>
                <a:gd name="T6" fmla="*/ 9 w 18"/>
                <a:gd name="T7" fmla="*/ 0 h 41"/>
                <a:gd name="T8" fmla="*/ 4 w 18"/>
                <a:gd name="T9" fmla="*/ 3 h 41"/>
                <a:gd name="T10" fmla="*/ 1 w 18"/>
                <a:gd name="T11" fmla="*/ 12 h 41"/>
                <a:gd name="T12" fmla="*/ 4 w 18"/>
                <a:gd name="T13" fmla="*/ 32 h 41"/>
                <a:gd name="T14" fmla="*/ 6 w 18"/>
                <a:gd name="T15" fmla="*/ 38 h 41"/>
                <a:gd name="T16" fmla="*/ 10 w 18"/>
                <a:gd name="T17" fmla="*/ 40 h 41"/>
                <a:gd name="T18" fmla="*/ 10 w 18"/>
                <a:gd name="T19" fmla="*/ 19 h 41"/>
                <a:gd name="T20" fmla="*/ 11 w 18"/>
                <a:gd name="T21" fmla="*/ 26 h 41"/>
                <a:gd name="T22" fmla="*/ 10 w 18"/>
                <a:gd name="T23" fmla="*/ 27 h 41"/>
                <a:gd name="T24" fmla="*/ 9 w 18"/>
                <a:gd name="T25" fmla="*/ 24 h 41"/>
                <a:gd name="T26" fmla="*/ 10 w 18"/>
                <a:gd name="T27" fmla="*/ 16 h 41"/>
                <a:gd name="T28" fmla="*/ 10 w 18"/>
                <a:gd name="T29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41">
                  <a:moveTo>
                    <a:pt x="10" y="40"/>
                  </a:moveTo>
                  <a:cubicBezTo>
                    <a:pt x="16" y="38"/>
                    <a:pt x="18" y="32"/>
                    <a:pt x="18" y="25"/>
                  </a:cubicBezTo>
                  <a:cubicBezTo>
                    <a:pt x="18" y="21"/>
                    <a:pt x="18" y="17"/>
                    <a:pt x="17" y="14"/>
                  </a:cubicBezTo>
                  <a:cubicBezTo>
                    <a:pt x="16" y="10"/>
                    <a:pt x="14" y="2"/>
                    <a:pt x="9" y="0"/>
                  </a:cubicBezTo>
                  <a:cubicBezTo>
                    <a:pt x="7" y="0"/>
                    <a:pt x="5" y="1"/>
                    <a:pt x="4" y="3"/>
                  </a:cubicBezTo>
                  <a:cubicBezTo>
                    <a:pt x="2" y="5"/>
                    <a:pt x="1" y="8"/>
                    <a:pt x="1" y="12"/>
                  </a:cubicBezTo>
                  <a:cubicBezTo>
                    <a:pt x="1" y="18"/>
                    <a:pt x="0" y="26"/>
                    <a:pt x="4" y="32"/>
                  </a:cubicBezTo>
                  <a:cubicBezTo>
                    <a:pt x="4" y="34"/>
                    <a:pt x="5" y="36"/>
                    <a:pt x="6" y="38"/>
                  </a:cubicBezTo>
                  <a:cubicBezTo>
                    <a:pt x="6" y="40"/>
                    <a:pt x="8" y="41"/>
                    <a:pt x="10" y="40"/>
                  </a:cubicBezTo>
                  <a:close/>
                  <a:moveTo>
                    <a:pt x="10" y="19"/>
                  </a:moveTo>
                  <a:cubicBezTo>
                    <a:pt x="11" y="21"/>
                    <a:pt x="11" y="23"/>
                    <a:pt x="11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5"/>
                    <a:pt x="9" y="24"/>
                  </a:cubicBezTo>
                  <a:cubicBezTo>
                    <a:pt x="9" y="21"/>
                    <a:pt x="9" y="18"/>
                    <a:pt x="10" y="16"/>
                  </a:cubicBezTo>
                  <a:cubicBezTo>
                    <a:pt x="10" y="17"/>
                    <a:pt x="10" y="18"/>
                    <a:pt x="10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6" name="Freeform 22"/>
            <p:cNvSpPr>
              <a:spLocks noEditPoints="1"/>
            </p:cNvSpPr>
            <p:nvPr/>
          </p:nvSpPr>
          <p:spPr bwMode="auto">
            <a:xfrm>
              <a:off x="12009438" y="2816225"/>
              <a:ext cx="112713" cy="244475"/>
            </a:xfrm>
            <a:custGeom>
              <a:avLst/>
              <a:gdLst>
                <a:gd name="T0" fmla="*/ 2 w 19"/>
                <a:gd name="T1" fmla="*/ 7 h 41"/>
                <a:gd name="T2" fmla="*/ 4 w 19"/>
                <a:gd name="T3" fmla="*/ 32 h 41"/>
                <a:gd name="T4" fmla="*/ 4 w 19"/>
                <a:gd name="T5" fmla="*/ 33 h 41"/>
                <a:gd name="T6" fmla="*/ 5 w 19"/>
                <a:gd name="T7" fmla="*/ 34 h 41"/>
                <a:gd name="T8" fmla="*/ 16 w 19"/>
                <a:gd name="T9" fmla="*/ 35 h 41"/>
                <a:gd name="T10" fmla="*/ 16 w 19"/>
                <a:gd name="T11" fmla="*/ 13 h 41"/>
                <a:gd name="T12" fmla="*/ 6 w 19"/>
                <a:gd name="T13" fmla="*/ 2 h 41"/>
                <a:gd name="T14" fmla="*/ 5 w 19"/>
                <a:gd name="T15" fmla="*/ 3 h 41"/>
                <a:gd name="T16" fmla="*/ 4 w 19"/>
                <a:gd name="T17" fmla="*/ 4 h 41"/>
                <a:gd name="T18" fmla="*/ 4 w 19"/>
                <a:gd name="T19" fmla="*/ 4 h 41"/>
                <a:gd name="T20" fmla="*/ 2 w 19"/>
                <a:gd name="T21" fmla="*/ 7 h 41"/>
                <a:gd name="T22" fmla="*/ 10 w 19"/>
                <a:gd name="T23" fmla="*/ 21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8 h 41"/>
                <a:gd name="T32" fmla="*/ 9 w 19"/>
                <a:gd name="T33" fmla="*/ 17 h 41"/>
                <a:gd name="T34" fmla="*/ 10 w 19"/>
                <a:gd name="T35" fmla="*/ 20 h 41"/>
                <a:gd name="T36" fmla="*/ 10 w 19"/>
                <a:gd name="T37" fmla="*/ 21 h 41"/>
                <a:gd name="T38" fmla="*/ 10 w 19"/>
                <a:gd name="T3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2" y="7"/>
                  </a:moveTo>
                  <a:cubicBezTo>
                    <a:pt x="0" y="15"/>
                    <a:pt x="0" y="24"/>
                    <a:pt x="4" y="32"/>
                  </a:cubicBezTo>
                  <a:cubicBezTo>
                    <a:pt x="4" y="32"/>
                    <a:pt x="4" y="32"/>
                    <a:pt x="4" y="33"/>
                  </a:cubicBezTo>
                  <a:cubicBezTo>
                    <a:pt x="5" y="33"/>
                    <a:pt x="5" y="34"/>
                    <a:pt x="5" y="34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4" y="9"/>
                    <a:pt x="12" y="0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5" y="3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6"/>
                    <a:pt x="2" y="7"/>
                  </a:cubicBezTo>
                  <a:close/>
                  <a:moveTo>
                    <a:pt x="10" y="21"/>
                  </a:moveTo>
                  <a:cubicBezTo>
                    <a:pt x="10" y="22"/>
                    <a:pt x="10" y="24"/>
                    <a:pt x="1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4"/>
                    <a:pt x="9" y="23"/>
                    <a:pt x="9" y="23"/>
                  </a:cubicBezTo>
                  <a:cubicBezTo>
                    <a:pt x="9" y="21"/>
                    <a:pt x="9" y="19"/>
                    <a:pt x="9" y="18"/>
                  </a:cubicBezTo>
                  <a:cubicBezTo>
                    <a:pt x="9" y="18"/>
                    <a:pt x="9" y="18"/>
                    <a:pt x="9" y="17"/>
                  </a:cubicBezTo>
                  <a:cubicBezTo>
                    <a:pt x="9" y="19"/>
                    <a:pt x="10" y="20"/>
                    <a:pt x="10" y="20"/>
                  </a:cubicBezTo>
                  <a:cubicBezTo>
                    <a:pt x="10" y="20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7" name="Freeform 23"/>
            <p:cNvSpPr>
              <a:spLocks noEditPoints="1"/>
            </p:cNvSpPr>
            <p:nvPr/>
          </p:nvSpPr>
          <p:spPr bwMode="auto">
            <a:xfrm>
              <a:off x="11907838" y="4214813"/>
              <a:ext cx="112713" cy="244475"/>
            </a:xfrm>
            <a:custGeom>
              <a:avLst/>
              <a:gdLst>
                <a:gd name="T0" fmla="*/ 3 w 19"/>
                <a:gd name="T1" fmla="*/ 8 h 41"/>
                <a:gd name="T2" fmla="*/ 4 w 19"/>
                <a:gd name="T3" fmla="*/ 32 h 41"/>
                <a:gd name="T4" fmla="*/ 5 w 19"/>
                <a:gd name="T5" fmla="*/ 33 h 41"/>
                <a:gd name="T6" fmla="*/ 5 w 19"/>
                <a:gd name="T7" fmla="*/ 35 h 41"/>
                <a:gd name="T8" fmla="*/ 16 w 19"/>
                <a:gd name="T9" fmla="*/ 35 h 41"/>
                <a:gd name="T10" fmla="*/ 16 w 19"/>
                <a:gd name="T11" fmla="*/ 13 h 41"/>
                <a:gd name="T12" fmla="*/ 7 w 19"/>
                <a:gd name="T13" fmla="*/ 2 h 41"/>
                <a:gd name="T14" fmla="*/ 6 w 19"/>
                <a:gd name="T15" fmla="*/ 3 h 41"/>
                <a:gd name="T16" fmla="*/ 5 w 19"/>
                <a:gd name="T17" fmla="*/ 4 h 41"/>
                <a:gd name="T18" fmla="*/ 4 w 19"/>
                <a:gd name="T19" fmla="*/ 4 h 41"/>
                <a:gd name="T20" fmla="*/ 3 w 19"/>
                <a:gd name="T21" fmla="*/ 8 h 41"/>
                <a:gd name="T22" fmla="*/ 11 w 19"/>
                <a:gd name="T23" fmla="*/ 22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9 h 41"/>
                <a:gd name="T32" fmla="*/ 9 w 19"/>
                <a:gd name="T33" fmla="*/ 18 h 41"/>
                <a:gd name="T34" fmla="*/ 10 w 19"/>
                <a:gd name="T35" fmla="*/ 20 h 41"/>
                <a:gd name="T36" fmla="*/ 11 w 19"/>
                <a:gd name="T37" fmla="*/ 21 h 41"/>
                <a:gd name="T38" fmla="*/ 11 w 19"/>
                <a:gd name="T39" fmla="*/ 2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3" y="8"/>
                  </a:moveTo>
                  <a:cubicBezTo>
                    <a:pt x="0" y="16"/>
                    <a:pt x="0" y="24"/>
                    <a:pt x="4" y="32"/>
                  </a:cubicBezTo>
                  <a:cubicBezTo>
                    <a:pt x="4" y="32"/>
                    <a:pt x="5" y="33"/>
                    <a:pt x="5" y="33"/>
                  </a:cubicBezTo>
                  <a:cubicBezTo>
                    <a:pt x="5" y="34"/>
                    <a:pt x="5" y="34"/>
                    <a:pt x="5" y="35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5" y="9"/>
                    <a:pt x="13" y="0"/>
                    <a:pt x="7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3" y="6"/>
                    <a:pt x="3" y="8"/>
                  </a:cubicBezTo>
                  <a:close/>
                  <a:moveTo>
                    <a:pt x="11" y="22"/>
                  </a:moveTo>
                  <a:cubicBezTo>
                    <a:pt x="11" y="23"/>
                    <a:pt x="11" y="24"/>
                    <a:pt x="10" y="25"/>
                  </a:cubicBezTo>
                  <a:cubicBezTo>
                    <a:pt x="10" y="25"/>
                    <a:pt x="10" y="24"/>
                    <a:pt x="10" y="24"/>
                  </a:cubicBezTo>
                  <a:cubicBezTo>
                    <a:pt x="10" y="24"/>
                    <a:pt x="10" y="23"/>
                    <a:pt x="9" y="23"/>
                  </a:cubicBezTo>
                  <a:cubicBezTo>
                    <a:pt x="9" y="21"/>
                    <a:pt x="9" y="20"/>
                    <a:pt x="9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10" y="21"/>
                    <a:pt x="11" y="21"/>
                    <a:pt x="11" y="21"/>
                  </a:cubicBezTo>
                  <a:cubicBezTo>
                    <a:pt x="11" y="22"/>
                    <a:pt x="11" y="22"/>
                    <a:pt x="11" y="2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8" name="Freeform 24"/>
            <p:cNvSpPr>
              <a:spLocks noEditPoints="1"/>
            </p:cNvSpPr>
            <p:nvPr/>
          </p:nvSpPr>
          <p:spPr bwMode="auto">
            <a:xfrm>
              <a:off x="12176125" y="2630488"/>
              <a:ext cx="114300" cy="246063"/>
            </a:xfrm>
            <a:custGeom>
              <a:avLst/>
              <a:gdLst>
                <a:gd name="T0" fmla="*/ 3 w 19"/>
                <a:gd name="T1" fmla="*/ 7 h 41"/>
                <a:gd name="T2" fmla="*/ 4 w 19"/>
                <a:gd name="T3" fmla="*/ 32 h 41"/>
                <a:gd name="T4" fmla="*/ 5 w 19"/>
                <a:gd name="T5" fmla="*/ 33 h 41"/>
                <a:gd name="T6" fmla="*/ 5 w 19"/>
                <a:gd name="T7" fmla="*/ 34 h 41"/>
                <a:gd name="T8" fmla="*/ 16 w 19"/>
                <a:gd name="T9" fmla="*/ 35 h 41"/>
                <a:gd name="T10" fmla="*/ 16 w 19"/>
                <a:gd name="T11" fmla="*/ 13 h 41"/>
                <a:gd name="T12" fmla="*/ 7 w 19"/>
                <a:gd name="T13" fmla="*/ 2 h 41"/>
                <a:gd name="T14" fmla="*/ 6 w 19"/>
                <a:gd name="T15" fmla="*/ 3 h 41"/>
                <a:gd name="T16" fmla="*/ 4 w 19"/>
                <a:gd name="T17" fmla="*/ 4 h 41"/>
                <a:gd name="T18" fmla="*/ 4 w 19"/>
                <a:gd name="T19" fmla="*/ 4 h 41"/>
                <a:gd name="T20" fmla="*/ 3 w 19"/>
                <a:gd name="T21" fmla="*/ 7 h 41"/>
                <a:gd name="T22" fmla="*/ 11 w 19"/>
                <a:gd name="T23" fmla="*/ 21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8 h 41"/>
                <a:gd name="T32" fmla="*/ 9 w 19"/>
                <a:gd name="T33" fmla="*/ 17 h 41"/>
                <a:gd name="T34" fmla="*/ 10 w 19"/>
                <a:gd name="T35" fmla="*/ 20 h 41"/>
                <a:gd name="T36" fmla="*/ 11 w 19"/>
                <a:gd name="T37" fmla="*/ 21 h 41"/>
                <a:gd name="T38" fmla="*/ 11 w 19"/>
                <a:gd name="T3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3" y="7"/>
                  </a:moveTo>
                  <a:cubicBezTo>
                    <a:pt x="0" y="15"/>
                    <a:pt x="0" y="24"/>
                    <a:pt x="4" y="32"/>
                  </a:cubicBezTo>
                  <a:cubicBezTo>
                    <a:pt x="4" y="32"/>
                    <a:pt x="4" y="32"/>
                    <a:pt x="5" y="33"/>
                  </a:cubicBezTo>
                  <a:cubicBezTo>
                    <a:pt x="5" y="33"/>
                    <a:pt x="5" y="34"/>
                    <a:pt x="5" y="34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5" y="9"/>
                    <a:pt x="13" y="0"/>
                    <a:pt x="7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3" y="6"/>
                    <a:pt x="3" y="7"/>
                  </a:cubicBezTo>
                  <a:close/>
                  <a:moveTo>
                    <a:pt x="11" y="21"/>
                  </a:moveTo>
                  <a:cubicBezTo>
                    <a:pt x="11" y="22"/>
                    <a:pt x="10" y="24"/>
                    <a:pt x="1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3"/>
                    <a:pt x="9" y="23"/>
                  </a:cubicBezTo>
                  <a:cubicBezTo>
                    <a:pt x="9" y="21"/>
                    <a:pt x="9" y="19"/>
                    <a:pt x="9" y="18"/>
                  </a:cubicBezTo>
                  <a:cubicBezTo>
                    <a:pt x="9" y="18"/>
                    <a:pt x="9" y="18"/>
                    <a:pt x="9" y="17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10" y="20"/>
                    <a:pt x="10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9" name="Freeform 25"/>
            <p:cNvSpPr>
              <a:spLocks noEditPoints="1"/>
            </p:cNvSpPr>
            <p:nvPr/>
          </p:nvSpPr>
          <p:spPr bwMode="auto">
            <a:xfrm>
              <a:off x="11739563" y="2701925"/>
              <a:ext cx="120650" cy="250825"/>
            </a:xfrm>
            <a:custGeom>
              <a:avLst/>
              <a:gdLst>
                <a:gd name="T0" fmla="*/ 6 w 20"/>
                <a:gd name="T1" fmla="*/ 4 h 42"/>
                <a:gd name="T2" fmla="*/ 6 w 20"/>
                <a:gd name="T3" fmla="*/ 36 h 42"/>
                <a:gd name="T4" fmla="*/ 7 w 20"/>
                <a:gd name="T5" fmla="*/ 37 h 42"/>
                <a:gd name="T6" fmla="*/ 9 w 20"/>
                <a:gd name="T7" fmla="*/ 38 h 42"/>
                <a:gd name="T8" fmla="*/ 18 w 20"/>
                <a:gd name="T9" fmla="*/ 33 h 42"/>
                <a:gd name="T10" fmla="*/ 17 w 20"/>
                <a:gd name="T11" fmla="*/ 12 h 42"/>
                <a:gd name="T12" fmla="*/ 6 w 20"/>
                <a:gd name="T13" fmla="*/ 4 h 42"/>
                <a:gd name="T14" fmla="*/ 10 w 20"/>
                <a:gd name="T15" fmla="*/ 27 h 42"/>
                <a:gd name="T16" fmla="*/ 10 w 20"/>
                <a:gd name="T17" fmla="*/ 26 h 42"/>
                <a:gd name="T18" fmla="*/ 10 w 20"/>
                <a:gd name="T19" fmla="*/ 15 h 42"/>
                <a:gd name="T20" fmla="*/ 10 w 20"/>
                <a:gd name="T21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42">
                  <a:moveTo>
                    <a:pt x="6" y="4"/>
                  </a:moveTo>
                  <a:cubicBezTo>
                    <a:pt x="1" y="8"/>
                    <a:pt x="0" y="28"/>
                    <a:pt x="6" y="36"/>
                  </a:cubicBezTo>
                  <a:cubicBezTo>
                    <a:pt x="6" y="36"/>
                    <a:pt x="6" y="36"/>
                    <a:pt x="7" y="37"/>
                  </a:cubicBezTo>
                  <a:cubicBezTo>
                    <a:pt x="7" y="37"/>
                    <a:pt x="8" y="38"/>
                    <a:pt x="9" y="38"/>
                  </a:cubicBezTo>
                  <a:cubicBezTo>
                    <a:pt x="13" y="42"/>
                    <a:pt x="16" y="38"/>
                    <a:pt x="18" y="33"/>
                  </a:cubicBezTo>
                  <a:cubicBezTo>
                    <a:pt x="20" y="26"/>
                    <a:pt x="19" y="19"/>
                    <a:pt x="17" y="12"/>
                  </a:cubicBezTo>
                  <a:cubicBezTo>
                    <a:pt x="15" y="8"/>
                    <a:pt x="11" y="0"/>
                    <a:pt x="6" y="4"/>
                  </a:cubicBezTo>
                  <a:close/>
                  <a:moveTo>
                    <a:pt x="10" y="27"/>
                  </a:moveTo>
                  <a:cubicBezTo>
                    <a:pt x="10" y="27"/>
                    <a:pt x="10" y="27"/>
                    <a:pt x="10" y="26"/>
                  </a:cubicBezTo>
                  <a:cubicBezTo>
                    <a:pt x="9" y="22"/>
                    <a:pt x="9" y="19"/>
                    <a:pt x="10" y="15"/>
                  </a:cubicBezTo>
                  <a:cubicBezTo>
                    <a:pt x="12" y="19"/>
                    <a:pt x="12" y="23"/>
                    <a:pt x="10" y="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0" name="Freeform 26"/>
            <p:cNvSpPr>
              <a:spLocks noEditPoints="1"/>
            </p:cNvSpPr>
            <p:nvPr/>
          </p:nvSpPr>
          <p:spPr bwMode="auto">
            <a:xfrm>
              <a:off x="11931650" y="2511425"/>
              <a:ext cx="101600" cy="238125"/>
            </a:xfrm>
            <a:custGeom>
              <a:avLst/>
              <a:gdLst>
                <a:gd name="T0" fmla="*/ 10 w 17"/>
                <a:gd name="T1" fmla="*/ 2 h 40"/>
                <a:gd name="T2" fmla="*/ 6 w 17"/>
                <a:gd name="T3" fmla="*/ 1 h 40"/>
                <a:gd name="T4" fmla="*/ 1 w 17"/>
                <a:gd name="T5" fmla="*/ 18 h 40"/>
                <a:gd name="T6" fmla="*/ 0 w 17"/>
                <a:gd name="T7" fmla="*/ 21 h 40"/>
                <a:gd name="T8" fmla="*/ 7 w 17"/>
                <a:gd name="T9" fmla="*/ 39 h 40"/>
                <a:gd name="T10" fmla="*/ 10 w 17"/>
                <a:gd name="T11" fmla="*/ 39 h 40"/>
                <a:gd name="T12" fmla="*/ 13 w 17"/>
                <a:gd name="T13" fmla="*/ 36 h 40"/>
                <a:gd name="T14" fmla="*/ 17 w 17"/>
                <a:gd name="T15" fmla="*/ 25 h 40"/>
                <a:gd name="T16" fmla="*/ 17 w 17"/>
                <a:gd name="T17" fmla="*/ 25 h 40"/>
                <a:gd name="T18" fmla="*/ 17 w 17"/>
                <a:gd name="T19" fmla="*/ 17 h 40"/>
                <a:gd name="T20" fmla="*/ 12 w 17"/>
                <a:gd name="T21" fmla="*/ 5 h 40"/>
                <a:gd name="T22" fmla="*/ 10 w 17"/>
                <a:gd name="T23" fmla="*/ 2 h 40"/>
                <a:gd name="T24" fmla="*/ 10 w 17"/>
                <a:gd name="T25" fmla="*/ 24 h 40"/>
                <a:gd name="T26" fmla="*/ 9 w 17"/>
                <a:gd name="T27" fmla="*/ 16 h 40"/>
                <a:gd name="T28" fmla="*/ 10 w 17"/>
                <a:gd name="T29" fmla="*/ 24 h 40"/>
                <a:gd name="T30" fmla="*/ 10 w 17"/>
                <a:gd name="T31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40">
                  <a:moveTo>
                    <a:pt x="10" y="2"/>
                  </a:moveTo>
                  <a:cubicBezTo>
                    <a:pt x="10" y="1"/>
                    <a:pt x="7" y="0"/>
                    <a:pt x="6" y="1"/>
                  </a:cubicBezTo>
                  <a:cubicBezTo>
                    <a:pt x="0" y="4"/>
                    <a:pt x="0" y="12"/>
                    <a:pt x="1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0" y="28"/>
                    <a:pt x="1" y="35"/>
                    <a:pt x="7" y="39"/>
                  </a:cubicBezTo>
                  <a:cubicBezTo>
                    <a:pt x="8" y="40"/>
                    <a:pt x="10" y="40"/>
                    <a:pt x="10" y="39"/>
                  </a:cubicBezTo>
                  <a:cubicBezTo>
                    <a:pt x="11" y="38"/>
                    <a:pt x="12" y="37"/>
                    <a:pt x="13" y="36"/>
                  </a:cubicBezTo>
                  <a:cubicBezTo>
                    <a:pt x="15" y="33"/>
                    <a:pt x="16" y="28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2"/>
                    <a:pt x="17" y="19"/>
                    <a:pt x="17" y="17"/>
                  </a:cubicBezTo>
                  <a:cubicBezTo>
                    <a:pt x="16" y="14"/>
                    <a:pt x="14" y="8"/>
                    <a:pt x="12" y="5"/>
                  </a:cubicBezTo>
                  <a:cubicBezTo>
                    <a:pt x="11" y="4"/>
                    <a:pt x="11" y="3"/>
                    <a:pt x="10" y="2"/>
                  </a:cubicBezTo>
                  <a:close/>
                  <a:moveTo>
                    <a:pt x="10" y="24"/>
                  </a:moveTo>
                  <a:cubicBezTo>
                    <a:pt x="8" y="22"/>
                    <a:pt x="8" y="19"/>
                    <a:pt x="9" y="16"/>
                  </a:cubicBezTo>
                  <a:cubicBezTo>
                    <a:pt x="9" y="18"/>
                    <a:pt x="10" y="21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1" name="Freeform 27"/>
            <p:cNvSpPr>
              <a:spLocks noEditPoints="1"/>
            </p:cNvSpPr>
            <p:nvPr/>
          </p:nvSpPr>
          <p:spPr bwMode="auto">
            <a:xfrm>
              <a:off x="11709400" y="2427288"/>
              <a:ext cx="101600" cy="233363"/>
            </a:xfrm>
            <a:custGeom>
              <a:avLst/>
              <a:gdLst>
                <a:gd name="T0" fmla="*/ 10 w 17"/>
                <a:gd name="T1" fmla="*/ 38 h 39"/>
                <a:gd name="T2" fmla="*/ 17 w 17"/>
                <a:gd name="T3" fmla="*/ 24 h 39"/>
                <a:gd name="T4" fmla="*/ 16 w 17"/>
                <a:gd name="T5" fmla="*/ 17 h 39"/>
                <a:gd name="T6" fmla="*/ 12 w 17"/>
                <a:gd name="T7" fmla="*/ 4 h 39"/>
                <a:gd name="T8" fmla="*/ 12 w 17"/>
                <a:gd name="T9" fmla="*/ 4 h 39"/>
                <a:gd name="T10" fmla="*/ 11 w 17"/>
                <a:gd name="T11" fmla="*/ 3 h 39"/>
                <a:gd name="T12" fmla="*/ 5 w 17"/>
                <a:gd name="T13" fmla="*/ 0 h 39"/>
                <a:gd name="T14" fmla="*/ 2 w 17"/>
                <a:gd name="T15" fmla="*/ 2 h 39"/>
                <a:gd name="T16" fmla="*/ 2 w 17"/>
                <a:gd name="T17" fmla="*/ 26 h 39"/>
                <a:gd name="T18" fmla="*/ 10 w 17"/>
                <a:gd name="T19" fmla="*/ 38 h 39"/>
                <a:gd name="T20" fmla="*/ 9 w 17"/>
                <a:gd name="T21" fmla="*/ 22 h 39"/>
                <a:gd name="T22" fmla="*/ 9 w 17"/>
                <a:gd name="T23" fmla="*/ 20 h 39"/>
                <a:gd name="T24" fmla="*/ 9 w 17"/>
                <a:gd name="T25" fmla="*/ 22 h 39"/>
                <a:gd name="T26" fmla="*/ 9 w 17"/>
                <a:gd name="T27" fmla="*/ 19 h 39"/>
                <a:gd name="T28" fmla="*/ 9 w 17"/>
                <a:gd name="T29" fmla="*/ 18 h 39"/>
                <a:gd name="T30" fmla="*/ 9 w 17"/>
                <a:gd name="T31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39">
                  <a:moveTo>
                    <a:pt x="10" y="38"/>
                  </a:moveTo>
                  <a:cubicBezTo>
                    <a:pt x="16" y="37"/>
                    <a:pt x="16" y="29"/>
                    <a:pt x="17" y="24"/>
                  </a:cubicBezTo>
                  <a:cubicBezTo>
                    <a:pt x="17" y="22"/>
                    <a:pt x="17" y="19"/>
                    <a:pt x="16" y="17"/>
                  </a:cubicBezTo>
                  <a:cubicBezTo>
                    <a:pt x="16" y="12"/>
                    <a:pt x="14" y="7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4" y="0"/>
                    <a:pt x="2" y="1"/>
                    <a:pt x="2" y="2"/>
                  </a:cubicBezTo>
                  <a:cubicBezTo>
                    <a:pt x="0" y="10"/>
                    <a:pt x="0" y="18"/>
                    <a:pt x="2" y="26"/>
                  </a:cubicBezTo>
                  <a:cubicBezTo>
                    <a:pt x="2" y="30"/>
                    <a:pt x="4" y="39"/>
                    <a:pt x="10" y="38"/>
                  </a:cubicBezTo>
                  <a:close/>
                  <a:moveTo>
                    <a:pt x="9" y="22"/>
                  </a:moveTo>
                  <a:cubicBezTo>
                    <a:pt x="9" y="22"/>
                    <a:pt x="9" y="21"/>
                    <a:pt x="9" y="20"/>
                  </a:cubicBezTo>
                  <a:cubicBezTo>
                    <a:pt x="9" y="22"/>
                    <a:pt x="9" y="25"/>
                    <a:pt x="9" y="22"/>
                  </a:cubicBezTo>
                  <a:close/>
                  <a:moveTo>
                    <a:pt x="9" y="19"/>
                  </a:moveTo>
                  <a:cubicBezTo>
                    <a:pt x="9" y="19"/>
                    <a:pt x="9" y="18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5" name="Freeform 80"/>
            <p:cNvSpPr/>
            <p:nvPr/>
          </p:nvSpPr>
          <p:spPr bwMode="auto">
            <a:xfrm>
              <a:off x="11614150" y="771525"/>
              <a:ext cx="2709863" cy="1960563"/>
            </a:xfrm>
            <a:custGeom>
              <a:avLst/>
              <a:gdLst>
                <a:gd name="T0" fmla="*/ 248 w 453"/>
                <a:gd name="T1" fmla="*/ 1 h 328"/>
                <a:gd name="T2" fmla="*/ 92 w 453"/>
                <a:gd name="T3" fmla="*/ 95 h 328"/>
                <a:gd name="T4" fmla="*/ 0 w 453"/>
                <a:gd name="T5" fmla="*/ 200 h 328"/>
                <a:gd name="T6" fmla="*/ 10 w 453"/>
                <a:gd name="T7" fmla="*/ 219 h 328"/>
                <a:gd name="T8" fmla="*/ 28 w 453"/>
                <a:gd name="T9" fmla="*/ 222 h 328"/>
                <a:gd name="T10" fmla="*/ 55 w 453"/>
                <a:gd name="T11" fmla="*/ 223 h 328"/>
                <a:gd name="T12" fmla="*/ 148 w 453"/>
                <a:gd name="T13" fmla="*/ 221 h 328"/>
                <a:gd name="T14" fmla="*/ 319 w 453"/>
                <a:gd name="T15" fmla="*/ 233 h 328"/>
                <a:gd name="T16" fmla="*/ 448 w 453"/>
                <a:gd name="T17" fmla="*/ 326 h 328"/>
                <a:gd name="T18" fmla="*/ 452 w 453"/>
                <a:gd name="T19" fmla="*/ 324 h 328"/>
                <a:gd name="T20" fmla="*/ 222 w 453"/>
                <a:gd name="T21" fmla="*/ 216 h 328"/>
                <a:gd name="T22" fmla="*/ 39 w 453"/>
                <a:gd name="T23" fmla="*/ 218 h 328"/>
                <a:gd name="T24" fmla="*/ 17 w 453"/>
                <a:gd name="T25" fmla="*/ 216 h 328"/>
                <a:gd name="T26" fmla="*/ 5 w 453"/>
                <a:gd name="T27" fmla="*/ 192 h 328"/>
                <a:gd name="T28" fmla="*/ 23 w 453"/>
                <a:gd name="T29" fmla="*/ 156 h 328"/>
                <a:gd name="T30" fmla="*/ 82 w 453"/>
                <a:gd name="T31" fmla="*/ 107 h 328"/>
                <a:gd name="T32" fmla="*/ 250 w 453"/>
                <a:gd name="T33" fmla="*/ 4 h 328"/>
                <a:gd name="T34" fmla="*/ 248 w 453"/>
                <a:gd name="T35" fmla="*/ 1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3" h="328">
                  <a:moveTo>
                    <a:pt x="248" y="1"/>
                  </a:moveTo>
                  <a:cubicBezTo>
                    <a:pt x="195" y="29"/>
                    <a:pt x="142" y="61"/>
                    <a:pt x="92" y="95"/>
                  </a:cubicBezTo>
                  <a:cubicBezTo>
                    <a:pt x="57" y="119"/>
                    <a:pt x="2" y="151"/>
                    <a:pt x="0" y="200"/>
                  </a:cubicBezTo>
                  <a:cubicBezTo>
                    <a:pt x="0" y="208"/>
                    <a:pt x="2" y="216"/>
                    <a:pt x="10" y="219"/>
                  </a:cubicBezTo>
                  <a:cubicBezTo>
                    <a:pt x="16" y="221"/>
                    <a:pt x="22" y="221"/>
                    <a:pt x="28" y="222"/>
                  </a:cubicBezTo>
                  <a:cubicBezTo>
                    <a:pt x="37" y="222"/>
                    <a:pt x="46" y="223"/>
                    <a:pt x="55" y="223"/>
                  </a:cubicBezTo>
                  <a:cubicBezTo>
                    <a:pt x="86" y="224"/>
                    <a:pt x="117" y="223"/>
                    <a:pt x="148" y="221"/>
                  </a:cubicBezTo>
                  <a:cubicBezTo>
                    <a:pt x="205" y="219"/>
                    <a:pt x="263" y="217"/>
                    <a:pt x="319" y="233"/>
                  </a:cubicBezTo>
                  <a:cubicBezTo>
                    <a:pt x="371" y="247"/>
                    <a:pt x="422" y="276"/>
                    <a:pt x="448" y="326"/>
                  </a:cubicBezTo>
                  <a:cubicBezTo>
                    <a:pt x="449" y="328"/>
                    <a:pt x="453" y="326"/>
                    <a:pt x="452" y="324"/>
                  </a:cubicBezTo>
                  <a:cubicBezTo>
                    <a:pt x="408" y="242"/>
                    <a:pt x="308" y="218"/>
                    <a:pt x="222" y="216"/>
                  </a:cubicBezTo>
                  <a:cubicBezTo>
                    <a:pt x="161" y="215"/>
                    <a:pt x="100" y="222"/>
                    <a:pt x="39" y="218"/>
                  </a:cubicBezTo>
                  <a:cubicBezTo>
                    <a:pt x="32" y="218"/>
                    <a:pt x="24" y="218"/>
                    <a:pt x="17" y="216"/>
                  </a:cubicBezTo>
                  <a:cubicBezTo>
                    <a:pt x="3" y="213"/>
                    <a:pt x="3" y="203"/>
                    <a:pt x="5" y="192"/>
                  </a:cubicBezTo>
                  <a:cubicBezTo>
                    <a:pt x="8" y="179"/>
                    <a:pt x="14" y="167"/>
                    <a:pt x="23" y="156"/>
                  </a:cubicBezTo>
                  <a:cubicBezTo>
                    <a:pt x="39" y="136"/>
                    <a:pt x="61" y="122"/>
                    <a:pt x="82" y="107"/>
                  </a:cubicBezTo>
                  <a:cubicBezTo>
                    <a:pt x="136" y="69"/>
                    <a:pt x="192" y="35"/>
                    <a:pt x="250" y="4"/>
                  </a:cubicBezTo>
                  <a:cubicBezTo>
                    <a:pt x="253" y="3"/>
                    <a:pt x="251" y="0"/>
                    <a:pt x="248" y="1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6" name="稻壳儿设计师PPT@老油条PPT_3"/>
          <p:cNvSpPr txBox="1"/>
          <p:nvPr/>
        </p:nvSpPr>
        <p:spPr>
          <a:xfrm>
            <a:off x="3910032" y="193144"/>
            <a:ext cx="365593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44342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報告大綱</a:t>
            </a:r>
          </a:p>
        </p:txBody>
      </p:sp>
      <p:sp>
        <p:nvSpPr>
          <p:cNvPr id="137" name="稻壳儿设计师PPT@老油条PPT_6"/>
          <p:cNvSpPr/>
          <p:nvPr/>
        </p:nvSpPr>
        <p:spPr>
          <a:xfrm>
            <a:off x="7498673" y="1826449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1A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0" name="稻壳儿设计师PPT@老油条PPT_7"/>
          <p:cNvSpPr/>
          <p:nvPr/>
        </p:nvSpPr>
        <p:spPr>
          <a:xfrm>
            <a:off x="8419531" y="2657246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查詢研究</a:t>
            </a:r>
          </a:p>
        </p:txBody>
      </p:sp>
      <p:sp>
        <p:nvSpPr>
          <p:cNvPr id="142" name="稻壳儿设计师PPT@老油条PPT_9"/>
          <p:cNvSpPr/>
          <p:nvPr/>
        </p:nvSpPr>
        <p:spPr>
          <a:xfrm>
            <a:off x="7498673" y="2657245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2A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4" name="稻壳儿设计师PPT@老油条PPT_10"/>
          <p:cNvSpPr/>
          <p:nvPr/>
        </p:nvSpPr>
        <p:spPr>
          <a:xfrm>
            <a:off x="8419531" y="437780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結合臨床</a:t>
            </a:r>
          </a:p>
        </p:txBody>
      </p:sp>
      <p:sp>
        <p:nvSpPr>
          <p:cNvPr id="146" name="稻壳儿设计师PPT@老油条PPT_12"/>
          <p:cNvSpPr/>
          <p:nvPr/>
        </p:nvSpPr>
        <p:spPr>
          <a:xfrm>
            <a:off x="7498673" y="3500120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3A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8" name="稻壳儿设计师PPT@老油条PPT_13"/>
          <p:cNvSpPr/>
          <p:nvPr/>
        </p:nvSpPr>
        <p:spPr>
          <a:xfrm>
            <a:off x="8419531" y="181904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提出問題</a:t>
            </a:r>
          </a:p>
        </p:txBody>
      </p:sp>
      <p:sp>
        <p:nvSpPr>
          <p:cNvPr id="150" name="稻壳儿设计师PPT@老油条PPT_15"/>
          <p:cNvSpPr/>
          <p:nvPr/>
        </p:nvSpPr>
        <p:spPr>
          <a:xfrm>
            <a:off x="7498673" y="4415543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4A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</a:scheme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54" name="稻壳儿设计师PPT@老油条PPT_16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049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51" name="稻壳儿设计师PPT@老油条PPT_4">
            <a:extLst>
              <a:ext uri="{FF2B5EF4-FFF2-40B4-BE49-F238E27FC236}">
                <a16:creationId xmlns:a16="http://schemas.microsoft.com/office/drawing/2014/main" id="{7D08C9A5-5894-4463-83A7-68CDCAA715A9}"/>
              </a:ext>
            </a:extLst>
          </p:cNvPr>
          <p:cNvSpPr/>
          <p:nvPr/>
        </p:nvSpPr>
        <p:spPr>
          <a:xfrm>
            <a:off x="2631364" y="2747099"/>
            <a:ext cx="3252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情境摘要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背景搜尋</a:t>
            </a:r>
          </a:p>
        </p:txBody>
      </p:sp>
      <p:sp>
        <p:nvSpPr>
          <p:cNvPr id="53" name="稻壳儿设计师PPT@老油条PPT_15">
            <a:extLst>
              <a:ext uri="{FF2B5EF4-FFF2-40B4-BE49-F238E27FC236}">
                <a16:creationId xmlns:a16="http://schemas.microsoft.com/office/drawing/2014/main" id="{76022FB8-4B8A-484F-A4C1-5C8BF0BB9ECA}"/>
              </a:ext>
            </a:extLst>
          </p:cNvPr>
          <p:cNvSpPr/>
          <p:nvPr/>
        </p:nvSpPr>
        <p:spPr>
          <a:xfrm>
            <a:off x="7499637" y="5397751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5A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4" name="稻壳儿设计师PPT@老油条PPT_10">
            <a:extLst>
              <a:ext uri="{FF2B5EF4-FFF2-40B4-BE49-F238E27FC236}">
                <a16:creationId xmlns:a16="http://schemas.microsoft.com/office/drawing/2014/main" id="{BA6FD707-D8B5-4E0C-AFED-5B650108C88B}"/>
              </a:ext>
            </a:extLst>
          </p:cNvPr>
          <p:cNvSpPr/>
          <p:nvPr/>
        </p:nvSpPr>
        <p:spPr>
          <a:xfrm>
            <a:off x="8419531" y="539775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執行決策</a:t>
            </a:r>
          </a:p>
        </p:txBody>
      </p:sp>
      <p:sp>
        <p:nvSpPr>
          <p:cNvPr id="55" name="稻壳儿设计师PPT@老油条PPT_7">
            <a:extLst>
              <a:ext uri="{FF2B5EF4-FFF2-40B4-BE49-F238E27FC236}">
                <a16:creationId xmlns:a16="http://schemas.microsoft.com/office/drawing/2014/main" id="{CC1B6BCA-607F-4F8D-BEDF-EF8660DD6AFF}"/>
              </a:ext>
            </a:extLst>
          </p:cNvPr>
          <p:cNvSpPr/>
          <p:nvPr/>
        </p:nvSpPr>
        <p:spPr>
          <a:xfrm>
            <a:off x="8419531" y="352131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嚴謹評讀</a:t>
            </a:r>
          </a:p>
        </p:txBody>
      </p:sp>
      <p:sp>
        <p:nvSpPr>
          <p:cNvPr id="48" name="箭號: 向右 47">
            <a:extLst>
              <a:ext uri="{FF2B5EF4-FFF2-40B4-BE49-F238E27FC236}">
                <a16:creationId xmlns:a16="http://schemas.microsoft.com/office/drawing/2014/main" id="{2C7F86F8-CA25-4229-A06E-3C1E67158C09}"/>
              </a:ext>
            </a:extLst>
          </p:cNvPr>
          <p:cNvSpPr/>
          <p:nvPr/>
        </p:nvSpPr>
        <p:spPr>
          <a:xfrm>
            <a:off x="6070852" y="3230541"/>
            <a:ext cx="792900" cy="685843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9" name="直角三角形 48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5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54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798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" name="稻壳儿设计师PPT@老油条PPT_3">
            <a:extLst>
              <a:ext uri="{FF2B5EF4-FFF2-40B4-BE49-F238E27FC236}">
                <a16:creationId xmlns:a16="http://schemas.microsoft.com/office/drawing/2014/main" id="{4F7066D8-7276-4A3A-AF6B-9B7B42FF5D4D}"/>
              </a:ext>
            </a:extLst>
          </p:cNvPr>
          <p:cNvSpPr txBox="1"/>
          <p:nvPr/>
        </p:nvSpPr>
        <p:spPr>
          <a:xfrm>
            <a:off x="3625850" y="237917"/>
            <a:ext cx="418168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44342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共享決策</a:t>
            </a:r>
          </a:p>
        </p:txBody>
      </p:sp>
      <p:sp>
        <p:nvSpPr>
          <p:cNvPr id="14" name="直角三角形 13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55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76" y="1104008"/>
            <a:ext cx="10376083" cy="5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949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稻壳儿设计师PPT@老油条PPT_1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稻壳儿设计师PPT@老油条PPT_2"/>
          <p:cNvGrpSpPr/>
          <p:nvPr/>
        </p:nvGrpSpPr>
        <p:grpSpPr>
          <a:xfrm>
            <a:off x="-523875" y="-581026"/>
            <a:ext cx="2352676" cy="1980761"/>
            <a:chOff x="-523876" y="-581026"/>
            <a:chExt cx="3575051" cy="3009901"/>
          </a:xfrm>
        </p:grpSpPr>
        <p:sp>
          <p:nvSpPr>
            <p:cNvPr id="48" name="Freeform 101"/>
            <p:cNvSpPr/>
            <p:nvPr/>
          </p:nvSpPr>
          <p:spPr bwMode="auto">
            <a:xfrm flipH="1">
              <a:off x="-427039" y="503237"/>
              <a:ext cx="1049338" cy="1925638"/>
            </a:xfrm>
            <a:custGeom>
              <a:avLst/>
              <a:gdLst>
                <a:gd name="T0" fmla="*/ 185 w 186"/>
                <a:gd name="T1" fmla="*/ 124 h 341"/>
                <a:gd name="T2" fmla="*/ 179 w 186"/>
                <a:gd name="T3" fmla="*/ 93 h 341"/>
                <a:gd name="T4" fmla="*/ 166 w 186"/>
                <a:gd name="T5" fmla="*/ 55 h 341"/>
                <a:gd name="T6" fmla="*/ 150 w 186"/>
                <a:gd name="T7" fmla="*/ 22 h 341"/>
                <a:gd name="T8" fmla="*/ 134 w 186"/>
                <a:gd name="T9" fmla="*/ 8 h 341"/>
                <a:gd name="T10" fmla="*/ 118 w 186"/>
                <a:gd name="T11" fmla="*/ 1 h 341"/>
                <a:gd name="T12" fmla="*/ 89 w 186"/>
                <a:gd name="T13" fmla="*/ 12 h 341"/>
                <a:gd name="T14" fmla="*/ 54 w 186"/>
                <a:gd name="T15" fmla="*/ 54 h 341"/>
                <a:gd name="T16" fmla="*/ 6 w 186"/>
                <a:gd name="T17" fmla="*/ 122 h 341"/>
                <a:gd name="T18" fmla="*/ 1 w 186"/>
                <a:gd name="T19" fmla="*/ 145 h 341"/>
                <a:gd name="T20" fmla="*/ 6 w 186"/>
                <a:gd name="T21" fmla="*/ 181 h 341"/>
                <a:gd name="T22" fmla="*/ 26 w 186"/>
                <a:gd name="T23" fmla="*/ 256 h 341"/>
                <a:gd name="T24" fmla="*/ 38 w 186"/>
                <a:gd name="T25" fmla="*/ 295 h 341"/>
                <a:gd name="T26" fmla="*/ 53 w 186"/>
                <a:gd name="T27" fmla="*/ 327 h 341"/>
                <a:gd name="T28" fmla="*/ 77 w 186"/>
                <a:gd name="T29" fmla="*/ 339 h 341"/>
                <a:gd name="T30" fmla="*/ 125 w 186"/>
                <a:gd name="T31" fmla="*/ 305 h 341"/>
                <a:gd name="T32" fmla="*/ 145 w 186"/>
                <a:gd name="T33" fmla="*/ 266 h 341"/>
                <a:gd name="T34" fmla="*/ 164 w 186"/>
                <a:gd name="T35" fmla="*/ 217 h 341"/>
                <a:gd name="T36" fmla="*/ 178 w 186"/>
                <a:gd name="T37" fmla="*/ 173 h 341"/>
                <a:gd name="T38" fmla="*/ 185 w 186"/>
                <a:gd name="T39" fmla="*/ 1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341">
                  <a:moveTo>
                    <a:pt x="185" y="124"/>
                  </a:moveTo>
                  <a:cubicBezTo>
                    <a:pt x="184" y="113"/>
                    <a:pt x="182" y="103"/>
                    <a:pt x="179" y="93"/>
                  </a:cubicBezTo>
                  <a:cubicBezTo>
                    <a:pt x="175" y="80"/>
                    <a:pt x="170" y="68"/>
                    <a:pt x="166" y="55"/>
                  </a:cubicBezTo>
                  <a:cubicBezTo>
                    <a:pt x="162" y="43"/>
                    <a:pt x="157" y="32"/>
                    <a:pt x="150" y="22"/>
                  </a:cubicBezTo>
                  <a:cubicBezTo>
                    <a:pt x="146" y="15"/>
                    <a:pt x="141" y="10"/>
                    <a:pt x="134" y="8"/>
                  </a:cubicBezTo>
                  <a:cubicBezTo>
                    <a:pt x="129" y="4"/>
                    <a:pt x="124" y="1"/>
                    <a:pt x="118" y="1"/>
                  </a:cubicBezTo>
                  <a:cubicBezTo>
                    <a:pt x="106" y="0"/>
                    <a:pt x="97" y="4"/>
                    <a:pt x="89" y="12"/>
                  </a:cubicBezTo>
                  <a:cubicBezTo>
                    <a:pt x="77" y="25"/>
                    <a:pt x="65" y="39"/>
                    <a:pt x="54" y="54"/>
                  </a:cubicBezTo>
                  <a:cubicBezTo>
                    <a:pt x="37" y="76"/>
                    <a:pt x="20" y="98"/>
                    <a:pt x="6" y="122"/>
                  </a:cubicBezTo>
                  <a:cubicBezTo>
                    <a:pt x="2" y="129"/>
                    <a:pt x="0" y="137"/>
                    <a:pt x="1" y="145"/>
                  </a:cubicBezTo>
                  <a:cubicBezTo>
                    <a:pt x="2" y="157"/>
                    <a:pt x="3" y="169"/>
                    <a:pt x="6" y="181"/>
                  </a:cubicBezTo>
                  <a:cubicBezTo>
                    <a:pt x="12" y="206"/>
                    <a:pt x="18" y="231"/>
                    <a:pt x="26" y="256"/>
                  </a:cubicBezTo>
                  <a:cubicBezTo>
                    <a:pt x="30" y="269"/>
                    <a:pt x="35" y="282"/>
                    <a:pt x="38" y="295"/>
                  </a:cubicBezTo>
                  <a:cubicBezTo>
                    <a:pt x="42" y="306"/>
                    <a:pt x="47" y="317"/>
                    <a:pt x="53" y="327"/>
                  </a:cubicBezTo>
                  <a:cubicBezTo>
                    <a:pt x="58" y="336"/>
                    <a:pt x="67" y="341"/>
                    <a:pt x="77" y="339"/>
                  </a:cubicBezTo>
                  <a:cubicBezTo>
                    <a:pt x="99" y="336"/>
                    <a:pt x="116" y="327"/>
                    <a:pt x="125" y="305"/>
                  </a:cubicBezTo>
                  <a:cubicBezTo>
                    <a:pt x="133" y="292"/>
                    <a:pt x="139" y="279"/>
                    <a:pt x="145" y="266"/>
                  </a:cubicBezTo>
                  <a:cubicBezTo>
                    <a:pt x="153" y="250"/>
                    <a:pt x="159" y="234"/>
                    <a:pt x="164" y="217"/>
                  </a:cubicBezTo>
                  <a:cubicBezTo>
                    <a:pt x="168" y="203"/>
                    <a:pt x="171" y="187"/>
                    <a:pt x="178" y="173"/>
                  </a:cubicBezTo>
                  <a:cubicBezTo>
                    <a:pt x="184" y="157"/>
                    <a:pt x="186" y="141"/>
                    <a:pt x="185" y="124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2"/>
            <p:cNvSpPr/>
            <p:nvPr/>
          </p:nvSpPr>
          <p:spPr bwMode="auto">
            <a:xfrm flipH="1">
              <a:off x="646112" y="-276226"/>
              <a:ext cx="1303338" cy="920750"/>
            </a:xfrm>
            <a:custGeom>
              <a:avLst/>
              <a:gdLst>
                <a:gd name="T0" fmla="*/ 225 w 231"/>
                <a:gd name="T1" fmla="*/ 127 h 163"/>
                <a:gd name="T2" fmla="*/ 210 w 231"/>
                <a:gd name="T3" fmla="*/ 97 h 163"/>
                <a:gd name="T4" fmla="*/ 179 w 231"/>
                <a:gd name="T5" fmla="*/ 49 h 163"/>
                <a:gd name="T6" fmla="*/ 166 w 231"/>
                <a:gd name="T7" fmla="*/ 30 h 163"/>
                <a:gd name="T8" fmla="*/ 148 w 231"/>
                <a:gd name="T9" fmla="*/ 17 h 163"/>
                <a:gd name="T10" fmla="*/ 108 w 231"/>
                <a:gd name="T11" fmla="*/ 7 h 163"/>
                <a:gd name="T12" fmla="*/ 27 w 231"/>
                <a:gd name="T13" fmla="*/ 1 h 163"/>
                <a:gd name="T14" fmla="*/ 4 w 231"/>
                <a:gd name="T15" fmla="*/ 16 h 163"/>
                <a:gd name="T16" fmla="*/ 3 w 231"/>
                <a:gd name="T17" fmla="*/ 44 h 163"/>
                <a:gd name="T18" fmla="*/ 6 w 231"/>
                <a:gd name="T19" fmla="*/ 62 h 163"/>
                <a:gd name="T20" fmla="*/ 10 w 231"/>
                <a:gd name="T21" fmla="*/ 90 h 163"/>
                <a:gd name="T22" fmla="*/ 19 w 231"/>
                <a:gd name="T23" fmla="*/ 145 h 163"/>
                <a:gd name="T24" fmla="*/ 20 w 231"/>
                <a:gd name="T25" fmla="*/ 150 h 163"/>
                <a:gd name="T26" fmla="*/ 40 w 231"/>
                <a:gd name="T27" fmla="*/ 163 h 163"/>
                <a:gd name="T28" fmla="*/ 55 w 231"/>
                <a:gd name="T29" fmla="*/ 158 h 163"/>
                <a:gd name="T30" fmla="*/ 92 w 231"/>
                <a:gd name="T31" fmla="*/ 150 h 163"/>
                <a:gd name="T32" fmla="*/ 143 w 231"/>
                <a:gd name="T33" fmla="*/ 155 h 163"/>
                <a:gd name="T34" fmla="*/ 209 w 231"/>
                <a:gd name="T35" fmla="*/ 160 h 163"/>
                <a:gd name="T36" fmla="*/ 218 w 231"/>
                <a:gd name="T37" fmla="*/ 159 h 163"/>
                <a:gd name="T38" fmla="*/ 221 w 231"/>
                <a:gd name="T39" fmla="*/ 157 h 163"/>
                <a:gd name="T40" fmla="*/ 225 w 231"/>
                <a:gd name="T41" fmla="*/ 12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163">
                  <a:moveTo>
                    <a:pt x="225" y="127"/>
                  </a:moveTo>
                  <a:cubicBezTo>
                    <a:pt x="222" y="117"/>
                    <a:pt x="216" y="107"/>
                    <a:pt x="210" y="97"/>
                  </a:cubicBezTo>
                  <a:cubicBezTo>
                    <a:pt x="200" y="81"/>
                    <a:pt x="189" y="66"/>
                    <a:pt x="179" y="49"/>
                  </a:cubicBezTo>
                  <a:cubicBezTo>
                    <a:pt x="175" y="43"/>
                    <a:pt x="171" y="36"/>
                    <a:pt x="166" y="30"/>
                  </a:cubicBezTo>
                  <a:cubicBezTo>
                    <a:pt x="161" y="24"/>
                    <a:pt x="155" y="19"/>
                    <a:pt x="148" y="17"/>
                  </a:cubicBezTo>
                  <a:cubicBezTo>
                    <a:pt x="135" y="13"/>
                    <a:pt x="121" y="9"/>
                    <a:pt x="108" y="7"/>
                  </a:cubicBezTo>
                  <a:cubicBezTo>
                    <a:pt x="81" y="4"/>
                    <a:pt x="54" y="3"/>
                    <a:pt x="27" y="1"/>
                  </a:cubicBezTo>
                  <a:cubicBezTo>
                    <a:pt x="17" y="0"/>
                    <a:pt x="8" y="6"/>
                    <a:pt x="4" y="16"/>
                  </a:cubicBezTo>
                  <a:cubicBezTo>
                    <a:pt x="0" y="26"/>
                    <a:pt x="1" y="35"/>
                    <a:pt x="3" y="44"/>
                  </a:cubicBezTo>
                  <a:cubicBezTo>
                    <a:pt x="3" y="50"/>
                    <a:pt x="5" y="56"/>
                    <a:pt x="6" y="62"/>
                  </a:cubicBezTo>
                  <a:cubicBezTo>
                    <a:pt x="8" y="72"/>
                    <a:pt x="10" y="81"/>
                    <a:pt x="10" y="90"/>
                  </a:cubicBezTo>
                  <a:cubicBezTo>
                    <a:pt x="11" y="109"/>
                    <a:pt x="16" y="127"/>
                    <a:pt x="19" y="145"/>
                  </a:cubicBezTo>
                  <a:cubicBezTo>
                    <a:pt x="19" y="147"/>
                    <a:pt x="20" y="149"/>
                    <a:pt x="20" y="150"/>
                  </a:cubicBezTo>
                  <a:cubicBezTo>
                    <a:pt x="24" y="159"/>
                    <a:pt x="30" y="163"/>
                    <a:pt x="40" y="163"/>
                  </a:cubicBezTo>
                  <a:cubicBezTo>
                    <a:pt x="45" y="162"/>
                    <a:pt x="50" y="161"/>
                    <a:pt x="55" y="158"/>
                  </a:cubicBezTo>
                  <a:cubicBezTo>
                    <a:pt x="67" y="152"/>
                    <a:pt x="79" y="149"/>
                    <a:pt x="92" y="150"/>
                  </a:cubicBezTo>
                  <a:cubicBezTo>
                    <a:pt x="109" y="152"/>
                    <a:pt x="126" y="153"/>
                    <a:pt x="143" y="155"/>
                  </a:cubicBezTo>
                  <a:cubicBezTo>
                    <a:pt x="165" y="158"/>
                    <a:pt x="187" y="160"/>
                    <a:pt x="209" y="160"/>
                  </a:cubicBezTo>
                  <a:cubicBezTo>
                    <a:pt x="212" y="160"/>
                    <a:pt x="215" y="161"/>
                    <a:pt x="218" y="159"/>
                  </a:cubicBezTo>
                  <a:cubicBezTo>
                    <a:pt x="219" y="158"/>
                    <a:pt x="221" y="158"/>
                    <a:pt x="221" y="157"/>
                  </a:cubicBezTo>
                  <a:cubicBezTo>
                    <a:pt x="231" y="148"/>
                    <a:pt x="229" y="137"/>
                    <a:pt x="225" y="1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03"/>
            <p:cNvSpPr/>
            <p:nvPr/>
          </p:nvSpPr>
          <p:spPr bwMode="auto">
            <a:xfrm flipH="1">
              <a:off x="-523876" y="-508001"/>
              <a:ext cx="1570038" cy="1943101"/>
            </a:xfrm>
            <a:custGeom>
              <a:avLst/>
              <a:gdLst>
                <a:gd name="T0" fmla="*/ 39 w 278"/>
                <a:gd name="T1" fmla="*/ 29 h 344"/>
                <a:gd name="T2" fmla="*/ 58 w 278"/>
                <a:gd name="T3" fmla="*/ 13 h 344"/>
                <a:gd name="T4" fmla="*/ 110 w 278"/>
                <a:gd name="T5" fmla="*/ 20 h 344"/>
                <a:gd name="T6" fmla="*/ 134 w 278"/>
                <a:gd name="T7" fmla="*/ 54 h 344"/>
                <a:gd name="T8" fmla="*/ 174 w 278"/>
                <a:gd name="T9" fmla="*/ 97 h 344"/>
                <a:gd name="T10" fmla="*/ 264 w 278"/>
                <a:gd name="T11" fmla="*/ 183 h 344"/>
                <a:gd name="T12" fmla="*/ 278 w 278"/>
                <a:gd name="T13" fmla="*/ 208 h 344"/>
                <a:gd name="T14" fmla="*/ 274 w 278"/>
                <a:gd name="T15" fmla="*/ 222 h 344"/>
                <a:gd name="T16" fmla="*/ 246 w 278"/>
                <a:gd name="T17" fmla="*/ 254 h 344"/>
                <a:gd name="T18" fmla="*/ 198 w 278"/>
                <a:gd name="T19" fmla="*/ 306 h 344"/>
                <a:gd name="T20" fmla="*/ 163 w 278"/>
                <a:gd name="T21" fmla="*/ 340 h 344"/>
                <a:gd name="T22" fmla="*/ 148 w 278"/>
                <a:gd name="T23" fmla="*/ 342 h 344"/>
                <a:gd name="T24" fmla="*/ 120 w 278"/>
                <a:gd name="T25" fmla="*/ 314 h 344"/>
                <a:gd name="T26" fmla="*/ 89 w 278"/>
                <a:gd name="T27" fmla="*/ 273 h 344"/>
                <a:gd name="T28" fmla="*/ 70 w 278"/>
                <a:gd name="T29" fmla="*/ 256 h 344"/>
                <a:gd name="T30" fmla="*/ 52 w 278"/>
                <a:gd name="T31" fmla="*/ 231 h 344"/>
                <a:gd name="T32" fmla="*/ 18 w 278"/>
                <a:gd name="T33" fmla="*/ 143 h 344"/>
                <a:gd name="T34" fmla="*/ 7 w 278"/>
                <a:gd name="T35" fmla="*/ 115 h 344"/>
                <a:gd name="T36" fmla="*/ 1 w 278"/>
                <a:gd name="T37" fmla="*/ 71 h 344"/>
                <a:gd name="T38" fmla="*/ 7 w 278"/>
                <a:gd name="T39" fmla="*/ 57 h 344"/>
                <a:gd name="T40" fmla="*/ 39 w 278"/>
                <a:gd name="T41" fmla="*/ 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8" h="344">
                  <a:moveTo>
                    <a:pt x="39" y="29"/>
                  </a:moveTo>
                  <a:cubicBezTo>
                    <a:pt x="44" y="25"/>
                    <a:pt x="51" y="20"/>
                    <a:pt x="58" y="13"/>
                  </a:cubicBezTo>
                  <a:cubicBezTo>
                    <a:pt x="72" y="0"/>
                    <a:pt x="101" y="5"/>
                    <a:pt x="110" y="20"/>
                  </a:cubicBezTo>
                  <a:cubicBezTo>
                    <a:pt x="118" y="31"/>
                    <a:pt x="126" y="42"/>
                    <a:pt x="134" y="54"/>
                  </a:cubicBezTo>
                  <a:cubicBezTo>
                    <a:pt x="146" y="70"/>
                    <a:pt x="160" y="84"/>
                    <a:pt x="174" y="97"/>
                  </a:cubicBezTo>
                  <a:cubicBezTo>
                    <a:pt x="205" y="125"/>
                    <a:pt x="235" y="153"/>
                    <a:pt x="264" y="183"/>
                  </a:cubicBezTo>
                  <a:cubicBezTo>
                    <a:pt x="271" y="190"/>
                    <a:pt x="277" y="198"/>
                    <a:pt x="278" y="208"/>
                  </a:cubicBezTo>
                  <a:cubicBezTo>
                    <a:pt x="278" y="214"/>
                    <a:pt x="277" y="218"/>
                    <a:pt x="274" y="222"/>
                  </a:cubicBezTo>
                  <a:cubicBezTo>
                    <a:pt x="265" y="233"/>
                    <a:pt x="256" y="244"/>
                    <a:pt x="246" y="254"/>
                  </a:cubicBezTo>
                  <a:cubicBezTo>
                    <a:pt x="230" y="272"/>
                    <a:pt x="214" y="289"/>
                    <a:pt x="198" y="306"/>
                  </a:cubicBezTo>
                  <a:cubicBezTo>
                    <a:pt x="187" y="318"/>
                    <a:pt x="175" y="329"/>
                    <a:pt x="163" y="340"/>
                  </a:cubicBezTo>
                  <a:cubicBezTo>
                    <a:pt x="158" y="344"/>
                    <a:pt x="153" y="344"/>
                    <a:pt x="148" y="342"/>
                  </a:cubicBezTo>
                  <a:cubicBezTo>
                    <a:pt x="135" y="336"/>
                    <a:pt x="125" y="326"/>
                    <a:pt x="120" y="314"/>
                  </a:cubicBezTo>
                  <a:cubicBezTo>
                    <a:pt x="113" y="297"/>
                    <a:pt x="103" y="284"/>
                    <a:pt x="89" y="273"/>
                  </a:cubicBezTo>
                  <a:cubicBezTo>
                    <a:pt x="82" y="267"/>
                    <a:pt x="76" y="262"/>
                    <a:pt x="70" y="256"/>
                  </a:cubicBezTo>
                  <a:cubicBezTo>
                    <a:pt x="62" y="249"/>
                    <a:pt x="56" y="241"/>
                    <a:pt x="52" y="231"/>
                  </a:cubicBezTo>
                  <a:cubicBezTo>
                    <a:pt x="39" y="203"/>
                    <a:pt x="28" y="173"/>
                    <a:pt x="18" y="143"/>
                  </a:cubicBezTo>
                  <a:cubicBezTo>
                    <a:pt x="15" y="134"/>
                    <a:pt x="12" y="124"/>
                    <a:pt x="7" y="115"/>
                  </a:cubicBezTo>
                  <a:cubicBezTo>
                    <a:pt x="1" y="101"/>
                    <a:pt x="1" y="86"/>
                    <a:pt x="1" y="71"/>
                  </a:cubicBezTo>
                  <a:cubicBezTo>
                    <a:pt x="0" y="66"/>
                    <a:pt x="3" y="61"/>
                    <a:pt x="7" y="57"/>
                  </a:cubicBezTo>
                  <a:cubicBezTo>
                    <a:pt x="16" y="47"/>
                    <a:pt x="27" y="40"/>
                    <a:pt x="39" y="29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04"/>
            <p:cNvSpPr/>
            <p:nvPr/>
          </p:nvSpPr>
          <p:spPr bwMode="auto">
            <a:xfrm flipH="1">
              <a:off x="741362" y="-581026"/>
              <a:ext cx="2309813" cy="998538"/>
            </a:xfrm>
            <a:custGeom>
              <a:avLst/>
              <a:gdLst>
                <a:gd name="T0" fmla="*/ 2 w 409"/>
                <a:gd name="T1" fmla="*/ 73 h 177"/>
                <a:gd name="T2" fmla="*/ 106 w 409"/>
                <a:gd name="T3" fmla="*/ 126 h 177"/>
                <a:gd name="T4" fmla="*/ 159 w 409"/>
                <a:gd name="T5" fmla="*/ 153 h 177"/>
                <a:gd name="T6" fmla="*/ 205 w 409"/>
                <a:gd name="T7" fmla="*/ 171 h 177"/>
                <a:gd name="T8" fmla="*/ 270 w 409"/>
                <a:gd name="T9" fmla="*/ 143 h 177"/>
                <a:gd name="T10" fmla="*/ 319 w 409"/>
                <a:gd name="T11" fmla="*/ 65 h 177"/>
                <a:gd name="T12" fmla="*/ 407 w 409"/>
                <a:gd name="T13" fmla="*/ 5 h 177"/>
                <a:gd name="T14" fmla="*/ 406 w 409"/>
                <a:gd name="T15" fmla="*/ 1 h 177"/>
                <a:gd name="T16" fmla="*/ 282 w 409"/>
                <a:gd name="T17" fmla="*/ 108 h 177"/>
                <a:gd name="T18" fmla="*/ 263 w 409"/>
                <a:gd name="T19" fmla="*/ 147 h 177"/>
                <a:gd name="T20" fmla="*/ 221 w 409"/>
                <a:gd name="T21" fmla="*/ 169 h 177"/>
                <a:gd name="T22" fmla="*/ 167 w 409"/>
                <a:gd name="T23" fmla="*/ 153 h 177"/>
                <a:gd name="T24" fmla="*/ 118 w 409"/>
                <a:gd name="T25" fmla="*/ 128 h 177"/>
                <a:gd name="T26" fmla="*/ 4 w 409"/>
                <a:gd name="T27" fmla="*/ 69 h 177"/>
                <a:gd name="T28" fmla="*/ 2 w 409"/>
                <a:gd name="T29" fmla="*/ 73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177">
                  <a:moveTo>
                    <a:pt x="2" y="73"/>
                  </a:moveTo>
                  <a:cubicBezTo>
                    <a:pt x="37" y="91"/>
                    <a:pt x="71" y="108"/>
                    <a:pt x="106" y="126"/>
                  </a:cubicBezTo>
                  <a:cubicBezTo>
                    <a:pt x="123" y="135"/>
                    <a:pt x="141" y="144"/>
                    <a:pt x="159" y="153"/>
                  </a:cubicBezTo>
                  <a:cubicBezTo>
                    <a:pt x="173" y="160"/>
                    <a:pt x="188" y="168"/>
                    <a:pt x="205" y="171"/>
                  </a:cubicBezTo>
                  <a:cubicBezTo>
                    <a:pt x="231" y="177"/>
                    <a:pt x="258" y="169"/>
                    <a:pt x="270" y="143"/>
                  </a:cubicBezTo>
                  <a:cubicBezTo>
                    <a:pt x="283" y="114"/>
                    <a:pt x="297" y="88"/>
                    <a:pt x="319" y="65"/>
                  </a:cubicBezTo>
                  <a:cubicBezTo>
                    <a:pt x="343" y="39"/>
                    <a:pt x="374" y="18"/>
                    <a:pt x="407" y="5"/>
                  </a:cubicBezTo>
                  <a:cubicBezTo>
                    <a:pt x="409" y="4"/>
                    <a:pt x="408" y="0"/>
                    <a:pt x="406" y="1"/>
                  </a:cubicBezTo>
                  <a:cubicBezTo>
                    <a:pt x="354" y="22"/>
                    <a:pt x="310" y="59"/>
                    <a:pt x="282" y="108"/>
                  </a:cubicBezTo>
                  <a:cubicBezTo>
                    <a:pt x="275" y="120"/>
                    <a:pt x="270" y="134"/>
                    <a:pt x="263" y="147"/>
                  </a:cubicBezTo>
                  <a:cubicBezTo>
                    <a:pt x="255" y="162"/>
                    <a:pt x="238" y="169"/>
                    <a:pt x="221" y="169"/>
                  </a:cubicBezTo>
                  <a:cubicBezTo>
                    <a:pt x="202" y="169"/>
                    <a:pt x="184" y="161"/>
                    <a:pt x="167" y="153"/>
                  </a:cubicBezTo>
                  <a:cubicBezTo>
                    <a:pt x="151" y="144"/>
                    <a:pt x="135" y="136"/>
                    <a:pt x="118" y="128"/>
                  </a:cubicBezTo>
                  <a:cubicBezTo>
                    <a:pt x="80" y="108"/>
                    <a:pt x="42" y="89"/>
                    <a:pt x="4" y="69"/>
                  </a:cubicBezTo>
                  <a:cubicBezTo>
                    <a:pt x="2" y="68"/>
                    <a:pt x="0" y="72"/>
                    <a:pt x="2" y="73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19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5" name="稻壳儿设计师PPT@老油条PPT_3">
            <a:extLst>
              <a:ext uri="{FF2B5EF4-FFF2-40B4-BE49-F238E27FC236}">
                <a16:creationId xmlns:a16="http://schemas.microsoft.com/office/drawing/2014/main" id="{4F7066D8-7276-4A3A-AF6B-9B7B42FF5D4D}"/>
              </a:ext>
            </a:extLst>
          </p:cNvPr>
          <p:cNvSpPr txBox="1"/>
          <p:nvPr/>
        </p:nvSpPr>
        <p:spPr>
          <a:xfrm>
            <a:off x="3495902" y="430550"/>
            <a:ext cx="418168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44342B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共享決策</a:t>
            </a:r>
          </a:p>
        </p:txBody>
      </p:sp>
      <p:sp>
        <p:nvSpPr>
          <p:cNvPr id="14" name="直角三角形 13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1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56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sp>
        <p:nvSpPr>
          <p:cNvPr id="18" name="稻壳儿设计师PPT@老油条PPT_3">
            <a:extLst>
              <a:ext uri="{FF2B5EF4-FFF2-40B4-BE49-F238E27FC236}">
                <a16:creationId xmlns:a16="http://schemas.microsoft.com/office/drawing/2014/main" id="{FE366264-6717-4ECE-8605-5396E1D3AA1C}"/>
              </a:ext>
            </a:extLst>
          </p:cNvPr>
          <p:cNvSpPr txBox="1"/>
          <p:nvPr/>
        </p:nvSpPr>
        <p:spPr>
          <a:xfrm>
            <a:off x="1473959" y="1938844"/>
            <a:ext cx="9459999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kumimoji="0" lang="zh-TW" altLang="en-US" sz="3200" b="0" i="0" u="none" strike="noStrike" kern="1200" cap="none" spc="300" normalizeH="0" baseline="0" noProof="0" dirty="0">
                <a:ln>
                  <a:noFill/>
                </a:ln>
                <a:solidFill>
                  <a:srgbClr val="44342B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林先生您好， 針對您母親因為</a:t>
            </a:r>
            <a:r>
              <a:rPr kumimoji="0" lang="zh-TW" altLang="en-US" sz="3200" b="0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末期腎臟病變</a:t>
            </a:r>
            <a:r>
              <a:rPr kumimoji="0" lang="zh-TW" altLang="en-US" sz="3200" b="0" i="0" u="none" strike="noStrike" kern="1200" cap="none" spc="300" normalizeH="0" baseline="0" noProof="0" dirty="0">
                <a:ln>
                  <a:noFill/>
                </a:ln>
                <a:solidFill>
                  <a:srgbClr val="44342B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，原已告知可能要做</a:t>
            </a:r>
            <a:r>
              <a:rPr kumimoji="0" lang="zh-TW" altLang="en-US" sz="3200" b="0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透析治療</a:t>
            </a:r>
            <a:r>
              <a:rPr kumimoji="0" lang="zh-TW" altLang="en-US" sz="3200" b="0" i="0" u="none" strike="noStrike" kern="1200" cap="none" spc="300" normalizeH="0" baseline="0" noProof="0" dirty="0">
                <a:ln>
                  <a:noFill/>
                </a:ln>
                <a:solidFill>
                  <a:srgbClr val="44342B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準備，因為今天因症狀不適送至急診，檢查結果建議要緊急做透析治療。在我們查詢文獻告知發現不管是成本、風險、效果，我們強力建議</a:t>
            </a:r>
            <a:r>
              <a:rPr lang="zh-TW" altLang="en-US" sz="3200" spc="300" dirty="0">
                <a:solidFill>
                  <a:srgbClr val="44342B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推薦您使用</a:t>
            </a:r>
            <a:r>
              <a:rPr lang="zh-TW" altLang="en-US" sz="3200" spc="3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腹膜透析</a:t>
            </a:r>
            <a:r>
              <a:rPr lang="zh-TW" altLang="en-US" sz="3200" spc="300" dirty="0">
                <a:solidFill>
                  <a:srgbClr val="44342B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</a:rPr>
              <a:t>做治療。</a:t>
            </a:r>
            <a:endParaRPr kumimoji="0" lang="zh-TW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44342B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93077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稻壳儿设计师PPT@老油条PPT_78"/>
          <p:cNvSpPr>
            <a:spLocks noEditPoints="1"/>
          </p:cNvSpPr>
          <p:nvPr/>
        </p:nvSpPr>
        <p:spPr bwMode="auto">
          <a:xfrm>
            <a:off x="-1850481" y="4013200"/>
            <a:ext cx="2145275" cy="4127500"/>
          </a:xfrm>
          <a:custGeom>
            <a:avLst/>
            <a:gdLst>
              <a:gd name="T0" fmla="*/ 392 w 462"/>
              <a:gd name="T1" fmla="*/ 92 h 889"/>
              <a:gd name="T2" fmla="*/ 392 w 462"/>
              <a:gd name="T3" fmla="*/ 91 h 889"/>
              <a:gd name="T4" fmla="*/ 392 w 462"/>
              <a:gd name="T5" fmla="*/ 93 h 889"/>
              <a:gd name="T6" fmla="*/ 392 w 462"/>
              <a:gd name="T7" fmla="*/ 92 h 889"/>
              <a:gd name="T8" fmla="*/ 94 w 462"/>
              <a:gd name="T9" fmla="*/ 235 h 889"/>
              <a:gd name="T10" fmla="*/ 94 w 462"/>
              <a:gd name="T11" fmla="*/ 234 h 889"/>
              <a:gd name="T12" fmla="*/ 187 w 462"/>
              <a:gd name="T13" fmla="*/ 205 h 889"/>
              <a:gd name="T14" fmla="*/ 187 w 462"/>
              <a:gd name="T15" fmla="*/ 205 h 889"/>
              <a:gd name="T16" fmla="*/ 203 w 462"/>
              <a:gd name="T17" fmla="*/ 210 h 889"/>
              <a:gd name="T18" fmla="*/ 203 w 462"/>
              <a:gd name="T19" fmla="*/ 210 h 889"/>
              <a:gd name="T20" fmla="*/ 195 w 462"/>
              <a:gd name="T21" fmla="*/ 214 h 889"/>
              <a:gd name="T22" fmla="*/ 195 w 462"/>
              <a:gd name="T23" fmla="*/ 214 h 889"/>
              <a:gd name="T24" fmla="*/ 196 w 462"/>
              <a:gd name="T25" fmla="*/ 214 h 889"/>
              <a:gd name="T26" fmla="*/ 196 w 462"/>
              <a:gd name="T27" fmla="*/ 214 h 889"/>
              <a:gd name="T28" fmla="*/ 99 w 462"/>
              <a:gd name="T29" fmla="*/ 393 h 889"/>
              <a:gd name="T30" fmla="*/ 99 w 462"/>
              <a:gd name="T31" fmla="*/ 392 h 889"/>
              <a:gd name="T32" fmla="*/ 100 w 462"/>
              <a:gd name="T33" fmla="*/ 403 h 889"/>
              <a:gd name="T34" fmla="*/ 100 w 462"/>
              <a:gd name="T35" fmla="*/ 402 h 889"/>
              <a:gd name="T36" fmla="*/ 100 w 462"/>
              <a:gd name="T37" fmla="*/ 408 h 889"/>
              <a:gd name="T38" fmla="*/ 100 w 462"/>
              <a:gd name="T39" fmla="*/ 407 h 889"/>
              <a:gd name="T40" fmla="*/ 33 w 462"/>
              <a:gd name="T41" fmla="*/ 439 h 889"/>
              <a:gd name="T42" fmla="*/ 33 w 462"/>
              <a:gd name="T43" fmla="*/ 439 h 889"/>
              <a:gd name="T44" fmla="*/ 33 w 462"/>
              <a:gd name="T45" fmla="*/ 439 h 889"/>
              <a:gd name="T46" fmla="*/ 33 w 462"/>
              <a:gd name="T47" fmla="*/ 439 h 889"/>
              <a:gd name="T48" fmla="*/ 33 w 462"/>
              <a:gd name="T49" fmla="*/ 439 h 889"/>
              <a:gd name="T50" fmla="*/ 25 w 462"/>
              <a:gd name="T51" fmla="*/ 446 h 889"/>
              <a:gd name="T52" fmla="*/ 26 w 462"/>
              <a:gd name="T53" fmla="*/ 445 h 889"/>
              <a:gd name="T54" fmla="*/ 92 w 462"/>
              <a:gd name="T55" fmla="*/ 429 h 889"/>
              <a:gd name="T56" fmla="*/ 92 w 462"/>
              <a:gd name="T57" fmla="*/ 429 h 889"/>
              <a:gd name="T58" fmla="*/ 1 w 462"/>
              <a:gd name="T59" fmla="*/ 502 h 889"/>
              <a:gd name="T60" fmla="*/ 0 w 462"/>
              <a:gd name="T61" fmla="*/ 501 h 889"/>
              <a:gd name="T62" fmla="*/ 89 w 462"/>
              <a:gd name="T63" fmla="*/ 490 h 889"/>
              <a:gd name="T64" fmla="*/ 89 w 462"/>
              <a:gd name="T65" fmla="*/ 490 h 889"/>
              <a:gd name="T66" fmla="*/ 87 w 462"/>
              <a:gd name="T67" fmla="*/ 491 h 889"/>
              <a:gd name="T68" fmla="*/ 87 w 462"/>
              <a:gd name="T69" fmla="*/ 491 h 889"/>
              <a:gd name="T70" fmla="*/ 87 w 462"/>
              <a:gd name="T71" fmla="*/ 491 h 889"/>
              <a:gd name="T72" fmla="*/ 87 w 462"/>
              <a:gd name="T73" fmla="*/ 491 h 889"/>
              <a:gd name="T74" fmla="*/ 87 w 462"/>
              <a:gd name="T75" fmla="*/ 491 h 889"/>
              <a:gd name="T76" fmla="*/ 89 w 462"/>
              <a:gd name="T77" fmla="*/ 491 h 889"/>
              <a:gd name="T78" fmla="*/ 88 w 462"/>
              <a:gd name="T79" fmla="*/ 491 h 889"/>
              <a:gd name="T80" fmla="*/ 399 w 462"/>
              <a:gd name="T81" fmla="*/ 467 h 889"/>
              <a:gd name="T82" fmla="*/ 400 w 462"/>
              <a:gd name="T83" fmla="*/ 466 h 889"/>
              <a:gd name="T84" fmla="*/ 385 w 462"/>
              <a:gd name="T85" fmla="*/ 504 h 889"/>
              <a:gd name="T86" fmla="*/ 385 w 462"/>
              <a:gd name="T87" fmla="*/ 504 h 889"/>
              <a:gd name="T88" fmla="*/ 462 w 462"/>
              <a:gd name="T89" fmla="*/ 544 h 889"/>
              <a:gd name="T90" fmla="*/ 462 w 462"/>
              <a:gd name="T91" fmla="*/ 544 h 889"/>
              <a:gd name="T92" fmla="*/ 158 w 462"/>
              <a:gd name="T93" fmla="*/ 888 h 889"/>
              <a:gd name="T94" fmla="*/ 158 w 462"/>
              <a:gd name="T95" fmla="*/ 889 h 889"/>
              <a:gd name="T96" fmla="*/ 158 w 462"/>
              <a:gd name="T97" fmla="*/ 888 h 889"/>
              <a:gd name="T98" fmla="*/ 158 w 462"/>
              <a:gd name="T99" fmla="*/ 888 h 889"/>
              <a:gd name="T100" fmla="*/ 158 w 462"/>
              <a:gd name="T101" fmla="*/ 888 h 889"/>
              <a:gd name="T102" fmla="*/ 158 w 462"/>
              <a:gd name="T103" fmla="*/ 888 h 889"/>
              <a:gd name="T104" fmla="*/ 158 w 462"/>
              <a:gd name="T105" fmla="*/ 888 h 889"/>
              <a:gd name="T106" fmla="*/ 157 w 462"/>
              <a:gd name="T107" fmla="*/ 887 h 889"/>
              <a:gd name="T108" fmla="*/ 158 w 462"/>
              <a:gd name="T109" fmla="*/ 888 h 889"/>
              <a:gd name="T110" fmla="*/ 387 w 462"/>
              <a:gd name="T111" fmla="*/ 532 h 889"/>
              <a:gd name="T112" fmla="*/ 387 w 462"/>
              <a:gd name="T113" fmla="*/ 532 h 889"/>
              <a:gd name="T114" fmla="*/ 383 w 462"/>
              <a:gd name="T115" fmla="*/ 40 h 889"/>
              <a:gd name="T116" fmla="*/ 382 w 462"/>
              <a:gd name="T117" fmla="*/ 39 h 889"/>
              <a:gd name="T118" fmla="*/ 383 w 462"/>
              <a:gd name="T119" fmla="*/ 40 h 889"/>
              <a:gd name="T120" fmla="*/ 310 w 462"/>
              <a:gd name="T121" fmla="*/ 1 h 889"/>
              <a:gd name="T122" fmla="*/ 310 w 462"/>
              <a:gd name="T123" fmla="*/ 1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2" h="889">
                <a:moveTo>
                  <a:pt x="392" y="91"/>
                </a:moveTo>
                <a:cubicBezTo>
                  <a:pt x="392" y="91"/>
                  <a:pt x="392" y="92"/>
                  <a:pt x="392" y="92"/>
                </a:cubicBezTo>
                <a:cubicBezTo>
                  <a:pt x="392" y="92"/>
                  <a:pt x="392" y="91"/>
                  <a:pt x="392" y="91"/>
                </a:cubicBezTo>
                <a:cubicBezTo>
                  <a:pt x="392" y="91"/>
                  <a:pt x="392" y="91"/>
                  <a:pt x="392" y="91"/>
                </a:cubicBezTo>
                <a:close/>
                <a:moveTo>
                  <a:pt x="392" y="92"/>
                </a:moveTo>
                <a:cubicBezTo>
                  <a:pt x="392" y="92"/>
                  <a:pt x="392" y="92"/>
                  <a:pt x="392" y="93"/>
                </a:cubicBezTo>
                <a:cubicBezTo>
                  <a:pt x="392" y="93"/>
                  <a:pt x="392" y="92"/>
                  <a:pt x="392" y="92"/>
                </a:cubicBezTo>
                <a:cubicBezTo>
                  <a:pt x="392" y="92"/>
                  <a:pt x="392" y="92"/>
                  <a:pt x="392" y="92"/>
                </a:cubicBezTo>
                <a:close/>
                <a:moveTo>
                  <a:pt x="94" y="234"/>
                </a:moveTo>
                <a:cubicBezTo>
                  <a:pt x="94" y="234"/>
                  <a:pt x="94" y="235"/>
                  <a:pt x="94" y="235"/>
                </a:cubicBezTo>
                <a:cubicBezTo>
                  <a:pt x="94" y="235"/>
                  <a:pt x="94" y="234"/>
                  <a:pt x="94" y="234"/>
                </a:cubicBezTo>
                <a:cubicBezTo>
                  <a:pt x="94" y="234"/>
                  <a:pt x="94" y="234"/>
                  <a:pt x="94" y="234"/>
                </a:cubicBezTo>
                <a:close/>
                <a:moveTo>
                  <a:pt x="187" y="205"/>
                </a:moveTo>
                <a:cubicBezTo>
                  <a:pt x="187" y="205"/>
                  <a:pt x="187" y="205"/>
                  <a:pt x="187" y="205"/>
                </a:cubicBezTo>
                <a:cubicBezTo>
                  <a:pt x="187" y="205"/>
                  <a:pt x="187" y="205"/>
                  <a:pt x="187" y="205"/>
                </a:cubicBezTo>
                <a:cubicBezTo>
                  <a:pt x="187" y="205"/>
                  <a:pt x="187" y="205"/>
                  <a:pt x="187" y="205"/>
                </a:cubicBezTo>
                <a:close/>
                <a:moveTo>
                  <a:pt x="203" y="210"/>
                </a:moveTo>
                <a:cubicBezTo>
                  <a:pt x="203" y="210"/>
                  <a:pt x="203" y="210"/>
                  <a:pt x="203" y="210"/>
                </a:cubicBezTo>
                <a:cubicBezTo>
                  <a:pt x="203" y="210"/>
                  <a:pt x="203" y="210"/>
                  <a:pt x="203" y="210"/>
                </a:cubicBezTo>
                <a:cubicBezTo>
                  <a:pt x="203" y="210"/>
                  <a:pt x="203" y="210"/>
                  <a:pt x="203" y="210"/>
                </a:cubicBezTo>
                <a:close/>
                <a:moveTo>
                  <a:pt x="195" y="214"/>
                </a:moveTo>
                <a:cubicBezTo>
                  <a:pt x="195" y="214"/>
                  <a:pt x="195" y="214"/>
                  <a:pt x="195" y="214"/>
                </a:cubicBezTo>
                <a:cubicBezTo>
                  <a:pt x="195" y="214"/>
                  <a:pt x="195" y="214"/>
                  <a:pt x="195" y="214"/>
                </a:cubicBezTo>
                <a:cubicBezTo>
                  <a:pt x="195" y="214"/>
                  <a:pt x="195" y="214"/>
                  <a:pt x="195" y="214"/>
                </a:cubicBezTo>
                <a:close/>
                <a:moveTo>
                  <a:pt x="196" y="214"/>
                </a:moveTo>
                <a:cubicBezTo>
                  <a:pt x="196" y="214"/>
                  <a:pt x="196" y="214"/>
                  <a:pt x="196" y="214"/>
                </a:cubicBezTo>
                <a:cubicBezTo>
                  <a:pt x="196" y="214"/>
                  <a:pt x="196" y="214"/>
                  <a:pt x="196" y="214"/>
                </a:cubicBezTo>
                <a:cubicBezTo>
                  <a:pt x="196" y="214"/>
                  <a:pt x="196" y="214"/>
                  <a:pt x="196" y="214"/>
                </a:cubicBezTo>
                <a:close/>
                <a:moveTo>
                  <a:pt x="99" y="392"/>
                </a:moveTo>
                <a:cubicBezTo>
                  <a:pt x="99" y="392"/>
                  <a:pt x="99" y="392"/>
                  <a:pt x="99" y="393"/>
                </a:cubicBezTo>
                <a:cubicBezTo>
                  <a:pt x="99" y="392"/>
                  <a:pt x="99" y="392"/>
                  <a:pt x="99" y="392"/>
                </a:cubicBezTo>
                <a:cubicBezTo>
                  <a:pt x="99" y="392"/>
                  <a:pt x="99" y="392"/>
                  <a:pt x="99" y="392"/>
                </a:cubicBezTo>
                <a:close/>
                <a:moveTo>
                  <a:pt x="100" y="402"/>
                </a:moveTo>
                <a:cubicBezTo>
                  <a:pt x="100" y="402"/>
                  <a:pt x="100" y="403"/>
                  <a:pt x="100" y="403"/>
                </a:cubicBezTo>
                <a:cubicBezTo>
                  <a:pt x="100" y="403"/>
                  <a:pt x="100" y="402"/>
                  <a:pt x="100" y="402"/>
                </a:cubicBezTo>
                <a:cubicBezTo>
                  <a:pt x="100" y="402"/>
                  <a:pt x="100" y="402"/>
                  <a:pt x="100" y="402"/>
                </a:cubicBezTo>
                <a:close/>
                <a:moveTo>
                  <a:pt x="100" y="407"/>
                </a:moveTo>
                <a:cubicBezTo>
                  <a:pt x="100" y="407"/>
                  <a:pt x="100" y="407"/>
                  <a:pt x="100" y="408"/>
                </a:cubicBezTo>
                <a:cubicBezTo>
                  <a:pt x="100" y="407"/>
                  <a:pt x="100" y="407"/>
                  <a:pt x="100" y="407"/>
                </a:cubicBezTo>
                <a:cubicBezTo>
                  <a:pt x="100" y="407"/>
                  <a:pt x="100" y="407"/>
                  <a:pt x="100" y="407"/>
                </a:cubicBezTo>
                <a:close/>
                <a:moveTo>
                  <a:pt x="33" y="439"/>
                </a:move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lose/>
                <a:moveTo>
                  <a:pt x="33" y="439"/>
                </a:moveTo>
                <a:cubicBezTo>
                  <a:pt x="33" y="439"/>
                  <a:pt x="33" y="439"/>
                  <a:pt x="34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lose/>
                <a:moveTo>
                  <a:pt x="26" y="445"/>
                </a:moveTo>
                <a:cubicBezTo>
                  <a:pt x="25" y="445"/>
                  <a:pt x="25" y="445"/>
                  <a:pt x="25" y="446"/>
                </a:cubicBezTo>
                <a:cubicBezTo>
                  <a:pt x="25" y="445"/>
                  <a:pt x="25" y="445"/>
                  <a:pt x="26" y="445"/>
                </a:cubicBezTo>
                <a:cubicBezTo>
                  <a:pt x="26" y="445"/>
                  <a:pt x="26" y="445"/>
                  <a:pt x="26" y="445"/>
                </a:cubicBezTo>
                <a:close/>
                <a:moveTo>
                  <a:pt x="92" y="429"/>
                </a:moveTo>
                <a:cubicBezTo>
                  <a:pt x="92" y="429"/>
                  <a:pt x="92" y="429"/>
                  <a:pt x="92" y="429"/>
                </a:cubicBezTo>
                <a:cubicBezTo>
                  <a:pt x="92" y="429"/>
                  <a:pt x="92" y="429"/>
                  <a:pt x="92" y="429"/>
                </a:cubicBezTo>
                <a:cubicBezTo>
                  <a:pt x="92" y="429"/>
                  <a:pt x="92" y="429"/>
                  <a:pt x="92" y="429"/>
                </a:cubicBezTo>
                <a:close/>
                <a:moveTo>
                  <a:pt x="0" y="501"/>
                </a:moveTo>
                <a:cubicBezTo>
                  <a:pt x="0" y="501"/>
                  <a:pt x="0" y="501"/>
                  <a:pt x="1" y="502"/>
                </a:cubicBezTo>
                <a:cubicBezTo>
                  <a:pt x="0" y="501"/>
                  <a:pt x="0" y="501"/>
                  <a:pt x="0" y="501"/>
                </a:cubicBezTo>
                <a:cubicBezTo>
                  <a:pt x="0" y="501"/>
                  <a:pt x="0" y="501"/>
                  <a:pt x="0" y="501"/>
                </a:cubicBezTo>
                <a:close/>
                <a:moveTo>
                  <a:pt x="89" y="490"/>
                </a:moveTo>
                <a:cubicBezTo>
                  <a:pt x="89" y="490"/>
                  <a:pt x="89" y="490"/>
                  <a:pt x="89" y="490"/>
                </a:cubicBezTo>
                <a:cubicBezTo>
                  <a:pt x="89" y="490"/>
                  <a:pt x="89" y="490"/>
                  <a:pt x="89" y="490"/>
                </a:cubicBezTo>
                <a:cubicBezTo>
                  <a:pt x="89" y="490"/>
                  <a:pt x="89" y="490"/>
                  <a:pt x="89" y="490"/>
                </a:cubicBezTo>
                <a:close/>
                <a:moveTo>
                  <a:pt x="87" y="491"/>
                </a:move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lose/>
                <a:moveTo>
                  <a:pt x="87" y="491"/>
                </a:move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lose/>
                <a:moveTo>
                  <a:pt x="88" y="491"/>
                </a:moveTo>
                <a:cubicBezTo>
                  <a:pt x="88" y="491"/>
                  <a:pt x="88" y="491"/>
                  <a:pt x="89" y="491"/>
                </a:cubicBezTo>
                <a:cubicBezTo>
                  <a:pt x="88" y="491"/>
                  <a:pt x="88" y="491"/>
                  <a:pt x="88" y="491"/>
                </a:cubicBezTo>
                <a:cubicBezTo>
                  <a:pt x="88" y="491"/>
                  <a:pt x="88" y="491"/>
                  <a:pt x="88" y="491"/>
                </a:cubicBezTo>
                <a:close/>
                <a:moveTo>
                  <a:pt x="400" y="466"/>
                </a:moveTo>
                <a:cubicBezTo>
                  <a:pt x="400" y="466"/>
                  <a:pt x="400" y="467"/>
                  <a:pt x="399" y="467"/>
                </a:cubicBezTo>
                <a:cubicBezTo>
                  <a:pt x="400" y="467"/>
                  <a:pt x="400" y="466"/>
                  <a:pt x="400" y="466"/>
                </a:cubicBezTo>
                <a:cubicBezTo>
                  <a:pt x="400" y="466"/>
                  <a:pt x="400" y="466"/>
                  <a:pt x="400" y="466"/>
                </a:cubicBezTo>
                <a:close/>
                <a:moveTo>
                  <a:pt x="385" y="504"/>
                </a:moveTo>
                <a:cubicBezTo>
                  <a:pt x="385" y="504"/>
                  <a:pt x="385" y="504"/>
                  <a:pt x="385" y="504"/>
                </a:cubicBezTo>
                <a:cubicBezTo>
                  <a:pt x="385" y="504"/>
                  <a:pt x="385" y="504"/>
                  <a:pt x="385" y="504"/>
                </a:cubicBezTo>
                <a:cubicBezTo>
                  <a:pt x="385" y="504"/>
                  <a:pt x="385" y="504"/>
                  <a:pt x="385" y="504"/>
                </a:cubicBezTo>
                <a:close/>
                <a:moveTo>
                  <a:pt x="462" y="544"/>
                </a:moveTo>
                <a:cubicBezTo>
                  <a:pt x="462" y="544"/>
                  <a:pt x="462" y="544"/>
                  <a:pt x="462" y="544"/>
                </a:cubicBezTo>
                <a:cubicBezTo>
                  <a:pt x="462" y="544"/>
                  <a:pt x="462" y="544"/>
                  <a:pt x="462" y="544"/>
                </a:cubicBezTo>
                <a:cubicBezTo>
                  <a:pt x="462" y="544"/>
                  <a:pt x="462" y="544"/>
                  <a:pt x="462" y="544"/>
                </a:cubicBezTo>
                <a:close/>
                <a:moveTo>
                  <a:pt x="158" y="889"/>
                </a:moveTo>
                <a:cubicBezTo>
                  <a:pt x="158" y="889"/>
                  <a:pt x="158" y="888"/>
                  <a:pt x="158" y="888"/>
                </a:cubicBezTo>
                <a:cubicBezTo>
                  <a:pt x="158" y="888"/>
                  <a:pt x="158" y="889"/>
                  <a:pt x="158" y="889"/>
                </a:cubicBezTo>
                <a:cubicBezTo>
                  <a:pt x="158" y="889"/>
                  <a:pt x="158" y="889"/>
                  <a:pt x="158" y="889"/>
                </a:cubicBezTo>
                <a:close/>
                <a:moveTo>
                  <a:pt x="158" y="888"/>
                </a:move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158" y="888"/>
                </a:moveTo>
                <a:cubicBezTo>
                  <a:pt x="158" y="888"/>
                  <a:pt x="158" y="888"/>
                  <a:pt x="158" y="887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158" y="888"/>
                </a:moveTo>
                <a:cubicBezTo>
                  <a:pt x="158" y="888"/>
                  <a:pt x="158" y="887"/>
                  <a:pt x="158" y="887"/>
                </a:cubicBezTo>
                <a:cubicBezTo>
                  <a:pt x="158" y="887"/>
                  <a:pt x="157" y="887"/>
                  <a:pt x="157" y="887"/>
                </a:cubicBezTo>
                <a:cubicBezTo>
                  <a:pt x="157" y="887"/>
                  <a:pt x="158" y="887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387" y="532"/>
                </a:move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lose/>
                <a:moveTo>
                  <a:pt x="383" y="40"/>
                </a:moveTo>
                <a:cubicBezTo>
                  <a:pt x="383" y="40"/>
                  <a:pt x="383" y="40"/>
                  <a:pt x="383" y="40"/>
                </a:cubicBezTo>
                <a:cubicBezTo>
                  <a:pt x="382" y="39"/>
                  <a:pt x="382" y="39"/>
                  <a:pt x="382" y="39"/>
                </a:cubicBezTo>
                <a:cubicBezTo>
                  <a:pt x="382" y="39"/>
                  <a:pt x="383" y="39"/>
                  <a:pt x="383" y="40"/>
                </a:cubicBezTo>
                <a:cubicBezTo>
                  <a:pt x="383" y="40"/>
                  <a:pt x="383" y="40"/>
                  <a:pt x="383" y="40"/>
                </a:cubicBezTo>
                <a:close/>
                <a:moveTo>
                  <a:pt x="310" y="1"/>
                </a:moveTo>
                <a:cubicBezTo>
                  <a:pt x="310" y="1"/>
                  <a:pt x="310" y="1"/>
                  <a:pt x="310" y="1"/>
                </a:cubicBezTo>
                <a:cubicBezTo>
                  <a:pt x="310" y="1"/>
                  <a:pt x="310" y="0"/>
                  <a:pt x="310" y="0"/>
                </a:cubicBezTo>
                <a:cubicBezTo>
                  <a:pt x="310" y="0"/>
                  <a:pt x="310" y="1"/>
                  <a:pt x="310" y="1"/>
                </a:cubicBezTo>
                <a:cubicBezTo>
                  <a:pt x="310" y="1"/>
                  <a:pt x="310" y="1"/>
                  <a:pt x="310" y="1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0" name="稻壳儿设计师PPT@老油条PPT_85"/>
          <p:cNvSpPr/>
          <p:nvPr/>
        </p:nvSpPr>
        <p:spPr>
          <a:xfrm>
            <a:off x="4126456" y="171823"/>
            <a:ext cx="3262432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60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背景說明</a:t>
            </a:r>
            <a:endParaRPr lang="zh-CN" altLang="en-US" sz="6000" dirty="0">
              <a:solidFill>
                <a:srgbClr val="44342B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07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91" name="直角三角形 90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93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6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8074371-6708-4437-ACE7-67FDF0DCA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386" y="1196166"/>
            <a:ext cx="8348572" cy="5634067"/>
          </a:xfrm>
          <a:prstGeom prst="rect">
            <a:avLst/>
          </a:prstGeom>
        </p:spPr>
      </p:pic>
      <p:pic>
        <p:nvPicPr>
          <p:cNvPr id="1026" name="Picture 2" descr="https://www.uptodate.com/app/assets/utd-menu/utd-logo-deskt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093" y="417718"/>
            <a:ext cx="3219030" cy="76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cdn-icons-png.flaticon.com/512/3974/39749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137" y="1057230"/>
            <a:ext cx="1673424" cy="16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cdn-icons-png.flaticon.com/512/4246/424656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77" y="840658"/>
            <a:ext cx="1889996" cy="188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2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稻壳儿设计师PPT@老油条PPT_78"/>
          <p:cNvSpPr>
            <a:spLocks noEditPoints="1"/>
          </p:cNvSpPr>
          <p:nvPr/>
        </p:nvSpPr>
        <p:spPr bwMode="auto">
          <a:xfrm>
            <a:off x="-1850481" y="4013200"/>
            <a:ext cx="2145275" cy="4127500"/>
          </a:xfrm>
          <a:custGeom>
            <a:avLst/>
            <a:gdLst>
              <a:gd name="T0" fmla="*/ 392 w 462"/>
              <a:gd name="T1" fmla="*/ 92 h 889"/>
              <a:gd name="T2" fmla="*/ 392 w 462"/>
              <a:gd name="T3" fmla="*/ 91 h 889"/>
              <a:gd name="T4" fmla="*/ 392 w 462"/>
              <a:gd name="T5" fmla="*/ 93 h 889"/>
              <a:gd name="T6" fmla="*/ 392 w 462"/>
              <a:gd name="T7" fmla="*/ 92 h 889"/>
              <a:gd name="T8" fmla="*/ 94 w 462"/>
              <a:gd name="T9" fmla="*/ 235 h 889"/>
              <a:gd name="T10" fmla="*/ 94 w 462"/>
              <a:gd name="T11" fmla="*/ 234 h 889"/>
              <a:gd name="T12" fmla="*/ 187 w 462"/>
              <a:gd name="T13" fmla="*/ 205 h 889"/>
              <a:gd name="T14" fmla="*/ 187 w 462"/>
              <a:gd name="T15" fmla="*/ 205 h 889"/>
              <a:gd name="T16" fmla="*/ 203 w 462"/>
              <a:gd name="T17" fmla="*/ 210 h 889"/>
              <a:gd name="T18" fmla="*/ 203 w 462"/>
              <a:gd name="T19" fmla="*/ 210 h 889"/>
              <a:gd name="T20" fmla="*/ 195 w 462"/>
              <a:gd name="T21" fmla="*/ 214 h 889"/>
              <a:gd name="T22" fmla="*/ 195 w 462"/>
              <a:gd name="T23" fmla="*/ 214 h 889"/>
              <a:gd name="T24" fmla="*/ 196 w 462"/>
              <a:gd name="T25" fmla="*/ 214 h 889"/>
              <a:gd name="T26" fmla="*/ 196 w 462"/>
              <a:gd name="T27" fmla="*/ 214 h 889"/>
              <a:gd name="T28" fmla="*/ 99 w 462"/>
              <a:gd name="T29" fmla="*/ 393 h 889"/>
              <a:gd name="T30" fmla="*/ 99 w 462"/>
              <a:gd name="T31" fmla="*/ 392 h 889"/>
              <a:gd name="T32" fmla="*/ 100 w 462"/>
              <a:gd name="T33" fmla="*/ 403 h 889"/>
              <a:gd name="T34" fmla="*/ 100 w 462"/>
              <a:gd name="T35" fmla="*/ 402 h 889"/>
              <a:gd name="T36" fmla="*/ 100 w 462"/>
              <a:gd name="T37" fmla="*/ 408 h 889"/>
              <a:gd name="T38" fmla="*/ 100 w 462"/>
              <a:gd name="T39" fmla="*/ 407 h 889"/>
              <a:gd name="T40" fmla="*/ 33 w 462"/>
              <a:gd name="T41" fmla="*/ 439 h 889"/>
              <a:gd name="T42" fmla="*/ 33 w 462"/>
              <a:gd name="T43" fmla="*/ 439 h 889"/>
              <a:gd name="T44" fmla="*/ 33 w 462"/>
              <a:gd name="T45" fmla="*/ 439 h 889"/>
              <a:gd name="T46" fmla="*/ 33 w 462"/>
              <a:gd name="T47" fmla="*/ 439 h 889"/>
              <a:gd name="T48" fmla="*/ 33 w 462"/>
              <a:gd name="T49" fmla="*/ 439 h 889"/>
              <a:gd name="T50" fmla="*/ 25 w 462"/>
              <a:gd name="T51" fmla="*/ 446 h 889"/>
              <a:gd name="T52" fmla="*/ 26 w 462"/>
              <a:gd name="T53" fmla="*/ 445 h 889"/>
              <a:gd name="T54" fmla="*/ 92 w 462"/>
              <a:gd name="T55" fmla="*/ 429 h 889"/>
              <a:gd name="T56" fmla="*/ 92 w 462"/>
              <a:gd name="T57" fmla="*/ 429 h 889"/>
              <a:gd name="T58" fmla="*/ 1 w 462"/>
              <a:gd name="T59" fmla="*/ 502 h 889"/>
              <a:gd name="T60" fmla="*/ 0 w 462"/>
              <a:gd name="T61" fmla="*/ 501 h 889"/>
              <a:gd name="T62" fmla="*/ 89 w 462"/>
              <a:gd name="T63" fmla="*/ 490 h 889"/>
              <a:gd name="T64" fmla="*/ 89 w 462"/>
              <a:gd name="T65" fmla="*/ 490 h 889"/>
              <a:gd name="T66" fmla="*/ 87 w 462"/>
              <a:gd name="T67" fmla="*/ 491 h 889"/>
              <a:gd name="T68" fmla="*/ 87 w 462"/>
              <a:gd name="T69" fmla="*/ 491 h 889"/>
              <a:gd name="T70" fmla="*/ 87 w 462"/>
              <a:gd name="T71" fmla="*/ 491 h 889"/>
              <a:gd name="T72" fmla="*/ 87 w 462"/>
              <a:gd name="T73" fmla="*/ 491 h 889"/>
              <a:gd name="T74" fmla="*/ 87 w 462"/>
              <a:gd name="T75" fmla="*/ 491 h 889"/>
              <a:gd name="T76" fmla="*/ 89 w 462"/>
              <a:gd name="T77" fmla="*/ 491 h 889"/>
              <a:gd name="T78" fmla="*/ 88 w 462"/>
              <a:gd name="T79" fmla="*/ 491 h 889"/>
              <a:gd name="T80" fmla="*/ 399 w 462"/>
              <a:gd name="T81" fmla="*/ 467 h 889"/>
              <a:gd name="T82" fmla="*/ 400 w 462"/>
              <a:gd name="T83" fmla="*/ 466 h 889"/>
              <a:gd name="T84" fmla="*/ 385 w 462"/>
              <a:gd name="T85" fmla="*/ 504 h 889"/>
              <a:gd name="T86" fmla="*/ 385 w 462"/>
              <a:gd name="T87" fmla="*/ 504 h 889"/>
              <a:gd name="T88" fmla="*/ 462 w 462"/>
              <a:gd name="T89" fmla="*/ 544 h 889"/>
              <a:gd name="T90" fmla="*/ 462 w 462"/>
              <a:gd name="T91" fmla="*/ 544 h 889"/>
              <a:gd name="T92" fmla="*/ 158 w 462"/>
              <a:gd name="T93" fmla="*/ 888 h 889"/>
              <a:gd name="T94" fmla="*/ 158 w 462"/>
              <a:gd name="T95" fmla="*/ 889 h 889"/>
              <a:gd name="T96" fmla="*/ 158 w 462"/>
              <a:gd name="T97" fmla="*/ 888 h 889"/>
              <a:gd name="T98" fmla="*/ 158 w 462"/>
              <a:gd name="T99" fmla="*/ 888 h 889"/>
              <a:gd name="T100" fmla="*/ 158 w 462"/>
              <a:gd name="T101" fmla="*/ 888 h 889"/>
              <a:gd name="T102" fmla="*/ 158 w 462"/>
              <a:gd name="T103" fmla="*/ 888 h 889"/>
              <a:gd name="T104" fmla="*/ 158 w 462"/>
              <a:gd name="T105" fmla="*/ 888 h 889"/>
              <a:gd name="T106" fmla="*/ 157 w 462"/>
              <a:gd name="T107" fmla="*/ 887 h 889"/>
              <a:gd name="T108" fmla="*/ 158 w 462"/>
              <a:gd name="T109" fmla="*/ 888 h 889"/>
              <a:gd name="T110" fmla="*/ 387 w 462"/>
              <a:gd name="T111" fmla="*/ 532 h 889"/>
              <a:gd name="T112" fmla="*/ 387 w 462"/>
              <a:gd name="T113" fmla="*/ 532 h 889"/>
              <a:gd name="T114" fmla="*/ 383 w 462"/>
              <a:gd name="T115" fmla="*/ 40 h 889"/>
              <a:gd name="T116" fmla="*/ 382 w 462"/>
              <a:gd name="T117" fmla="*/ 39 h 889"/>
              <a:gd name="T118" fmla="*/ 383 w 462"/>
              <a:gd name="T119" fmla="*/ 40 h 889"/>
              <a:gd name="T120" fmla="*/ 310 w 462"/>
              <a:gd name="T121" fmla="*/ 1 h 889"/>
              <a:gd name="T122" fmla="*/ 310 w 462"/>
              <a:gd name="T123" fmla="*/ 1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2" h="889">
                <a:moveTo>
                  <a:pt x="392" y="91"/>
                </a:moveTo>
                <a:cubicBezTo>
                  <a:pt x="392" y="91"/>
                  <a:pt x="392" y="92"/>
                  <a:pt x="392" y="92"/>
                </a:cubicBezTo>
                <a:cubicBezTo>
                  <a:pt x="392" y="92"/>
                  <a:pt x="392" y="91"/>
                  <a:pt x="392" y="91"/>
                </a:cubicBezTo>
                <a:cubicBezTo>
                  <a:pt x="392" y="91"/>
                  <a:pt x="392" y="91"/>
                  <a:pt x="392" y="91"/>
                </a:cubicBezTo>
                <a:close/>
                <a:moveTo>
                  <a:pt x="392" y="92"/>
                </a:moveTo>
                <a:cubicBezTo>
                  <a:pt x="392" y="92"/>
                  <a:pt x="392" y="92"/>
                  <a:pt x="392" y="93"/>
                </a:cubicBezTo>
                <a:cubicBezTo>
                  <a:pt x="392" y="93"/>
                  <a:pt x="392" y="92"/>
                  <a:pt x="392" y="92"/>
                </a:cubicBezTo>
                <a:cubicBezTo>
                  <a:pt x="392" y="92"/>
                  <a:pt x="392" y="92"/>
                  <a:pt x="392" y="92"/>
                </a:cubicBezTo>
                <a:close/>
                <a:moveTo>
                  <a:pt x="94" y="234"/>
                </a:moveTo>
                <a:cubicBezTo>
                  <a:pt x="94" y="234"/>
                  <a:pt x="94" y="235"/>
                  <a:pt x="94" y="235"/>
                </a:cubicBezTo>
                <a:cubicBezTo>
                  <a:pt x="94" y="235"/>
                  <a:pt x="94" y="234"/>
                  <a:pt x="94" y="234"/>
                </a:cubicBezTo>
                <a:cubicBezTo>
                  <a:pt x="94" y="234"/>
                  <a:pt x="94" y="234"/>
                  <a:pt x="94" y="234"/>
                </a:cubicBezTo>
                <a:close/>
                <a:moveTo>
                  <a:pt x="187" y="205"/>
                </a:moveTo>
                <a:cubicBezTo>
                  <a:pt x="187" y="205"/>
                  <a:pt x="187" y="205"/>
                  <a:pt x="187" y="205"/>
                </a:cubicBezTo>
                <a:cubicBezTo>
                  <a:pt x="187" y="205"/>
                  <a:pt x="187" y="205"/>
                  <a:pt x="187" y="205"/>
                </a:cubicBezTo>
                <a:cubicBezTo>
                  <a:pt x="187" y="205"/>
                  <a:pt x="187" y="205"/>
                  <a:pt x="187" y="205"/>
                </a:cubicBezTo>
                <a:close/>
                <a:moveTo>
                  <a:pt x="203" y="210"/>
                </a:moveTo>
                <a:cubicBezTo>
                  <a:pt x="203" y="210"/>
                  <a:pt x="203" y="210"/>
                  <a:pt x="203" y="210"/>
                </a:cubicBezTo>
                <a:cubicBezTo>
                  <a:pt x="203" y="210"/>
                  <a:pt x="203" y="210"/>
                  <a:pt x="203" y="210"/>
                </a:cubicBezTo>
                <a:cubicBezTo>
                  <a:pt x="203" y="210"/>
                  <a:pt x="203" y="210"/>
                  <a:pt x="203" y="210"/>
                </a:cubicBezTo>
                <a:close/>
                <a:moveTo>
                  <a:pt x="195" y="214"/>
                </a:moveTo>
                <a:cubicBezTo>
                  <a:pt x="195" y="214"/>
                  <a:pt x="195" y="214"/>
                  <a:pt x="195" y="214"/>
                </a:cubicBezTo>
                <a:cubicBezTo>
                  <a:pt x="195" y="214"/>
                  <a:pt x="195" y="214"/>
                  <a:pt x="195" y="214"/>
                </a:cubicBezTo>
                <a:cubicBezTo>
                  <a:pt x="195" y="214"/>
                  <a:pt x="195" y="214"/>
                  <a:pt x="195" y="214"/>
                </a:cubicBezTo>
                <a:close/>
                <a:moveTo>
                  <a:pt x="196" y="214"/>
                </a:moveTo>
                <a:cubicBezTo>
                  <a:pt x="196" y="214"/>
                  <a:pt x="196" y="214"/>
                  <a:pt x="196" y="214"/>
                </a:cubicBezTo>
                <a:cubicBezTo>
                  <a:pt x="196" y="214"/>
                  <a:pt x="196" y="214"/>
                  <a:pt x="196" y="214"/>
                </a:cubicBezTo>
                <a:cubicBezTo>
                  <a:pt x="196" y="214"/>
                  <a:pt x="196" y="214"/>
                  <a:pt x="196" y="214"/>
                </a:cubicBezTo>
                <a:close/>
                <a:moveTo>
                  <a:pt x="99" y="392"/>
                </a:moveTo>
                <a:cubicBezTo>
                  <a:pt x="99" y="392"/>
                  <a:pt x="99" y="392"/>
                  <a:pt x="99" y="393"/>
                </a:cubicBezTo>
                <a:cubicBezTo>
                  <a:pt x="99" y="392"/>
                  <a:pt x="99" y="392"/>
                  <a:pt x="99" y="392"/>
                </a:cubicBezTo>
                <a:cubicBezTo>
                  <a:pt x="99" y="392"/>
                  <a:pt x="99" y="392"/>
                  <a:pt x="99" y="392"/>
                </a:cubicBezTo>
                <a:close/>
                <a:moveTo>
                  <a:pt x="100" y="402"/>
                </a:moveTo>
                <a:cubicBezTo>
                  <a:pt x="100" y="402"/>
                  <a:pt x="100" y="403"/>
                  <a:pt x="100" y="403"/>
                </a:cubicBezTo>
                <a:cubicBezTo>
                  <a:pt x="100" y="403"/>
                  <a:pt x="100" y="402"/>
                  <a:pt x="100" y="402"/>
                </a:cubicBezTo>
                <a:cubicBezTo>
                  <a:pt x="100" y="402"/>
                  <a:pt x="100" y="402"/>
                  <a:pt x="100" y="402"/>
                </a:cubicBezTo>
                <a:close/>
                <a:moveTo>
                  <a:pt x="100" y="407"/>
                </a:moveTo>
                <a:cubicBezTo>
                  <a:pt x="100" y="407"/>
                  <a:pt x="100" y="407"/>
                  <a:pt x="100" y="408"/>
                </a:cubicBezTo>
                <a:cubicBezTo>
                  <a:pt x="100" y="407"/>
                  <a:pt x="100" y="407"/>
                  <a:pt x="100" y="407"/>
                </a:cubicBezTo>
                <a:cubicBezTo>
                  <a:pt x="100" y="407"/>
                  <a:pt x="100" y="407"/>
                  <a:pt x="100" y="407"/>
                </a:cubicBezTo>
                <a:close/>
                <a:moveTo>
                  <a:pt x="33" y="439"/>
                </a:move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lose/>
                <a:moveTo>
                  <a:pt x="33" y="439"/>
                </a:moveTo>
                <a:cubicBezTo>
                  <a:pt x="33" y="439"/>
                  <a:pt x="33" y="439"/>
                  <a:pt x="34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lose/>
                <a:moveTo>
                  <a:pt x="26" y="445"/>
                </a:moveTo>
                <a:cubicBezTo>
                  <a:pt x="25" y="445"/>
                  <a:pt x="25" y="445"/>
                  <a:pt x="25" y="446"/>
                </a:cubicBezTo>
                <a:cubicBezTo>
                  <a:pt x="25" y="445"/>
                  <a:pt x="25" y="445"/>
                  <a:pt x="26" y="445"/>
                </a:cubicBezTo>
                <a:cubicBezTo>
                  <a:pt x="26" y="445"/>
                  <a:pt x="26" y="445"/>
                  <a:pt x="26" y="445"/>
                </a:cubicBezTo>
                <a:close/>
                <a:moveTo>
                  <a:pt x="92" y="429"/>
                </a:moveTo>
                <a:cubicBezTo>
                  <a:pt x="92" y="429"/>
                  <a:pt x="92" y="429"/>
                  <a:pt x="92" y="429"/>
                </a:cubicBezTo>
                <a:cubicBezTo>
                  <a:pt x="92" y="429"/>
                  <a:pt x="92" y="429"/>
                  <a:pt x="92" y="429"/>
                </a:cubicBezTo>
                <a:cubicBezTo>
                  <a:pt x="92" y="429"/>
                  <a:pt x="92" y="429"/>
                  <a:pt x="92" y="429"/>
                </a:cubicBezTo>
                <a:close/>
                <a:moveTo>
                  <a:pt x="0" y="501"/>
                </a:moveTo>
                <a:cubicBezTo>
                  <a:pt x="0" y="501"/>
                  <a:pt x="0" y="501"/>
                  <a:pt x="1" y="502"/>
                </a:cubicBezTo>
                <a:cubicBezTo>
                  <a:pt x="0" y="501"/>
                  <a:pt x="0" y="501"/>
                  <a:pt x="0" y="501"/>
                </a:cubicBezTo>
                <a:cubicBezTo>
                  <a:pt x="0" y="501"/>
                  <a:pt x="0" y="501"/>
                  <a:pt x="0" y="501"/>
                </a:cubicBezTo>
                <a:close/>
                <a:moveTo>
                  <a:pt x="89" y="490"/>
                </a:moveTo>
                <a:cubicBezTo>
                  <a:pt x="89" y="490"/>
                  <a:pt x="89" y="490"/>
                  <a:pt x="89" y="490"/>
                </a:cubicBezTo>
                <a:cubicBezTo>
                  <a:pt x="89" y="490"/>
                  <a:pt x="89" y="490"/>
                  <a:pt x="89" y="490"/>
                </a:cubicBezTo>
                <a:cubicBezTo>
                  <a:pt x="89" y="490"/>
                  <a:pt x="89" y="490"/>
                  <a:pt x="89" y="490"/>
                </a:cubicBezTo>
                <a:close/>
                <a:moveTo>
                  <a:pt x="87" y="491"/>
                </a:move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lose/>
                <a:moveTo>
                  <a:pt x="87" y="491"/>
                </a:move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lose/>
                <a:moveTo>
                  <a:pt x="88" y="491"/>
                </a:moveTo>
                <a:cubicBezTo>
                  <a:pt x="88" y="491"/>
                  <a:pt x="88" y="491"/>
                  <a:pt x="89" y="491"/>
                </a:cubicBezTo>
                <a:cubicBezTo>
                  <a:pt x="88" y="491"/>
                  <a:pt x="88" y="491"/>
                  <a:pt x="88" y="491"/>
                </a:cubicBezTo>
                <a:cubicBezTo>
                  <a:pt x="88" y="491"/>
                  <a:pt x="88" y="491"/>
                  <a:pt x="88" y="491"/>
                </a:cubicBezTo>
                <a:close/>
                <a:moveTo>
                  <a:pt x="400" y="466"/>
                </a:moveTo>
                <a:cubicBezTo>
                  <a:pt x="400" y="466"/>
                  <a:pt x="400" y="467"/>
                  <a:pt x="399" y="467"/>
                </a:cubicBezTo>
                <a:cubicBezTo>
                  <a:pt x="400" y="467"/>
                  <a:pt x="400" y="466"/>
                  <a:pt x="400" y="466"/>
                </a:cubicBezTo>
                <a:cubicBezTo>
                  <a:pt x="400" y="466"/>
                  <a:pt x="400" y="466"/>
                  <a:pt x="400" y="466"/>
                </a:cubicBezTo>
                <a:close/>
                <a:moveTo>
                  <a:pt x="385" y="504"/>
                </a:moveTo>
                <a:cubicBezTo>
                  <a:pt x="385" y="504"/>
                  <a:pt x="385" y="504"/>
                  <a:pt x="385" y="504"/>
                </a:cubicBezTo>
                <a:cubicBezTo>
                  <a:pt x="385" y="504"/>
                  <a:pt x="385" y="504"/>
                  <a:pt x="385" y="504"/>
                </a:cubicBezTo>
                <a:cubicBezTo>
                  <a:pt x="385" y="504"/>
                  <a:pt x="385" y="504"/>
                  <a:pt x="385" y="504"/>
                </a:cubicBezTo>
                <a:close/>
                <a:moveTo>
                  <a:pt x="462" y="544"/>
                </a:moveTo>
                <a:cubicBezTo>
                  <a:pt x="462" y="544"/>
                  <a:pt x="462" y="544"/>
                  <a:pt x="462" y="544"/>
                </a:cubicBezTo>
                <a:cubicBezTo>
                  <a:pt x="462" y="544"/>
                  <a:pt x="462" y="544"/>
                  <a:pt x="462" y="544"/>
                </a:cubicBezTo>
                <a:cubicBezTo>
                  <a:pt x="462" y="544"/>
                  <a:pt x="462" y="544"/>
                  <a:pt x="462" y="544"/>
                </a:cubicBezTo>
                <a:close/>
                <a:moveTo>
                  <a:pt x="158" y="889"/>
                </a:moveTo>
                <a:cubicBezTo>
                  <a:pt x="158" y="889"/>
                  <a:pt x="158" y="888"/>
                  <a:pt x="158" y="888"/>
                </a:cubicBezTo>
                <a:cubicBezTo>
                  <a:pt x="158" y="888"/>
                  <a:pt x="158" y="889"/>
                  <a:pt x="158" y="889"/>
                </a:cubicBezTo>
                <a:cubicBezTo>
                  <a:pt x="158" y="889"/>
                  <a:pt x="158" y="889"/>
                  <a:pt x="158" y="889"/>
                </a:cubicBezTo>
                <a:close/>
                <a:moveTo>
                  <a:pt x="158" y="888"/>
                </a:move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158" y="888"/>
                </a:moveTo>
                <a:cubicBezTo>
                  <a:pt x="158" y="888"/>
                  <a:pt x="158" y="888"/>
                  <a:pt x="158" y="887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158" y="888"/>
                </a:moveTo>
                <a:cubicBezTo>
                  <a:pt x="158" y="888"/>
                  <a:pt x="158" y="887"/>
                  <a:pt x="158" y="887"/>
                </a:cubicBezTo>
                <a:cubicBezTo>
                  <a:pt x="158" y="887"/>
                  <a:pt x="157" y="887"/>
                  <a:pt x="157" y="887"/>
                </a:cubicBezTo>
                <a:cubicBezTo>
                  <a:pt x="157" y="887"/>
                  <a:pt x="158" y="887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387" y="532"/>
                </a:move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lose/>
                <a:moveTo>
                  <a:pt x="383" y="40"/>
                </a:moveTo>
                <a:cubicBezTo>
                  <a:pt x="383" y="40"/>
                  <a:pt x="383" y="40"/>
                  <a:pt x="383" y="40"/>
                </a:cubicBezTo>
                <a:cubicBezTo>
                  <a:pt x="382" y="39"/>
                  <a:pt x="382" y="39"/>
                  <a:pt x="382" y="39"/>
                </a:cubicBezTo>
                <a:cubicBezTo>
                  <a:pt x="382" y="39"/>
                  <a:pt x="383" y="39"/>
                  <a:pt x="383" y="40"/>
                </a:cubicBezTo>
                <a:cubicBezTo>
                  <a:pt x="383" y="40"/>
                  <a:pt x="383" y="40"/>
                  <a:pt x="383" y="40"/>
                </a:cubicBezTo>
                <a:close/>
                <a:moveTo>
                  <a:pt x="310" y="1"/>
                </a:moveTo>
                <a:cubicBezTo>
                  <a:pt x="310" y="1"/>
                  <a:pt x="310" y="1"/>
                  <a:pt x="310" y="1"/>
                </a:cubicBezTo>
                <a:cubicBezTo>
                  <a:pt x="310" y="1"/>
                  <a:pt x="310" y="0"/>
                  <a:pt x="310" y="0"/>
                </a:cubicBezTo>
                <a:cubicBezTo>
                  <a:pt x="310" y="0"/>
                  <a:pt x="310" y="1"/>
                  <a:pt x="310" y="1"/>
                </a:cubicBezTo>
                <a:cubicBezTo>
                  <a:pt x="310" y="1"/>
                  <a:pt x="310" y="1"/>
                  <a:pt x="310" y="1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0" name="稻壳儿设计师PPT@老油条PPT_85"/>
          <p:cNvSpPr/>
          <p:nvPr/>
        </p:nvSpPr>
        <p:spPr>
          <a:xfrm>
            <a:off x="4126456" y="171823"/>
            <a:ext cx="3262432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60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背景說明</a:t>
            </a:r>
            <a:endParaRPr lang="zh-CN" altLang="en-US" sz="6000" dirty="0">
              <a:solidFill>
                <a:srgbClr val="44342B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07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91" name="直角三角形 90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93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7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8702C24-F161-4A30-B7FD-426734CDB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434" y="1187486"/>
            <a:ext cx="7526797" cy="552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稻壳儿设计师PPT@老油条PPT_78"/>
          <p:cNvSpPr>
            <a:spLocks noEditPoints="1"/>
          </p:cNvSpPr>
          <p:nvPr/>
        </p:nvSpPr>
        <p:spPr bwMode="auto">
          <a:xfrm>
            <a:off x="-1850481" y="4013200"/>
            <a:ext cx="2145275" cy="4127500"/>
          </a:xfrm>
          <a:custGeom>
            <a:avLst/>
            <a:gdLst>
              <a:gd name="T0" fmla="*/ 392 w 462"/>
              <a:gd name="T1" fmla="*/ 92 h 889"/>
              <a:gd name="T2" fmla="*/ 392 w 462"/>
              <a:gd name="T3" fmla="*/ 91 h 889"/>
              <a:gd name="T4" fmla="*/ 392 w 462"/>
              <a:gd name="T5" fmla="*/ 93 h 889"/>
              <a:gd name="T6" fmla="*/ 392 w 462"/>
              <a:gd name="T7" fmla="*/ 92 h 889"/>
              <a:gd name="T8" fmla="*/ 94 w 462"/>
              <a:gd name="T9" fmla="*/ 235 h 889"/>
              <a:gd name="T10" fmla="*/ 94 w 462"/>
              <a:gd name="T11" fmla="*/ 234 h 889"/>
              <a:gd name="T12" fmla="*/ 187 w 462"/>
              <a:gd name="T13" fmla="*/ 205 h 889"/>
              <a:gd name="T14" fmla="*/ 187 w 462"/>
              <a:gd name="T15" fmla="*/ 205 h 889"/>
              <a:gd name="T16" fmla="*/ 203 w 462"/>
              <a:gd name="T17" fmla="*/ 210 h 889"/>
              <a:gd name="T18" fmla="*/ 203 w 462"/>
              <a:gd name="T19" fmla="*/ 210 h 889"/>
              <a:gd name="T20" fmla="*/ 195 w 462"/>
              <a:gd name="T21" fmla="*/ 214 h 889"/>
              <a:gd name="T22" fmla="*/ 195 w 462"/>
              <a:gd name="T23" fmla="*/ 214 h 889"/>
              <a:gd name="T24" fmla="*/ 196 w 462"/>
              <a:gd name="T25" fmla="*/ 214 h 889"/>
              <a:gd name="T26" fmla="*/ 196 w 462"/>
              <a:gd name="T27" fmla="*/ 214 h 889"/>
              <a:gd name="T28" fmla="*/ 99 w 462"/>
              <a:gd name="T29" fmla="*/ 393 h 889"/>
              <a:gd name="T30" fmla="*/ 99 w 462"/>
              <a:gd name="T31" fmla="*/ 392 h 889"/>
              <a:gd name="T32" fmla="*/ 100 w 462"/>
              <a:gd name="T33" fmla="*/ 403 h 889"/>
              <a:gd name="T34" fmla="*/ 100 w 462"/>
              <a:gd name="T35" fmla="*/ 402 h 889"/>
              <a:gd name="T36" fmla="*/ 100 w 462"/>
              <a:gd name="T37" fmla="*/ 408 h 889"/>
              <a:gd name="T38" fmla="*/ 100 w 462"/>
              <a:gd name="T39" fmla="*/ 407 h 889"/>
              <a:gd name="T40" fmla="*/ 33 w 462"/>
              <a:gd name="T41" fmla="*/ 439 h 889"/>
              <a:gd name="T42" fmla="*/ 33 w 462"/>
              <a:gd name="T43" fmla="*/ 439 h 889"/>
              <a:gd name="T44" fmla="*/ 33 w 462"/>
              <a:gd name="T45" fmla="*/ 439 h 889"/>
              <a:gd name="T46" fmla="*/ 33 w 462"/>
              <a:gd name="T47" fmla="*/ 439 h 889"/>
              <a:gd name="T48" fmla="*/ 33 w 462"/>
              <a:gd name="T49" fmla="*/ 439 h 889"/>
              <a:gd name="T50" fmla="*/ 25 w 462"/>
              <a:gd name="T51" fmla="*/ 446 h 889"/>
              <a:gd name="T52" fmla="*/ 26 w 462"/>
              <a:gd name="T53" fmla="*/ 445 h 889"/>
              <a:gd name="T54" fmla="*/ 92 w 462"/>
              <a:gd name="T55" fmla="*/ 429 h 889"/>
              <a:gd name="T56" fmla="*/ 92 w 462"/>
              <a:gd name="T57" fmla="*/ 429 h 889"/>
              <a:gd name="T58" fmla="*/ 1 w 462"/>
              <a:gd name="T59" fmla="*/ 502 h 889"/>
              <a:gd name="T60" fmla="*/ 0 w 462"/>
              <a:gd name="T61" fmla="*/ 501 h 889"/>
              <a:gd name="T62" fmla="*/ 89 w 462"/>
              <a:gd name="T63" fmla="*/ 490 h 889"/>
              <a:gd name="T64" fmla="*/ 89 w 462"/>
              <a:gd name="T65" fmla="*/ 490 h 889"/>
              <a:gd name="T66" fmla="*/ 87 w 462"/>
              <a:gd name="T67" fmla="*/ 491 h 889"/>
              <a:gd name="T68" fmla="*/ 87 w 462"/>
              <a:gd name="T69" fmla="*/ 491 h 889"/>
              <a:gd name="T70" fmla="*/ 87 w 462"/>
              <a:gd name="T71" fmla="*/ 491 h 889"/>
              <a:gd name="T72" fmla="*/ 87 w 462"/>
              <a:gd name="T73" fmla="*/ 491 h 889"/>
              <a:gd name="T74" fmla="*/ 87 w 462"/>
              <a:gd name="T75" fmla="*/ 491 h 889"/>
              <a:gd name="T76" fmla="*/ 89 w 462"/>
              <a:gd name="T77" fmla="*/ 491 h 889"/>
              <a:gd name="T78" fmla="*/ 88 w 462"/>
              <a:gd name="T79" fmla="*/ 491 h 889"/>
              <a:gd name="T80" fmla="*/ 399 w 462"/>
              <a:gd name="T81" fmla="*/ 467 h 889"/>
              <a:gd name="T82" fmla="*/ 400 w 462"/>
              <a:gd name="T83" fmla="*/ 466 h 889"/>
              <a:gd name="T84" fmla="*/ 385 w 462"/>
              <a:gd name="T85" fmla="*/ 504 h 889"/>
              <a:gd name="T86" fmla="*/ 385 w 462"/>
              <a:gd name="T87" fmla="*/ 504 h 889"/>
              <a:gd name="T88" fmla="*/ 462 w 462"/>
              <a:gd name="T89" fmla="*/ 544 h 889"/>
              <a:gd name="T90" fmla="*/ 462 w 462"/>
              <a:gd name="T91" fmla="*/ 544 h 889"/>
              <a:gd name="T92" fmla="*/ 158 w 462"/>
              <a:gd name="T93" fmla="*/ 888 h 889"/>
              <a:gd name="T94" fmla="*/ 158 w 462"/>
              <a:gd name="T95" fmla="*/ 889 h 889"/>
              <a:gd name="T96" fmla="*/ 158 w 462"/>
              <a:gd name="T97" fmla="*/ 888 h 889"/>
              <a:gd name="T98" fmla="*/ 158 w 462"/>
              <a:gd name="T99" fmla="*/ 888 h 889"/>
              <a:gd name="T100" fmla="*/ 158 w 462"/>
              <a:gd name="T101" fmla="*/ 888 h 889"/>
              <a:gd name="T102" fmla="*/ 158 w 462"/>
              <a:gd name="T103" fmla="*/ 888 h 889"/>
              <a:gd name="T104" fmla="*/ 158 w 462"/>
              <a:gd name="T105" fmla="*/ 888 h 889"/>
              <a:gd name="T106" fmla="*/ 157 w 462"/>
              <a:gd name="T107" fmla="*/ 887 h 889"/>
              <a:gd name="T108" fmla="*/ 158 w 462"/>
              <a:gd name="T109" fmla="*/ 888 h 889"/>
              <a:gd name="T110" fmla="*/ 387 w 462"/>
              <a:gd name="T111" fmla="*/ 532 h 889"/>
              <a:gd name="T112" fmla="*/ 387 w 462"/>
              <a:gd name="T113" fmla="*/ 532 h 889"/>
              <a:gd name="T114" fmla="*/ 383 w 462"/>
              <a:gd name="T115" fmla="*/ 40 h 889"/>
              <a:gd name="T116" fmla="*/ 382 w 462"/>
              <a:gd name="T117" fmla="*/ 39 h 889"/>
              <a:gd name="T118" fmla="*/ 383 w 462"/>
              <a:gd name="T119" fmla="*/ 40 h 889"/>
              <a:gd name="T120" fmla="*/ 310 w 462"/>
              <a:gd name="T121" fmla="*/ 1 h 889"/>
              <a:gd name="T122" fmla="*/ 310 w 462"/>
              <a:gd name="T123" fmla="*/ 1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62" h="889">
                <a:moveTo>
                  <a:pt x="392" y="91"/>
                </a:moveTo>
                <a:cubicBezTo>
                  <a:pt x="392" y="91"/>
                  <a:pt x="392" y="92"/>
                  <a:pt x="392" y="92"/>
                </a:cubicBezTo>
                <a:cubicBezTo>
                  <a:pt x="392" y="92"/>
                  <a:pt x="392" y="91"/>
                  <a:pt x="392" y="91"/>
                </a:cubicBezTo>
                <a:cubicBezTo>
                  <a:pt x="392" y="91"/>
                  <a:pt x="392" y="91"/>
                  <a:pt x="392" y="91"/>
                </a:cubicBezTo>
                <a:close/>
                <a:moveTo>
                  <a:pt x="392" y="92"/>
                </a:moveTo>
                <a:cubicBezTo>
                  <a:pt x="392" y="92"/>
                  <a:pt x="392" y="92"/>
                  <a:pt x="392" y="93"/>
                </a:cubicBezTo>
                <a:cubicBezTo>
                  <a:pt x="392" y="93"/>
                  <a:pt x="392" y="92"/>
                  <a:pt x="392" y="92"/>
                </a:cubicBezTo>
                <a:cubicBezTo>
                  <a:pt x="392" y="92"/>
                  <a:pt x="392" y="92"/>
                  <a:pt x="392" y="92"/>
                </a:cubicBezTo>
                <a:close/>
                <a:moveTo>
                  <a:pt x="94" y="234"/>
                </a:moveTo>
                <a:cubicBezTo>
                  <a:pt x="94" y="234"/>
                  <a:pt x="94" y="235"/>
                  <a:pt x="94" y="235"/>
                </a:cubicBezTo>
                <a:cubicBezTo>
                  <a:pt x="94" y="235"/>
                  <a:pt x="94" y="234"/>
                  <a:pt x="94" y="234"/>
                </a:cubicBezTo>
                <a:cubicBezTo>
                  <a:pt x="94" y="234"/>
                  <a:pt x="94" y="234"/>
                  <a:pt x="94" y="234"/>
                </a:cubicBezTo>
                <a:close/>
                <a:moveTo>
                  <a:pt x="187" y="205"/>
                </a:moveTo>
                <a:cubicBezTo>
                  <a:pt x="187" y="205"/>
                  <a:pt x="187" y="205"/>
                  <a:pt x="187" y="205"/>
                </a:cubicBezTo>
                <a:cubicBezTo>
                  <a:pt x="187" y="205"/>
                  <a:pt x="187" y="205"/>
                  <a:pt x="187" y="205"/>
                </a:cubicBezTo>
                <a:cubicBezTo>
                  <a:pt x="187" y="205"/>
                  <a:pt x="187" y="205"/>
                  <a:pt x="187" y="205"/>
                </a:cubicBezTo>
                <a:close/>
                <a:moveTo>
                  <a:pt x="203" y="210"/>
                </a:moveTo>
                <a:cubicBezTo>
                  <a:pt x="203" y="210"/>
                  <a:pt x="203" y="210"/>
                  <a:pt x="203" y="210"/>
                </a:cubicBezTo>
                <a:cubicBezTo>
                  <a:pt x="203" y="210"/>
                  <a:pt x="203" y="210"/>
                  <a:pt x="203" y="210"/>
                </a:cubicBezTo>
                <a:cubicBezTo>
                  <a:pt x="203" y="210"/>
                  <a:pt x="203" y="210"/>
                  <a:pt x="203" y="210"/>
                </a:cubicBezTo>
                <a:close/>
                <a:moveTo>
                  <a:pt x="195" y="214"/>
                </a:moveTo>
                <a:cubicBezTo>
                  <a:pt x="195" y="214"/>
                  <a:pt x="195" y="214"/>
                  <a:pt x="195" y="214"/>
                </a:cubicBezTo>
                <a:cubicBezTo>
                  <a:pt x="195" y="214"/>
                  <a:pt x="195" y="214"/>
                  <a:pt x="195" y="214"/>
                </a:cubicBezTo>
                <a:cubicBezTo>
                  <a:pt x="195" y="214"/>
                  <a:pt x="195" y="214"/>
                  <a:pt x="195" y="214"/>
                </a:cubicBezTo>
                <a:close/>
                <a:moveTo>
                  <a:pt x="196" y="214"/>
                </a:moveTo>
                <a:cubicBezTo>
                  <a:pt x="196" y="214"/>
                  <a:pt x="196" y="214"/>
                  <a:pt x="196" y="214"/>
                </a:cubicBezTo>
                <a:cubicBezTo>
                  <a:pt x="196" y="214"/>
                  <a:pt x="196" y="214"/>
                  <a:pt x="196" y="214"/>
                </a:cubicBezTo>
                <a:cubicBezTo>
                  <a:pt x="196" y="214"/>
                  <a:pt x="196" y="214"/>
                  <a:pt x="196" y="214"/>
                </a:cubicBezTo>
                <a:close/>
                <a:moveTo>
                  <a:pt x="99" y="392"/>
                </a:moveTo>
                <a:cubicBezTo>
                  <a:pt x="99" y="392"/>
                  <a:pt x="99" y="392"/>
                  <a:pt x="99" y="393"/>
                </a:cubicBezTo>
                <a:cubicBezTo>
                  <a:pt x="99" y="392"/>
                  <a:pt x="99" y="392"/>
                  <a:pt x="99" y="392"/>
                </a:cubicBezTo>
                <a:cubicBezTo>
                  <a:pt x="99" y="392"/>
                  <a:pt x="99" y="392"/>
                  <a:pt x="99" y="392"/>
                </a:cubicBezTo>
                <a:close/>
                <a:moveTo>
                  <a:pt x="100" y="402"/>
                </a:moveTo>
                <a:cubicBezTo>
                  <a:pt x="100" y="402"/>
                  <a:pt x="100" y="403"/>
                  <a:pt x="100" y="403"/>
                </a:cubicBezTo>
                <a:cubicBezTo>
                  <a:pt x="100" y="403"/>
                  <a:pt x="100" y="402"/>
                  <a:pt x="100" y="402"/>
                </a:cubicBezTo>
                <a:cubicBezTo>
                  <a:pt x="100" y="402"/>
                  <a:pt x="100" y="402"/>
                  <a:pt x="100" y="402"/>
                </a:cubicBezTo>
                <a:close/>
                <a:moveTo>
                  <a:pt x="100" y="407"/>
                </a:moveTo>
                <a:cubicBezTo>
                  <a:pt x="100" y="407"/>
                  <a:pt x="100" y="407"/>
                  <a:pt x="100" y="408"/>
                </a:cubicBezTo>
                <a:cubicBezTo>
                  <a:pt x="100" y="407"/>
                  <a:pt x="100" y="407"/>
                  <a:pt x="100" y="407"/>
                </a:cubicBezTo>
                <a:cubicBezTo>
                  <a:pt x="100" y="407"/>
                  <a:pt x="100" y="407"/>
                  <a:pt x="100" y="407"/>
                </a:cubicBezTo>
                <a:close/>
                <a:moveTo>
                  <a:pt x="33" y="439"/>
                </a:move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lose/>
                <a:moveTo>
                  <a:pt x="33" y="439"/>
                </a:moveTo>
                <a:cubicBezTo>
                  <a:pt x="33" y="439"/>
                  <a:pt x="33" y="439"/>
                  <a:pt x="34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ubicBezTo>
                  <a:pt x="33" y="439"/>
                  <a:pt x="33" y="439"/>
                  <a:pt x="33" y="439"/>
                </a:cubicBezTo>
                <a:close/>
                <a:moveTo>
                  <a:pt x="26" y="445"/>
                </a:moveTo>
                <a:cubicBezTo>
                  <a:pt x="25" y="445"/>
                  <a:pt x="25" y="445"/>
                  <a:pt x="25" y="446"/>
                </a:cubicBezTo>
                <a:cubicBezTo>
                  <a:pt x="25" y="445"/>
                  <a:pt x="25" y="445"/>
                  <a:pt x="26" y="445"/>
                </a:cubicBezTo>
                <a:cubicBezTo>
                  <a:pt x="26" y="445"/>
                  <a:pt x="26" y="445"/>
                  <a:pt x="26" y="445"/>
                </a:cubicBezTo>
                <a:close/>
                <a:moveTo>
                  <a:pt x="92" y="429"/>
                </a:moveTo>
                <a:cubicBezTo>
                  <a:pt x="92" y="429"/>
                  <a:pt x="92" y="429"/>
                  <a:pt x="92" y="429"/>
                </a:cubicBezTo>
                <a:cubicBezTo>
                  <a:pt x="92" y="429"/>
                  <a:pt x="92" y="429"/>
                  <a:pt x="92" y="429"/>
                </a:cubicBezTo>
                <a:cubicBezTo>
                  <a:pt x="92" y="429"/>
                  <a:pt x="92" y="429"/>
                  <a:pt x="92" y="429"/>
                </a:cubicBezTo>
                <a:close/>
                <a:moveTo>
                  <a:pt x="0" y="501"/>
                </a:moveTo>
                <a:cubicBezTo>
                  <a:pt x="0" y="501"/>
                  <a:pt x="0" y="501"/>
                  <a:pt x="1" y="502"/>
                </a:cubicBezTo>
                <a:cubicBezTo>
                  <a:pt x="0" y="501"/>
                  <a:pt x="0" y="501"/>
                  <a:pt x="0" y="501"/>
                </a:cubicBezTo>
                <a:cubicBezTo>
                  <a:pt x="0" y="501"/>
                  <a:pt x="0" y="501"/>
                  <a:pt x="0" y="501"/>
                </a:cubicBezTo>
                <a:close/>
                <a:moveTo>
                  <a:pt x="89" y="490"/>
                </a:moveTo>
                <a:cubicBezTo>
                  <a:pt x="89" y="490"/>
                  <a:pt x="89" y="490"/>
                  <a:pt x="89" y="490"/>
                </a:cubicBezTo>
                <a:cubicBezTo>
                  <a:pt x="89" y="490"/>
                  <a:pt x="89" y="490"/>
                  <a:pt x="89" y="490"/>
                </a:cubicBezTo>
                <a:cubicBezTo>
                  <a:pt x="89" y="490"/>
                  <a:pt x="89" y="490"/>
                  <a:pt x="89" y="490"/>
                </a:cubicBezTo>
                <a:close/>
                <a:moveTo>
                  <a:pt x="87" y="491"/>
                </a:move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lose/>
                <a:moveTo>
                  <a:pt x="87" y="491"/>
                </a:move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ubicBezTo>
                  <a:pt x="87" y="491"/>
                  <a:pt x="87" y="491"/>
                  <a:pt x="87" y="491"/>
                </a:cubicBezTo>
                <a:close/>
                <a:moveTo>
                  <a:pt x="88" y="491"/>
                </a:moveTo>
                <a:cubicBezTo>
                  <a:pt x="88" y="491"/>
                  <a:pt x="88" y="491"/>
                  <a:pt x="89" y="491"/>
                </a:cubicBezTo>
                <a:cubicBezTo>
                  <a:pt x="88" y="491"/>
                  <a:pt x="88" y="491"/>
                  <a:pt x="88" y="491"/>
                </a:cubicBezTo>
                <a:cubicBezTo>
                  <a:pt x="88" y="491"/>
                  <a:pt x="88" y="491"/>
                  <a:pt x="88" y="491"/>
                </a:cubicBezTo>
                <a:close/>
                <a:moveTo>
                  <a:pt x="400" y="466"/>
                </a:moveTo>
                <a:cubicBezTo>
                  <a:pt x="400" y="466"/>
                  <a:pt x="400" y="467"/>
                  <a:pt x="399" y="467"/>
                </a:cubicBezTo>
                <a:cubicBezTo>
                  <a:pt x="400" y="467"/>
                  <a:pt x="400" y="466"/>
                  <a:pt x="400" y="466"/>
                </a:cubicBezTo>
                <a:cubicBezTo>
                  <a:pt x="400" y="466"/>
                  <a:pt x="400" y="466"/>
                  <a:pt x="400" y="466"/>
                </a:cubicBezTo>
                <a:close/>
                <a:moveTo>
                  <a:pt x="385" y="504"/>
                </a:moveTo>
                <a:cubicBezTo>
                  <a:pt x="385" y="504"/>
                  <a:pt x="385" y="504"/>
                  <a:pt x="385" y="504"/>
                </a:cubicBezTo>
                <a:cubicBezTo>
                  <a:pt x="385" y="504"/>
                  <a:pt x="385" y="504"/>
                  <a:pt x="385" y="504"/>
                </a:cubicBezTo>
                <a:cubicBezTo>
                  <a:pt x="385" y="504"/>
                  <a:pt x="385" y="504"/>
                  <a:pt x="385" y="504"/>
                </a:cubicBezTo>
                <a:close/>
                <a:moveTo>
                  <a:pt x="462" y="544"/>
                </a:moveTo>
                <a:cubicBezTo>
                  <a:pt x="462" y="544"/>
                  <a:pt x="462" y="544"/>
                  <a:pt x="462" y="544"/>
                </a:cubicBezTo>
                <a:cubicBezTo>
                  <a:pt x="462" y="544"/>
                  <a:pt x="462" y="544"/>
                  <a:pt x="462" y="544"/>
                </a:cubicBezTo>
                <a:cubicBezTo>
                  <a:pt x="462" y="544"/>
                  <a:pt x="462" y="544"/>
                  <a:pt x="462" y="544"/>
                </a:cubicBezTo>
                <a:close/>
                <a:moveTo>
                  <a:pt x="158" y="889"/>
                </a:moveTo>
                <a:cubicBezTo>
                  <a:pt x="158" y="889"/>
                  <a:pt x="158" y="888"/>
                  <a:pt x="158" y="888"/>
                </a:cubicBezTo>
                <a:cubicBezTo>
                  <a:pt x="158" y="888"/>
                  <a:pt x="158" y="889"/>
                  <a:pt x="158" y="889"/>
                </a:cubicBezTo>
                <a:cubicBezTo>
                  <a:pt x="158" y="889"/>
                  <a:pt x="158" y="889"/>
                  <a:pt x="158" y="889"/>
                </a:cubicBezTo>
                <a:close/>
                <a:moveTo>
                  <a:pt x="158" y="888"/>
                </a:move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158" y="888"/>
                </a:moveTo>
                <a:cubicBezTo>
                  <a:pt x="158" y="888"/>
                  <a:pt x="158" y="888"/>
                  <a:pt x="158" y="887"/>
                </a:cubicBezTo>
                <a:cubicBezTo>
                  <a:pt x="158" y="888"/>
                  <a:pt x="158" y="888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158" y="888"/>
                </a:moveTo>
                <a:cubicBezTo>
                  <a:pt x="158" y="888"/>
                  <a:pt x="158" y="887"/>
                  <a:pt x="158" y="887"/>
                </a:cubicBezTo>
                <a:cubicBezTo>
                  <a:pt x="158" y="887"/>
                  <a:pt x="157" y="887"/>
                  <a:pt x="157" y="887"/>
                </a:cubicBezTo>
                <a:cubicBezTo>
                  <a:pt x="157" y="887"/>
                  <a:pt x="158" y="887"/>
                  <a:pt x="158" y="888"/>
                </a:cubicBezTo>
                <a:cubicBezTo>
                  <a:pt x="158" y="888"/>
                  <a:pt x="158" y="888"/>
                  <a:pt x="158" y="888"/>
                </a:cubicBezTo>
                <a:close/>
                <a:moveTo>
                  <a:pt x="387" y="532"/>
                </a:move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ubicBezTo>
                  <a:pt x="387" y="532"/>
                  <a:pt x="387" y="532"/>
                  <a:pt x="387" y="532"/>
                </a:cubicBezTo>
                <a:close/>
                <a:moveTo>
                  <a:pt x="383" y="40"/>
                </a:moveTo>
                <a:cubicBezTo>
                  <a:pt x="383" y="40"/>
                  <a:pt x="383" y="40"/>
                  <a:pt x="383" y="40"/>
                </a:cubicBezTo>
                <a:cubicBezTo>
                  <a:pt x="382" y="39"/>
                  <a:pt x="382" y="39"/>
                  <a:pt x="382" y="39"/>
                </a:cubicBezTo>
                <a:cubicBezTo>
                  <a:pt x="382" y="39"/>
                  <a:pt x="383" y="39"/>
                  <a:pt x="383" y="40"/>
                </a:cubicBezTo>
                <a:cubicBezTo>
                  <a:pt x="383" y="40"/>
                  <a:pt x="383" y="40"/>
                  <a:pt x="383" y="40"/>
                </a:cubicBezTo>
                <a:close/>
                <a:moveTo>
                  <a:pt x="310" y="1"/>
                </a:moveTo>
                <a:cubicBezTo>
                  <a:pt x="310" y="1"/>
                  <a:pt x="310" y="1"/>
                  <a:pt x="310" y="1"/>
                </a:cubicBezTo>
                <a:cubicBezTo>
                  <a:pt x="310" y="1"/>
                  <a:pt x="310" y="0"/>
                  <a:pt x="310" y="0"/>
                </a:cubicBezTo>
                <a:cubicBezTo>
                  <a:pt x="310" y="0"/>
                  <a:pt x="310" y="1"/>
                  <a:pt x="310" y="1"/>
                </a:cubicBezTo>
                <a:cubicBezTo>
                  <a:pt x="310" y="1"/>
                  <a:pt x="310" y="1"/>
                  <a:pt x="310" y="1"/>
                </a:cubicBezTo>
                <a:close/>
              </a:path>
            </a:pathLst>
          </a:custGeom>
          <a:solidFill>
            <a:srgbClr val="A26E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0" name="稻壳儿设计师PPT@老油条PPT_85"/>
          <p:cNvSpPr/>
          <p:nvPr/>
        </p:nvSpPr>
        <p:spPr>
          <a:xfrm>
            <a:off x="4126456" y="171823"/>
            <a:ext cx="3262432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60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背景說明</a:t>
            </a:r>
            <a:endParaRPr lang="zh-CN" altLang="en-US" sz="6000" dirty="0">
              <a:solidFill>
                <a:srgbClr val="44342B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073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91" name="直角三角形 90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93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8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321ABF0-33A7-4A32-9314-8AC5E602E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921" y="1838903"/>
            <a:ext cx="7779502" cy="40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2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稻壳儿设计师PPT@老油条PPT_1"/>
          <p:cNvGrpSpPr/>
          <p:nvPr/>
        </p:nvGrpSpPr>
        <p:grpSpPr>
          <a:xfrm>
            <a:off x="-931765" y="1317842"/>
            <a:ext cx="3307306" cy="6030970"/>
            <a:chOff x="-931765" y="1317842"/>
            <a:chExt cx="3307306" cy="6030970"/>
          </a:xfrm>
          <a:solidFill>
            <a:srgbClr val="A26E58"/>
          </a:solidFill>
        </p:grpSpPr>
        <p:sp>
          <p:nvSpPr>
            <p:cNvPr id="6" name="任意多边形: 形状 5"/>
            <p:cNvSpPr/>
            <p:nvPr/>
          </p:nvSpPr>
          <p:spPr>
            <a:xfrm>
              <a:off x="-931765" y="4408579"/>
              <a:ext cx="1111699" cy="2946004"/>
            </a:xfrm>
            <a:custGeom>
              <a:avLst/>
              <a:gdLst>
                <a:gd name="connsiteX0" fmla="*/ 1129770 w 1111699"/>
                <a:gd name="connsiteY0" fmla="*/ 2941892 h 2946003"/>
                <a:gd name="connsiteX1" fmla="*/ 1003870 w 1111699"/>
                <a:gd name="connsiteY1" fmla="*/ 1614245 h 2946003"/>
                <a:gd name="connsiteX2" fmla="*/ 817938 w 1111699"/>
                <a:gd name="connsiteY2" fmla="*/ 1010870 h 2946003"/>
                <a:gd name="connsiteX3" fmla="*/ 479148 w 1111699"/>
                <a:gd name="connsiteY3" fmla="*/ 525613 h 2946003"/>
                <a:gd name="connsiteX4" fmla="*/ 290159 w 1111699"/>
                <a:gd name="connsiteY4" fmla="*/ 254081 h 2946003"/>
                <a:gd name="connsiteX5" fmla="*/ 150919 w 1111699"/>
                <a:gd name="connsiteY5" fmla="*/ 27016 h 2946003"/>
                <a:gd name="connsiteX6" fmla="*/ 1117 w 1111699"/>
                <a:gd name="connsiteY6" fmla="*/ 199885 h 2946003"/>
                <a:gd name="connsiteX7" fmla="*/ 144249 w 1111699"/>
                <a:gd name="connsiteY7" fmla="*/ 788252 h 2946003"/>
                <a:gd name="connsiteX8" fmla="*/ 419950 w 1111699"/>
                <a:gd name="connsiteY8" fmla="*/ 1446379 h 2946003"/>
                <a:gd name="connsiteX9" fmla="*/ 734839 w 1111699"/>
                <a:gd name="connsiteY9" fmla="*/ 2192607 h 2946003"/>
                <a:gd name="connsiteX10" fmla="*/ 900482 w 1111699"/>
                <a:gd name="connsiteY10" fmla="*/ 2584203 h 2946003"/>
                <a:gd name="connsiteX11" fmla="*/ 1036387 w 1111699"/>
                <a:gd name="connsiteY11" fmla="*/ 2805153 h 2946003"/>
                <a:gd name="connsiteX12" fmla="*/ 1072518 w 1111699"/>
                <a:gd name="connsiteY12" fmla="*/ 2780418 h 2946003"/>
                <a:gd name="connsiteX13" fmla="*/ 792091 w 1111699"/>
                <a:gd name="connsiteY13" fmla="*/ 1453048 h 2946003"/>
                <a:gd name="connsiteX14" fmla="*/ 597822 w 1111699"/>
                <a:gd name="connsiteY14" fmla="*/ 886082 h 2946003"/>
                <a:gd name="connsiteX15" fmla="*/ 302388 w 1111699"/>
                <a:gd name="connsiteY15" fmla="*/ 545624 h 2946003"/>
                <a:gd name="connsiteX16" fmla="*/ 272372 w 1111699"/>
                <a:gd name="connsiteY16" fmla="*/ 565912 h 2946003"/>
                <a:gd name="connsiteX17" fmla="*/ 552242 w 1111699"/>
                <a:gd name="connsiteY17" fmla="*/ 1446656 h 2946003"/>
                <a:gd name="connsiteX18" fmla="*/ 966350 w 1111699"/>
                <a:gd name="connsiteY18" fmla="*/ 2438014 h 2946003"/>
                <a:gd name="connsiteX19" fmla="*/ 1011930 w 1111699"/>
                <a:gd name="connsiteY19" fmla="*/ 2414669 h 2946003"/>
                <a:gd name="connsiteX20" fmla="*/ 628116 w 1111699"/>
                <a:gd name="connsiteY20" fmla="*/ 1493903 h 2946003"/>
                <a:gd name="connsiteX21" fmla="*/ 317952 w 1111699"/>
                <a:gd name="connsiteY21" fmla="*/ 568414 h 2946003"/>
                <a:gd name="connsiteX22" fmla="*/ 287936 w 1111699"/>
                <a:gd name="connsiteY22" fmla="*/ 588702 h 2946003"/>
                <a:gd name="connsiteX23" fmla="*/ 592819 w 1111699"/>
                <a:gd name="connsiteY23" fmla="*/ 1003366 h 2946003"/>
                <a:gd name="connsiteX24" fmla="*/ 785977 w 1111699"/>
                <a:gd name="connsiteY24" fmla="*/ 1608131 h 2946003"/>
                <a:gd name="connsiteX25" fmla="*/ 1026104 w 1111699"/>
                <a:gd name="connsiteY25" fmla="*/ 2790145 h 2946003"/>
                <a:gd name="connsiteX26" fmla="*/ 1062234 w 1111699"/>
                <a:gd name="connsiteY26" fmla="*/ 2765410 h 2946003"/>
                <a:gd name="connsiteX27" fmla="*/ 926329 w 1111699"/>
                <a:gd name="connsiteY27" fmla="*/ 2525283 h 2946003"/>
                <a:gd name="connsiteX28" fmla="*/ 800429 w 1111699"/>
                <a:gd name="connsiteY28" fmla="*/ 2226791 h 2946003"/>
                <a:gd name="connsiteX29" fmla="*/ 563915 w 1111699"/>
                <a:gd name="connsiteY29" fmla="*/ 1667329 h 2946003"/>
                <a:gd name="connsiteX30" fmla="*/ 98113 w 1111699"/>
                <a:gd name="connsiteY30" fmla="*/ 522834 h 2946003"/>
                <a:gd name="connsiteX31" fmla="*/ 46697 w 1111699"/>
                <a:gd name="connsiteY31" fmla="*/ 220730 h 2946003"/>
                <a:gd name="connsiteX32" fmla="*/ 74767 w 1111699"/>
                <a:gd name="connsiteY32" fmla="*/ 67315 h 2946003"/>
                <a:gd name="connsiteX33" fmla="*/ 196221 w 1111699"/>
                <a:gd name="connsiteY33" fmla="*/ 172927 h 2946003"/>
                <a:gd name="connsiteX34" fmla="*/ 468865 w 1111699"/>
                <a:gd name="connsiteY34" fmla="*/ 580364 h 2946003"/>
                <a:gd name="connsiteX35" fmla="*/ 777361 w 1111699"/>
                <a:gd name="connsiteY35" fmla="*/ 1031436 h 2946003"/>
                <a:gd name="connsiteX36" fmla="*/ 948007 w 1111699"/>
                <a:gd name="connsiteY36" fmla="*/ 1587564 h 2946003"/>
                <a:gd name="connsiteX37" fmla="*/ 1103645 w 1111699"/>
                <a:gd name="connsiteY37" fmla="*/ 2940780 h 2946003"/>
                <a:gd name="connsiteX38" fmla="*/ 1129770 w 1111699"/>
                <a:gd name="connsiteY38" fmla="*/ 2941892 h 2946003"/>
                <a:gd name="connsiteX39" fmla="*/ 1129770 w 1111699"/>
                <a:gd name="connsiteY39" fmla="*/ 2941892 h 2946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1699" h="2946003">
                  <a:moveTo>
                    <a:pt x="1129770" y="2941892"/>
                  </a:moveTo>
                  <a:cubicBezTo>
                    <a:pt x="1148113" y="2495823"/>
                    <a:pt x="1105869" y="2049197"/>
                    <a:pt x="1003870" y="1614245"/>
                  </a:cubicBezTo>
                  <a:cubicBezTo>
                    <a:pt x="956067" y="1410248"/>
                    <a:pt x="901316" y="1203472"/>
                    <a:pt x="817938" y="1010870"/>
                  </a:cubicBezTo>
                  <a:cubicBezTo>
                    <a:pt x="736506" y="822715"/>
                    <a:pt x="611718" y="678750"/>
                    <a:pt x="479148" y="525613"/>
                  </a:cubicBezTo>
                  <a:cubicBezTo>
                    <a:pt x="405776" y="441124"/>
                    <a:pt x="342409" y="353022"/>
                    <a:pt x="290159" y="254081"/>
                  </a:cubicBezTo>
                  <a:cubicBezTo>
                    <a:pt x="251806" y="181542"/>
                    <a:pt x="214008" y="82601"/>
                    <a:pt x="150919" y="27016"/>
                  </a:cubicBezTo>
                  <a:cubicBezTo>
                    <a:pt x="40861" y="-69980"/>
                    <a:pt x="5564" y="119287"/>
                    <a:pt x="1117" y="199885"/>
                  </a:cubicBezTo>
                  <a:cubicBezTo>
                    <a:pt x="-10556" y="400825"/>
                    <a:pt x="71432" y="604544"/>
                    <a:pt x="144249" y="788252"/>
                  </a:cubicBezTo>
                  <a:cubicBezTo>
                    <a:pt x="231795" y="1009202"/>
                    <a:pt x="327679" y="1227374"/>
                    <a:pt x="419950" y="1446379"/>
                  </a:cubicBezTo>
                  <a:cubicBezTo>
                    <a:pt x="524728" y="1695121"/>
                    <a:pt x="629505" y="1943864"/>
                    <a:pt x="734839" y="2192607"/>
                  </a:cubicBezTo>
                  <a:cubicBezTo>
                    <a:pt x="790146" y="2323231"/>
                    <a:pt x="845175" y="2453578"/>
                    <a:pt x="900482" y="2584203"/>
                  </a:cubicBezTo>
                  <a:cubicBezTo>
                    <a:pt x="934389" y="2664245"/>
                    <a:pt x="958846" y="2756794"/>
                    <a:pt x="1036387" y="2805153"/>
                  </a:cubicBezTo>
                  <a:cubicBezTo>
                    <a:pt x="1055008" y="2816548"/>
                    <a:pt x="1075297" y="2800706"/>
                    <a:pt x="1072518" y="2780418"/>
                  </a:cubicBezTo>
                  <a:cubicBezTo>
                    <a:pt x="1014153" y="2331291"/>
                    <a:pt x="921327" y="1887167"/>
                    <a:pt x="792091" y="1453048"/>
                  </a:cubicBezTo>
                  <a:cubicBezTo>
                    <a:pt x="735395" y="1262392"/>
                    <a:pt x="675919" y="1069234"/>
                    <a:pt x="597822" y="886082"/>
                  </a:cubicBezTo>
                  <a:cubicBezTo>
                    <a:pt x="536123" y="741561"/>
                    <a:pt x="451078" y="609824"/>
                    <a:pt x="302388" y="545624"/>
                  </a:cubicBezTo>
                  <a:cubicBezTo>
                    <a:pt x="289047" y="539787"/>
                    <a:pt x="272372" y="552016"/>
                    <a:pt x="272372" y="565912"/>
                  </a:cubicBezTo>
                  <a:cubicBezTo>
                    <a:pt x="271538" y="883858"/>
                    <a:pt x="421896" y="1165396"/>
                    <a:pt x="552242" y="1446656"/>
                  </a:cubicBezTo>
                  <a:cubicBezTo>
                    <a:pt x="703156" y="1771551"/>
                    <a:pt x="841006" y="2102281"/>
                    <a:pt x="966350" y="2438014"/>
                  </a:cubicBezTo>
                  <a:cubicBezTo>
                    <a:pt x="977745" y="2468586"/>
                    <a:pt x="1023325" y="2445240"/>
                    <a:pt x="1011930" y="2414669"/>
                  </a:cubicBezTo>
                  <a:cubicBezTo>
                    <a:pt x="895480" y="2103115"/>
                    <a:pt x="768190" y="1795730"/>
                    <a:pt x="628116" y="1493903"/>
                  </a:cubicBezTo>
                  <a:cubicBezTo>
                    <a:pt x="491377" y="1199025"/>
                    <a:pt x="317396" y="903035"/>
                    <a:pt x="317952" y="568414"/>
                  </a:cubicBezTo>
                  <a:cubicBezTo>
                    <a:pt x="307946" y="575084"/>
                    <a:pt x="297941" y="582032"/>
                    <a:pt x="287936" y="588702"/>
                  </a:cubicBezTo>
                  <a:cubicBezTo>
                    <a:pt x="458026" y="662352"/>
                    <a:pt x="533065" y="839946"/>
                    <a:pt x="592819" y="1003366"/>
                  </a:cubicBezTo>
                  <a:cubicBezTo>
                    <a:pt x="665358" y="1202082"/>
                    <a:pt x="729003" y="1404412"/>
                    <a:pt x="785977" y="1608131"/>
                  </a:cubicBezTo>
                  <a:cubicBezTo>
                    <a:pt x="894368" y="1995836"/>
                    <a:pt x="973576" y="2391045"/>
                    <a:pt x="1026104" y="2790145"/>
                  </a:cubicBezTo>
                  <a:cubicBezTo>
                    <a:pt x="1038055" y="2781807"/>
                    <a:pt x="1050284" y="2773748"/>
                    <a:pt x="1062234" y="2765410"/>
                  </a:cubicBezTo>
                  <a:cubicBezTo>
                    <a:pt x="986083" y="2718163"/>
                    <a:pt x="959124" y="2602824"/>
                    <a:pt x="926329" y="2525283"/>
                  </a:cubicBezTo>
                  <a:cubicBezTo>
                    <a:pt x="884362" y="2425786"/>
                    <a:pt x="842396" y="2326288"/>
                    <a:pt x="800429" y="2226791"/>
                  </a:cubicBezTo>
                  <a:cubicBezTo>
                    <a:pt x="721776" y="2040304"/>
                    <a:pt x="642846" y="1853816"/>
                    <a:pt x="563915" y="1667329"/>
                  </a:cubicBezTo>
                  <a:cubicBezTo>
                    <a:pt x="404386" y="1291018"/>
                    <a:pt x="215675" y="914708"/>
                    <a:pt x="98113" y="522834"/>
                  </a:cubicBezTo>
                  <a:cubicBezTo>
                    <a:pt x="68653" y="424726"/>
                    <a:pt x="45029" y="323840"/>
                    <a:pt x="46697" y="220730"/>
                  </a:cubicBezTo>
                  <a:cubicBezTo>
                    <a:pt x="47253" y="188768"/>
                    <a:pt x="46975" y="90383"/>
                    <a:pt x="74767" y="67315"/>
                  </a:cubicBezTo>
                  <a:cubicBezTo>
                    <a:pt x="127851" y="23125"/>
                    <a:pt x="177322" y="139576"/>
                    <a:pt x="196221" y="172927"/>
                  </a:cubicBezTo>
                  <a:cubicBezTo>
                    <a:pt x="279876" y="319671"/>
                    <a:pt x="356583" y="452519"/>
                    <a:pt x="468865" y="580364"/>
                  </a:cubicBezTo>
                  <a:cubicBezTo>
                    <a:pt x="591430" y="720438"/>
                    <a:pt x="703433" y="858289"/>
                    <a:pt x="777361" y="1031436"/>
                  </a:cubicBezTo>
                  <a:cubicBezTo>
                    <a:pt x="853235" y="1209308"/>
                    <a:pt x="903261" y="1399687"/>
                    <a:pt x="948007" y="1587564"/>
                  </a:cubicBezTo>
                  <a:cubicBezTo>
                    <a:pt x="1053063" y="2030854"/>
                    <a:pt x="1102534" y="2485261"/>
                    <a:pt x="1103645" y="2940780"/>
                  </a:cubicBezTo>
                  <a:cubicBezTo>
                    <a:pt x="1104201" y="2956900"/>
                    <a:pt x="1129214" y="2958567"/>
                    <a:pt x="1129770" y="2941892"/>
                  </a:cubicBezTo>
                  <a:lnTo>
                    <a:pt x="1129770" y="2941892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>
            <a:xfrm>
              <a:off x="-317775" y="2475121"/>
              <a:ext cx="917152" cy="4835893"/>
            </a:xfrm>
            <a:custGeom>
              <a:avLst/>
              <a:gdLst>
                <a:gd name="connsiteX0" fmla="*/ 542738 w 917151"/>
                <a:gd name="connsiteY0" fmla="*/ 4848669 h 4835892"/>
                <a:gd name="connsiteX1" fmla="*/ 905430 w 917151"/>
                <a:gd name="connsiteY1" fmla="*/ 2833436 h 4835892"/>
                <a:gd name="connsiteX2" fmla="*/ 767023 w 917151"/>
                <a:gd name="connsiteY2" fmla="*/ 858502 h 4835892"/>
                <a:gd name="connsiteX3" fmla="*/ 433792 w 917151"/>
                <a:gd name="connsiteY3" fmla="*/ 131173 h 4835892"/>
                <a:gd name="connsiteX4" fmla="*/ 233686 w 917151"/>
                <a:gd name="connsiteY4" fmla="*/ 14444 h 4835892"/>
                <a:gd name="connsiteX5" fmla="*/ 63596 w 917151"/>
                <a:gd name="connsiteY5" fmla="*/ 362128 h 4835892"/>
                <a:gd name="connsiteX6" fmla="*/ 175877 w 917151"/>
                <a:gd name="connsiteY6" fmla="*/ 2262023 h 4835892"/>
                <a:gd name="connsiteX7" fmla="*/ 267037 w 917151"/>
                <a:gd name="connsiteY7" fmla="*/ 3388452 h 4835892"/>
                <a:gd name="connsiteX8" fmla="*/ 583037 w 917151"/>
                <a:gd name="connsiteY8" fmla="*/ 4494037 h 4835892"/>
                <a:gd name="connsiteX9" fmla="*/ 629173 w 917151"/>
                <a:gd name="connsiteY9" fmla="*/ 4490424 h 4835892"/>
                <a:gd name="connsiteX10" fmla="*/ 775639 w 917151"/>
                <a:gd name="connsiteY10" fmla="*/ 2225059 h 4835892"/>
                <a:gd name="connsiteX11" fmla="*/ 682812 w 917151"/>
                <a:gd name="connsiteY11" fmla="*/ 1134204 h 4835892"/>
                <a:gd name="connsiteX12" fmla="*/ 375149 w 917151"/>
                <a:gd name="connsiteY12" fmla="*/ 438002 h 4835892"/>
                <a:gd name="connsiteX13" fmla="*/ 344856 w 917151"/>
                <a:gd name="connsiteY13" fmla="*/ 440225 h 4835892"/>
                <a:gd name="connsiteX14" fmla="*/ 283156 w 917151"/>
                <a:gd name="connsiteY14" fmla="*/ 754836 h 4835892"/>
                <a:gd name="connsiteX15" fmla="*/ 304834 w 917151"/>
                <a:gd name="connsiteY15" fmla="*/ 1241205 h 4835892"/>
                <a:gd name="connsiteX16" fmla="*/ 347635 w 917151"/>
                <a:gd name="connsiteY16" fmla="*/ 2254519 h 4835892"/>
                <a:gd name="connsiteX17" fmla="*/ 390991 w 917151"/>
                <a:gd name="connsiteY17" fmla="*/ 3267833 h 4835892"/>
                <a:gd name="connsiteX18" fmla="*/ 555801 w 917151"/>
                <a:gd name="connsiteY18" fmla="*/ 3891774 h 4835892"/>
                <a:gd name="connsiteX19" fmla="*/ 584427 w 917151"/>
                <a:gd name="connsiteY19" fmla="*/ 3889829 h 4835892"/>
                <a:gd name="connsiteX20" fmla="*/ 636955 w 917151"/>
                <a:gd name="connsiteY20" fmla="*/ 3660540 h 4835892"/>
                <a:gd name="connsiteX21" fmla="*/ 637510 w 917151"/>
                <a:gd name="connsiteY21" fmla="*/ 3241430 h 4835892"/>
                <a:gd name="connsiteX22" fmla="*/ 630562 w 917151"/>
                <a:gd name="connsiteY22" fmla="*/ 2403209 h 4835892"/>
                <a:gd name="connsiteX23" fmla="*/ 613053 w 917151"/>
                <a:gd name="connsiteY23" fmla="*/ 1584998 h 4835892"/>
                <a:gd name="connsiteX24" fmla="*/ 600269 w 917151"/>
                <a:gd name="connsiteY24" fmla="*/ 1213412 h 4835892"/>
                <a:gd name="connsiteX25" fmla="*/ 511888 w 917151"/>
                <a:gd name="connsiteY25" fmla="*/ 1019698 h 4835892"/>
                <a:gd name="connsiteX26" fmla="*/ 477982 w 917151"/>
                <a:gd name="connsiteY26" fmla="*/ 1031371 h 4835892"/>
                <a:gd name="connsiteX27" fmla="*/ 484096 w 917151"/>
                <a:gd name="connsiteY27" fmla="*/ 1576382 h 4835892"/>
                <a:gd name="connsiteX28" fmla="*/ 530509 w 917151"/>
                <a:gd name="connsiteY28" fmla="*/ 2262301 h 4835892"/>
                <a:gd name="connsiteX29" fmla="*/ 523005 w 917151"/>
                <a:gd name="connsiteY29" fmla="*/ 2879294 h 4835892"/>
                <a:gd name="connsiteX30" fmla="*/ 603881 w 917151"/>
                <a:gd name="connsiteY30" fmla="*/ 3383449 h 4835892"/>
                <a:gd name="connsiteX31" fmla="*/ 648350 w 917151"/>
                <a:gd name="connsiteY31" fmla="*/ 3360660 h 4835892"/>
                <a:gd name="connsiteX32" fmla="*/ 576645 w 917151"/>
                <a:gd name="connsiteY32" fmla="*/ 2814259 h 4835892"/>
                <a:gd name="connsiteX33" fmla="*/ 579702 w 917151"/>
                <a:gd name="connsiteY33" fmla="*/ 2225337 h 4835892"/>
                <a:gd name="connsiteX34" fmla="*/ 539681 w 917151"/>
                <a:gd name="connsiteY34" fmla="*/ 1665318 h 4835892"/>
                <a:gd name="connsiteX35" fmla="*/ 521060 w 917151"/>
                <a:gd name="connsiteY35" fmla="*/ 1046101 h 4835892"/>
                <a:gd name="connsiteX36" fmla="*/ 487153 w 917151"/>
                <a:gd name="connsiteY36" fmla="*/ 1057774 h 4835892"/>
                <a:gd name="connsiteX37" fmla="*/ 555523 w 917151"/>
                <a:gd name="connsiteY37" fmla="*/ 1283449 h 4835892"/>
                <a:gd name="connsiteX38" fmla="*/ 563582 w 917151"/>
                <a:gd name="connsiteY38" fmla="*/ 1562764 h 4835892"/>
                <a:gd name="connsiteX39" fmla="*/ 575533 w 917151"/>
                <a:gd name="connsiteY39" fmla="*/ 2061639 h 4835892"/>
                <a:gd name="connsiteX40" fmla="*/ 589429 w 917151"/>
                <a:gd name="connsiteY40" fmla="*/ 3079678 h 4835892"/>
                <a:gd name="connsiteX41" fmla="*/ 590541 w 917151"/>
                <a:gd name="connsiteY41" fmla="*/ 3598841 h 4835892"/>
                <a:gd name="connsiteX42" fmla="*/ 559136 w 917151"/>
                <a:gd name="connsiteY42" fmla="*/ 3841748 h 4835892"/>
                <a:gd name="connsiteX43" fmla="*/ 460472 w 917151"/>
                <a:gd name="connsiteY43" fmla="*/ 3643865 h 4835892"/>
                <a:gd name="connsiteX44" fmla="*/ 435459 w 917151"/>
                <a:gd name="connsiteY44" fmla="*/ 3129704 h 4835892"/>
                <a:gd name="connsiteX45" fmla="*/ 413225 w 917151"/>
                <a:gd name="connsiteY45" fmla="*/ 2623047 h 4835892"/>
                <a:gd name="connsiteX46" fmla="*/ 367645 w 917151"/>
                <a:gd name="connsiteY46" fmla="*/ 1589444 h 4835892"/>
                <a:gd name="connsiteX47" fmla="*/ 344578 w 917151"/>
                <a:gd name="connsiteY47" fmla="*/ 1062499 h 4835892"/>
                <a:gd name="connsiteX48" fmla="*/ 330126 w 917151"/>
                <a:gd name="connsiteY48" fmla="*/ 588081 h 4835892"/>
                <a:gd name="connsiteX49" fmla="*/ 416560 w 917151"/>
                <a:gd name="connsiteY49" fmla="*/ 545837 h 4835892"/>
                <a:gd name="connsiteX50" fmla="*/ 480205 w 917151"/>
                <a:gd name="connsiteY50" fmla="*/ 632549 h 4835892"/>
                <a:gd name="connsiteX51" fmla="*/ 565250 w 917151"/>
                <a:gd name="connsiteY51" fmla="*/ 825429 h 4835892"/>
                <a:gd name="connsiteX52" fmla="*/ 639734 w 917151"/>
                <a:gd name="connsiteY52" fmla="*/ 1214802 h 4835892"/>
                <a:gd name="connsiteX53" fmla="*/ 721722 w 917151"/>
                <a:gd name="connsiteY53" fmla="*/ 2242846 h 4835892"/>
                <a:gd name="connsiteX54" fmla="*/ 583037 w 917151"/>
                <a:gd name="connsiteY54" fmla="*/ 4489313 h 4835892"/>
                <a:gd name="connsiteX55" fmla="*/ 629173 w 917151"/>
                <a:gd name="connsiteY55" fmla="*/ 4485700 h 4835892"/>
                <a:gd name="connsiteX56" fmla="*/ 235631 w 917151"/>
                <a:gd name="connsiteY56" fmla="*/ 2652507 h 4835892"/>
                <a:gd name="connsiteX57" fmla="*/ 165594 w 917151"/>
                <a:gd name="connsiteY57" fmla="*/ 1732020 h 4835892"/>
                <a:gd name="connsiteX58" fmla="*/ 52201 w 917151"/>
                <a:gd name="connsiteY58" fmla="*/ 828486 h 4835892"/>
                <a:gd name="connsiteX59" fmla="*/ 107786 w 917151"/>
                <a:gd name="connsiteY59" fmla="*/ 396035 h 4835892"/>
                <a:gd name="connsiteX60" fmla="*/ 176711 w 917151"/>
                <a:gd name="connsiteY60" fmla="*/ 206212 h 4835892"/>
                <a:gd name="connsiteX61" fmla="*/ 237577 w 917151"/>
                <a:gd name="connsiteY61" fmla="*/ 93097 h 4835892"/>
                <a:gd name="connsiteX62" fmla="*/ 325679 w 917151"/>
                <a:gd name="connsiteY62" fmla="*/ 81702 h 4835892"/>
                <a:gd name="connsiteX63" fmla="*/ 369313 w 917151"/>
                <a:gd name="connsiteY63" fmla="*/ 127282 h 4835892"/>
                <a:gd name="connsiteX64" fmla="*/ 713940 w 917151"/>
                <a:gd name="connsiteY64" fmla="*/ 854889 h 4835892"/>
                <a:gd name="connsiteX65" fmla="*/ 856793 w 917151"/>
                <a:gd name="connsiteY65" fmla="*/ 2716430 h 4835892"/>
                <a:gd name="connsiteX66" fmla="*/ 513834 w 917151"/>
                <a:gd name="connsiteY66" fmla="*/ 4840054 h 4835892"/>
                <a:gd name="connsiteX67" fmla="*/ 542738 w 917151"/>
                <a:gd name="connsiteY67" fmla="*/ 4848669 h 4835892"/>
                <a:gd name="connsiteX68" fmla="*/ 542738 w 917151"/>
                <a:gd name="connsiteY68" fmla="*/ 4848669 h 483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917151" h="4835892">
                  <a:moveTo>
                    <a:pt x="542738" y="4848669"/>
                  </a:moveTo>
                  <a:cubicBezTo>
                    <a:pt x="733672" y="4193322"/>
                    <a:pt x="859016" y="3514630"/>
                    <a:pt x="905430" y="2833436"/>
                  </a:cubicBezTo>
                  <a:cubicBezTo>
                    <a:pt x="950176" y="2176978"/>
                    <a:pt x="924607" y="1499675"/>
                    <a:pt x="767023" y="858502"/>
                  </a:cubicBezTo>
                  <a:cubicBezTo>
                    <a:pt x="703379" y="598920"/>
                    <a:pt x="607495" y="338505"/>
                    <a:pt x="433792" y="131173"/>
                  </a:cubicBezTo>
                  <a:cubicBezTo>
                    <a:pt x="392381" y="81702"/>
                    <a:pt x="310115" y="-41975"/>
                    <a:pt x="233686" y="14444"/>
                  </a:cubicBezTo>
                  <a:cubicBezTo>
                    <a:pt x="147529" y="78089"/>
                    <a:pt x="91666" y="265688"/>
                    <a:pt x="63596" y="362128"/>
                  </a:cubicBezTo>
                  <a:cubicBezTo>
                    <a:pt x="-119279" y="990238"/>
                    <a:pt x="147529" y="1631967"/>
                    <a:pt x="175877" y="2262023"/>
                  </a:cubicBezTo>
                  <a:cubicBezTo>
                    <a:pt x="192831" y="2642224"/>
                    <a:pt x="190885" y="3013531"/>
                    <a:pt x="267037" y="3388452"/>
                  </a:cubicBezTo>
                  <a:cubicBezTo>
                    <a:pt x="343188" y="3764762"/>
                    <a:pt x="463252" y="4129956"/>
                    <a:pt x="583037" y="4494037"/>
                  </a:cubicBezTo>
                  <a:cubicBezTo>
                    <a:pt x="591375" y="4519606"/>
                    <a:pt x="625004" y="4517105"/>
                    <a:pt x="629173" y="4490424"/>
                  </a:cubicBezTo>
                  <a:cubicBezTo>
                    <a:pt x="749792" y="3741139"/>
                    <a:pt x="803987" y="2983794"/>
                    <a:pt x="775639" y="2225059"/>
                  </a:cubicBezTo>
                  <a:cubicBezTo>
                    <a:pt x="762021" y="1860699"/>
                    <a:pt x="733394" y="1495506"/>
                    <a:pt x="682812" y="1134204"/>
                  </a:cubicBezTo>
                  <a:cubicBezTo>
                    <a:pt x="646682" y="877401"/>
                    <a:pt x="584427" y="610315"/>
                    <a:pt x="375149" y="438002"/>
                  </a:cubicBezTo>
                  <a:cubicBezTo>
                    <a:pt x="367367" y="431609"/>
                    <a:pt x="351804" y="432999"/>
                    <a:pt x="344856" y="440225"/>
                  </a:cubicBezTo>
                  <a:cubicBezTo>
                    <a:pt x="261756" y="526660"/>
                    <a:pt x="278154" y="643666"/>
                    <a:pt x="283156" y="754836"/>
                  </a:cubicBezTo>
                  <a:cubicBezTo>
                    <a:pt x="290660" y="916866"/>
                    <a:pt x="297886" y="1079174"/>
                    <a:pt x="304834" y="1241205"/>
                  </a:cubicBezTo>
                  <a:cubicBezTo>
                    <a:pt x="319009" y="1578883"/>
                    <a:pt x="333461" y="1916840"/>
                    <a:pt x="347635" y="2254519"/>
                  </a:cubicBezTo>
                  <a:cubicBezTo>
                    <a:pt x="361809" y="2592197"/>
                    <a:pt x="375705" y="2930154"/>
                    <a:pt x="390991" y="3267833"/>
                  </a:cubicBezTo>
                  <a:cubicBezTo>
                    <a:pt x="399329" y="3451541"/>
                    <a:pt x="354027" y="3788942"/>
                    <a:pt x="555801" y="3891774"/>
                  </a:cubicBezTo>
                  <a:cubicBezTo>
                    <a:pt x="565806" y="3897055"/>
                    <a:pt x="575255" y="3896777"/>
                    <a:pt x="584427" y="3889829"/>
                  </a:cubicBezTo>
                  <a:cubicBezTo>
                    <a:pt x="653908" y="3836745"/>
                    <a:pt x="636677" y="3738082"/>
                    <a:pt x="636955" y="3660540"/>
                  </a:cubicBezTo>
                  <a:cubicBezTo>
                    <a:pt x="637510" y="3520744"/>
                    <a:pt x="637788" y="3380948"/>
                    <a:pt x="637510" y="3241430"/>
                  </a:cubicBezTo>
                  <a:cubicBezTo>
                    <a:pt x="636955" y="2962115"/>
                    <a:pt x="634731" y="2682523"/>
                    <a:pt x="630562" y="2403209"/>
                  </a:cubicBezTo>
                  <a:cubicBezTo>
                    <a:pt x="626671" y="2130286"/>
                    <a:pt x="620835" y="1857642"/>
                    <a:pt x="613053" y="1584998"/>
                  </a:cubicBezTo>
                  <a:cubicBezTo>
                    <a:pt x="609718" y="1461321"/>
                    <a:pt x="610274" y="1336533"/>
                    <a:pt x="600269" y="1213412"/>
                  </a:cubicBezTo>
                  <a:cubicBezTo>
                    <a:pt x="593876" y="1135871"/>
                    <a:pt x="576923" y="1067224"/>
                    <a:pt x="511888" y="1019698"/>
                  </a:cubicBezTo>
                  <a:cubicBezTo>
                    <a:pt x="499382" y="1010527"/>
                    <a:pt x="482984" y="1018309"/>
                    <a:pt x="477982" y="1031371"/>
                  </a:cubicBezTo>
                  <a:cubicBezTo>
                    <a:pt x="409334" y="1204796"/>
                    <a:pt x="464085" y="1397954"/>
                    <a:pt x="484096" y="1576382"/>
                  </a:cubicBezTo>
                  <a:cubicBezTo>
                    <a:pt x="509387" y="1804280"/>
                    <a:pt x="524673" y="2033290"/>
                    <a:pt x="530509" y="2262301"/>
                  </a:cubicBezTo>
                  <a:cubicBezTo>
                    <a:pt x="535790" y="2468243"/>
                    <a:pt x="529120" y="2673351"/>
                    <a:pt x="523005" y="2879294"/>
                  </a:cubicBezTo>
                  <a:cubicBezTo>
                    <a:pt x="517725" y="3052997"/>
                    <a:pt x="525229" y="3225310"/>
                    <a:pt x="603881" y="3383449"/>
                  </a:cubicBezTo>
                  <a:cubicBezTo>
                    <a:pt x="618334" y="3412354"/>
                    <a:pt x="662524" y="3389564"/>
                    <a:pt x="648350" y="3360660"/>
                  </a:cubicBezTo>
                  <a:cubicBezTo>
                    <a:pt x="563582" y="3188902"/>
                    <a:pt x="569419" y="3000747"/>
                    <a:pt x="576645" y="2814259"/>
                  </a:cubicBezTo>
                  <a:cubicBezTo>
                    <a:pt x="584427" y="2618044"/>
                    <a:pt x="586094" y="2421830"/>
                    <a:pt x="579702" y="2225337"/>
                  </a:cubicBezTo>
                  <a:cubicBezTo>
                    <a:pt x="573588" y="2038293"/>
                    <a:pt x="559969" y="1851250"/>
                    <a:pt x="539681" y="1665318"/>
                  </a:cubicBezTo>
                  <a:cubicBezTo>
                    <a:pt x="518003" y="1467713"/>
                    <a:pt x="443797" y="1236480"/>
                    <a:pt x="521060" y="1046101"/>
                  </a:cubicBezTo>
                  <a:cubicBezTo>
                    <a:pt x="509665" y="1049992"/>
                    <a:pt x="498270" y="1053883"/>
                    <a:pt x="487153" y="1057774"/>
                  </a:cubicBezTo>
                  <a:cubicBezTo>
                    <a:pt x="557468" y="1110302"/>
                    <a:pt x="553299" y="1204796"/>
                    <a:pt x="555523" y="1283449"/>
                  </a:cubicBezTo>
                  <a:cubicBezTo>
                    <a:pt x="558024" y="1376554"/>
                    <a:pt x="560803" y="1469659"/>
                    <a:pt x="563582" y="1562764"/>
                  </a:cubicBezTo>
                  <a:cubicBezTo>
                    <a:pt x="568307" y="1728963"/>
                    <a:pt x="572198" y="1895440"/>
                    <a:pt x="575533" y="2061639"/>
                  </a:cubicBezTo>
                  <a:cubicBezTo>
                    <a:pt x="582759" y="2400985"/>
                    <a:pt x="587484" y="2740331"/>
                    <a:pt x="589429" y="3079678"/>
                  </a:cubicBezTo>
                  <a:cubicBezTo>
                    <a:pt x="590541" y="3252825"/>
                    <a:pt x="590819" y="3425694"/>
                    <a:pt x="590541" y="3598841"/>
                  </a:cubicBezTo>
                  <a:cubicBezTo>
                    <a:pt x="590541" y="3628023"/>
                    <a:pt x="608050" y="3839246"/>
                    <a:pt x="559136" y="3841748"/>
                  </a:cubicBezTo>
                  <a:cubicBezTo>
                    <a:pt x="497992" y="3845083"/>
                    <a:pt x="466309" y="3684720"/>
                    <a:pt x="460472" y="3643865"/>
                  </a:cubicBezTo>
                  <a:cubicBezTo>
                    <a:pt x="436293" y="3475442"/>
                    <a:pt x="442407" y="3299516"/>
                    <a:pt x="435459" y="3129704"/>
                  </a:cubicBezTo>
                  <a:cubicBezTo>
                    <a:pt x="428511" y="2960726"/>
                    <a:pt x="420729" y="2792025"/>
                    <a:pt x="413225" y="2623047"/>
                  </a:cubicBezTo>
                  <a:cubicBezTo>
                    <a:pt x="397939" y="2278420"/>
                    <a:pt x="382931" y="1933793"/>
                    <a:pt x="367645" y="1589444"/>
                  </a:cubicBezTo>
                  <a:cubicBezTo>
                    <a:pt x="359863" y="1413796"/>
                    <a:pt x="351804" y="1238147"/>
                    <a:pt x="344578" y="1062499"/>
                  </a:cubicBezTo>
                  <a:cubicBezTo>
                    <a:pt x="338185" y="908806"/>
                    <a:pt x="312060" y="741218"/>
                    <a:pt x="330126" y="588081"/>
                  </a:cubicBezTo>
                  <a:cubicBezTo>
                    <a:pt x="337352" y="528049"/>
                    <a:pt x="373204" y="496922"/>
                    <a:pt x="416560" y="545837"/>
                  </a:cubicBezTo>
                  <a:cubicBezTo>
                    <a:pt x="440462" y="572795"/>
                    <a:pt x="461584" y="601977"/>
                    <a:pt x="480205" y="632549"/>
                  </a:cubicBezTo>
                  <a:cubicBezTo>
                    <a:pt x="516891" y="692581"/>
                    <a:pt x="544128" y="758449"/>
                    <a:pt x="565250" y="825429"/>
                  </a:cubicBezTo>
                  <a:cubicBezTo>
                    <a:pt x="604993" y="951607"/>
                    <a:pt x="623336" y="1083899"/>
                    <a:pt x="639734" y="1214802"/>
                  </a:cubicBezTo>
                  <a:cubicBezTo>
                    <a:pt x="682256" y="1556093"/>
                    <a:pt x="710049" y="1899053"/>
                    <a:pt x="721722" y="2242846"/>
                  </a:cubicBezTo>
                  <a:cubicBezTo>
                    <a:pt x="747569" y="2993243"/>
                    <a:pt x="703934" y="3747809"/>
                    <a:pt x="583037" y="4489313"/>
                  </a:cubicBezTo>
                  <a:cubicBezTo>
                    <a:pt x="598323" y="4488201"/>
                    <a:pt x="613887" y="4486811"/>
                    <a:pt x="629173" y="4485700"/>
                  </a:cubicBezTo>
                  <a:cubicBezTo>
                    <a:pt x="432958" y="3885938"/>
                    <a:pt x="251751" y="3288121"/>
                    <a:pt x="235631" y="2652507"/>
                  </a:cubicBezTo>
                  <a:cubicBezTo>
                    <a:pt x="227571" y="2342065"/>
                    <a:pt x="217288" y="2039127"/>
                    <a:pt x="165594" y="1732020"/>
                  </a:cubicBezTo>
                  <a:cubicBezTo>
                    <a:pt x="115290" y="1432973"/>
                    <a:pt x="49699" y="1133370"/>
                    <a:pt x="52201" y="828486"/>
                  </a:cubicBezTo>
                  <a:cubicBezTo>
                    <a:pt x="53312" y="682853"/>
                    <a:pt x="68598" y="536665"/>
                    <a:pt x="107786" y="396035"/>
                  </a:cubicBezTo>
                  <a:cubicBezTo>
                    <a:pt x="125851" y="331279"/>
                    <a:pt x="148363" y="267356"/>
                    <a:pt x="176711" y="206212"/>
                  </a:cubicBezTo>
                  <a:cubicBezTo>
                    <a:pt x="189218" y="179532"/>
                    <a:pt x="213675" y="116165"/>
                    <a:pt x="237577" y="93097"/>
                  </a:cubicBezTo>
                  <a:cubicBezTo>
                    <a:pt x="251751" y="51130"/>
                    <a:pt x="280933" y="47239"/>
                    <a:pt x="325679" y="81702"/>
                  </a:cubicBezTo>
                  <a:cubicBezTo>
                    <a:pt x="340687" y="96432"/>
                    <a:pt x="355139" y="111718"/>
                    <a:pt x="369313" y="127282"/>
                  </a:cubicBezTo>
                  <a:cubicBezTo>
                    <a:pt x="552743" y="329889"/>
                    <a:pt x="650295" y="593084"/>
                    <a:pt x="713940" y="854889"/>
                  </a:cubicBezTo>
                  <a:cubicBezTo>
                    <a:pt x="860684" y="1459654"/>
                    <a:pt x="890422" y="2096935"/>
                    <a:pt x="856793" y="2716430"/>
                  </a:cubicBezTo>
                  <a:cubicBezTo>
                    <a:pt x="817606" y="3435422"/>
                    <a:pt x="678365" y="4140517"/>
                    <a:pt x="513834" y="4840054"/>
                  </a:cubicBezTo>
                  <a:cubicBezTo>
                    <a:pt x="508275" y="4858119"/>
                    <a:pt x="536902" y="4868402"/>
                    <a:pt x="542738" y="4848669"/>
                  </a:cubicBezTo>
                  <a:lnTo>
                    <a:pt x="542738" y="4848669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343467" y="1317842"/>
              <a:ext cx="1250662" cy="5697460"/>
            </a:xfrm>
            <a:custGeom>
              <a:avLst/>
              <a:gdLst>
                <a:gd name="connsiteX0" fmla="*/ 274760 w 1250661"/>
                <a:gd name="connsiteY0" fmla="*/ 4046301 h 5697459"/>
                <a:gd name="connsiteX1" fmla="*/ 691370 w 1250661"/>
                <a:gd name="connsiteY1" fmla="*/ 229002 h 5697459"/>
                <a:gd name="connsiteX2" fmla="*/ 832277 w 1250661"/>
                <a:gd name="connsiteY2" fmla="*/ 72253 h 5697459"/>
                <a:gd name="connsiteX3" fmla="*/ 1091303 w 1250661"/>
                <a:gd name="connsiteY3" fmla="*/ 168415 h 5697459"/>
                <a:gd name="connsiteX4" fmla="*/ 1209699 w 1250661"/>
                <a:gd name="connsiteY4" fmla="*/ 618097 h 5697459"/>
                <a:gd name="connsiteX5" fmla="*/ 1134660 w 1250661"/>
                <a:gd name="connsiteY5" fmla="*/ 1621684 h 5697459"/>
                <a:gd name="connsiteX6" fmla="*/ 730557 w 1250661"/>
                <a:gd name="connsiteY6" fmla="*/ 3630247 h 5697459"/>
                <a:gd name="connsiteX7" fmla="*/ 421782 w 1250661"/>
                <a:gd name="connsiteY7" fmla="*/ 4703593 h 5697459"/>
                <a:gd name="connsiteX8" fmla="*/ 4061 w 1250661"/>
                <a:gd name="connsiteY8" fmla="*/ 5682444 h 5697459"/>
                <a:gd name="connsiteX9" fmla="*/ 46306 w 1250661"/>
                <a:gd name="connsiteY9" fmla="*/ 5696341 h 5697459"/>
                <a:gd name="connsiteX10" fmla="*/ 450131 w 1250661"/>
                <a:gd name="connsiteY10" fmla="*/ 2023008 h 5697459"/>
                <a:gd name="connsiteX11" fmla="*/ 579088 w 1250661"/>
                <a:gd name="connsiteY11" fmla="*/ 1139207 h 5697459"/>
                <a:gd name="connsiteX12" fmla="*/ 681086 w 1250661"/>
                <a:gd name="connsiteY12" fmla="*/ 704810 h 5697459"/>
                <a:gd name="connsiteX13" fmla="*/ 753347 w 1250661"/>
                <a:gd name="connsiteY13" fmla="*/ 490808 h 5697459"/>
                <a:gd name="connsiteX14" fmla="*/ 841171 w 1250661"/>
                <a:gd name="connsiteY14" fmla="*/ 412711 h 5697459"/>
                <a:gd name="connsiteX15" fmla="*/ 907317 w 1250661"/>
                <a:gd name="connsiteY15" fmla="*/ 441893 h 5697459"/>
                <a:gd name="connsiteX16" fmla="*/ 942058 w 1250661"/>
                <a:gd name="connsiteY16" fmla="*/ 529161 h 5697459"/>
                <a:gd name="connsiteX17" fmla="*/ 945949 w 1250661"/>
                <a:gd name="connsiteY17" fmla="*/ 1325972 h 5697459"/>
                <a:gd name="connsiteX18" fmla="*/ 800038 w 1250661"/>
                <a:gd name="connsiteY18" fmla="*/ 2230062 h 5697459"/>
                <a:gd name="connsiteX19" fmla="*/ 634117 w 1250661"/>
                <a:gd name="connsiteY19" fmla="*/ 3258940 h 5697459"/>
                <a:gd name="connsiteX20" fmla="*/ 391766 w 1250661"/>
                <a:gd name="connsiteY20" fmla="*/ 4216391 h 5697459"/>
                <a:gd name="connsiteX21" fmla="*/ 439847 w 1250661"/>
                <a:gd name="connsiteY21" fmla="*/ 4225562 h 5697459"/>
                <a:gd name="connsiteX22" fmla="*/ 622722 w 1250661"/>
                <a:gd name="connsiteY22" fmla="*/ 1792886 h 5697459"/>
                <a:gd name="connsiteX23" fmla="*/ 750012 w 1250661"/>
                <a:gd name="connsiteY23" fmla="*/ 1223418 h 5697459"/>
                <a:gd name="connsiteX24" fmla="*/ 789199 w 1250661"/>
                <a:gd name="connsiteY24" fmla="*/ 1072782 h 5697459"/>
                <a:gd name="connsiteX25" fmla="*/ 826163 w 1250661"/>
                <a:gd name="connsiteY25" fmla="*/ 1071393 h 5697459"/>
                <a:gd name="connsiteX26" fmla="*/ 821994 w 1250661"/>
                <a:gd name="connsiteY26" fmla="*/ 1148378 h 5697459"/>
                <a:gd name="connsiteX27" fmla="*/ 796147 w 1250661"/>
                <a:gd name="connsiteY27" fmla="*/ 1456041 h 5697459"/>
                <a:gd name="connsiteX28" fmla="*/ 550739 w 1250661"/>
                <a:gd name="connsiteY28" fmla="*/ 2657788 h 5697459"/>
                <a:gd name="connsiteX29" fmla="*/ 595763 w 1250661"/>
                <a:gd name="connsiteY29" fmla="*/ 2673074 h 5697459"/>
                <a:gd name="connsiteX30" fmla="*/ 818381 w 1250661"/>
                <a:gd name="connsiteY30" fmla="*/ 1650310 h 5697459"/>
                <a:gd name="connsiteX31" fmla="*/ 869797 w 1250661"/>
                <a:gd name="connsiteY31" fmla="*/ 1112804 h 5697459"/>
                <a:gd name="connsiteX32" fmla="*/ 783085 w 1250661"/>
                <a:gd name="connsiteY32" fmla="*/ 968283 h 5697459"/>
                <a:gd name="connsiteX33" fmla="*/ 766131 w 1250661"/>
                <a:gd name="connsiteY33" fmla="*/ 983291 h 5697459"/>
                <a:gd name="connsiteX34" fmla="*/ 390377 w 1250661"/>
                <a:gd name="connsiteY34" fmla="*/ 4222783 h 5697459"/>
                <a:gd name="connsiteX35" fmla="*/ 438458 w 1250661"/>
                <a:gd name="connsiteY35" fmla="*/ 4231954 h 5697459"/>
                <a:gd name="connsiteX36" fmla="*/ 668857 w 1250661"/>
                <a:gd name="connsiteY36" fmla="*/ 3352878 h 5697459"/>
                <a:gd name="connsiteX37" fmla="*/ 825051 w 1250661"/>
                <a:gd name="connsiteY37" fmla="*/ 2370969 h 5697459"/>
                <a:gd name="connsiteX38" fmla="*/ 985692 w 1250661"/>
                <a:gd name="connsiteY38" fmla="*/ 1361546 h 5697459"/>
                <a:gd name="connsiteX39" fmla="*/ 989305 w 1250661"/>
                <a:gd name="connsiteY39" fmla="*/ 535276 h 5697459"/>
                <a:gd name="connsiteX40" fmla="*/ 850898 w 1250661"/>
                <a:gd name="connsiteY40" fmla="*/ 325998 h 5697459"/>
                <a:gd name="connsiteX41" fmla="*/ 703876 w 1250661"/>
                <a:gd name="connsiteY41" fmla="*/ 493587 h 5697459"/>
                <a:gd name="connsiteX42" fmla="*/ 492653 w 1250661"/>
                <a:gd name="connsiteY42" fmla="*/ 1397677 h 5697459"/>
                <a:gd name="connsiteX43" fmla="*/ 241131 w 1250661"/>
                <a:gd name="connsiteY43" fmla="*/ 3395956 h 5697459"/>
                <a:gd name="connsiteX44" fmla="*/ 170 w 1250661"/>
                <a:gd name="connsiteY44" fmla="*/ 5693283 h 5697459"/>
                <a:gd name="connsiteX45" fmla="*/ 42415 w 1250661"/>
                <a:gd name="connsiteY45" fmla="*/ 5707458 h 5697459"/>
                <a:gd name="connsiteX46" fmla="*/ 442349 w 1250661"/>
                <a:gd name="connsiteY46" fmla="*/ 4813651 h 5697459"/>
                <a:gd name="connsiteX47" fmla="*/ 755292 w 1250661"/>
                <a:gd name="connsiteY47" fmla="*/ 3761984 h 5697459"/>
                <a:gd name="connsiteX48" fmla="*/ 1191912 w 1250661"/>
                <a:gd name="connsiteY48" fmla="*/ 1624463 h 5697459"/>
                <a:gd name="connsiteX49" fmla="*/ 1256391 w 1250661"/>
                <a:gd name="connsiteY49" fmla="*/ 556398 h 5697459"/>
                <a:gd name="connsiteX50" fmla="*/ 898979 w 1250661"/>
                <a:gd name="connsiteY50" fmla="*/ 1660 h 5697459"/>
                <a:gd name="connsiteX51" fmla="*/ 657463 w 1250661"/>
                <a:gd name="connsiteY51" fmla="*/ 206213 h 5697459"/>
                <a:gd name="connsiteX52" fmla="*/ 457635 w 1250661"/>
                <a:gd name="connsiteY52" fmla="*/ 623934 h 5697459"/>
                <a:gd name="connsiteX53" fmla="*/ 248635 w 1250661"/>
                <a:gd name="connsiteY53" fmla="*/ 1561096 h 5697459"/>
                <a:gd name="connsiteX54" fmla="*/ 248079 w 1250661"/>
                <a:gd name="connsiteY54" fmla="*/ 4044355 h 5697459"/>
                <a:gd name="connsiteX55" fmla="*/ 274760 w 1250661"/>
                <a:gd name="connsiteY55" fmla="*/ 4046301 h 5697459"/>
                <a:gd name="connsiteX56" fmla="*/ 274760 w 1250661"/>
                <a:gd name="connsiteY56" fmla="*/ 4046301 h 569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250661" h="5697459">
                  <a:moveTo>
                    <a:pt x="274760" y="4046301"/>
                  </a:moveTo>
                  <a:cubicBezTo>
                    <a:pt x="370644" y="2792026"/>
                    <a:pt x="-1219" y="1372941"/>
                    <a:pt x="691370" y="229002"/>
                  </a:cubicBezTo>
                  <a:cubicBezTo>
                    <a:pt x="727500" y="169249"/>
                    <a:pt x="770578" y="107549"/>
                    <a:pt x="832277" y="72253"/>
                  </a:cubicBezTo>
                  <a:cubicBezTo>
                    <a:pt x="938167" y="11387"/>
                    <a:pt x="1034885" y="74198"/>
                    <a:pt x="1091303" y="168415"/>
                  </a:cubicBezTo>
                  <a:cubicBezTo>
                    <a:pt x="1171624" y="302097"/>
                    <a:pt x="1198582" y="464961"/>
                    <a:pt x="1209699" y="618097"/>
                  </a:cubicBezTo>
                  <a:cubicBezTo>
                    <a:pt x="1234157" y="953553"/>
                    <a:pt x="1182741" y="1290398"/>
                    <a:pt x="1134660" y="1621684"/>
                  </a:cubicBezTo>
                  <a:cubicBezTo>
                    <a:pt x="1036274" y="2298153"/>
                    <a:pt x="900091" y="2968230"/>
                    <a:pt x="730557" y="3630247"/>
                  </a:cubicBezTo>
                  <a:cubicBezTo>
                    <a:pt x="638286" y="3990994"/>
                    <a:pt x="535176" y="4348961"/>
                    <a:pt x="421782" y="4703593"/>
                  </a:cubicBezTo>
                  <a:cubicBezTo>
                    <a:pt x="315059" y="5037103"/>
                    <a:pt x="221954" y="5401462"/>
                    <a:pt x="4061" y="5682444"/>
                  </a:cubicBezTo>
                  <a:cubicBezTo>
                    <a:pt x="18236" y="5687169"/>
                    <a:pt x="32132" y="5691894"/>
                    <a:pt x="46306" y="5696341"/>
                  </a:cubicBezTo>
                  <a:cubicBezTo>
                    <a:pt x="148304" y="4469303"/>
                    <a:pt x="288378" y="3243654"/>
                    <a:pt x="450131" y="2023008"/>
                  </a:cubicBezTo>
                  <a:cubicBezTo>
                    <a:pt x="489040" y="1728129"/>
                    <a:pt x="525170" y="1431861"/>
                    <a:pt x="579088" y="1139207"/>
                  </a:cubicBezTo>
                  <a:cubicBezTo>
                    <a:pt x="606047" y="993018"/>
                    <a:pt x="638564" y="847385"/>
                    <a:pt x="681086" y="704810"/>
                  </a:cubicBezTo>
                  <a:cubicBezTo>
                    <a:pt x="702487" y="633105"/>
                    <a:pt x="724720" y="560289"/>
                    <a:pt x="753347" y="490808"/>
                  </a:cubicBezTo>
                  <a:cubicBezTo>
                    <a:pt x="777804" y="431888"/>
                    <a:pt x="771690" y="413545"/>
                    <a:pt x="841171" y="412711"/>
                  </a:cubicBezTo>
                  <a:cubicBezTo>
                    <a:pt x="878969" y="396591"/>
                    <a:pt x="900925" y="406596"/>
                    <a:pt x="907317" y="441893"/>
                  </a:cubicBezTo>
                  <a:cubicBezTo>
                    <a:pt x="920658" y="470241"/>
                    <a:pt x="932052" y="499423"/>
                    <a:pt x="942058" y="529161"/>
                  </a:cubicBezTo>
                  <a:cubicBezTo>
                    <a:pt x="1026825" y="785964"/>
                    <a:pt x="987082" y="1065001"/>
                    <a:pt x="945949" y="1325972"/>
                  </a:cubicBezTo>
                  <a:cubicBezTo>
                    <a:pt x="898423" y="1627520"/>
                    <a:pt x="848675" y="1928791"/>
                    <a:pt x="800038" y="2230062"/>
                  </a:cubicBezTo>
                  <a:cubicBezTo>
                    <a:pt x="744731" y="2573021"/>
                    <a:pt x="689424" y="2915980"/>
                    <a:pt x="634117" y="3258940"/>
                  </a:cubicBezTo>
                  <a:cubicBezTo>
                    <a:pt x="581311" y="3585223"/>
                    <a:pt x="525726" y="3911785"/>
                    <a:pt x="391766" y="4216391"/>
                  </a:cubicBezTo>
                  <a:cubicBezTo>
                    <a:pt x="407886" y="4219448"/>
                    <a:pt x="423728" y="4222505"/>
                    <a:pt x="439847" y="4225562"/>
                  </a:cubicBezTo>
                  <a:cubicBezTo>
                    <a:pt x="408720" y="3409853"/>
                    <a:pt x="466806" y="2594421"/>
                    <a:pt x="622722" y="1792886"/>
                  </a:cubicBezTo>
                  <a:cubicBezTo>
                    <a:pt x="659964" y="1601951"/>
                    <a:pt x="702209" y="1412129"/>
                    <a:pt x="750012" y="1223418"/>
                  </a:cubicBezTo>
                  <a:cubicBezTo>
                    <a:pt x="760573" y="1181729"/>
                    <a:pt x="765575" y="1108357"/>
                    <a:pt x="789199" y="1072782"/>
                  </a:cubicBezTo>
                  <a:cubicBezTo>
                    <a:pt x="792256" y="1022756"/>
                    <a:pt x="804485" y="1022478"/>
                    <a:pt x="826163" y="1071393"/>
                  </a:cubicBezTo>
                  <a:cubicBezTo>
                    <a:pt x="825051" y="1096962"/>
                    <a:pt x="823662" y="1122809"/>
                    <a:pt x="821994" y="1148378"/>
                  </a:cubicBezTo>
                  <a:cubicBezTo>
                    <a:pt x="815880" y="1251210"/>
                    <a:pt x="807264" y="1353487"/>
                    <a:pt x="796147" y="1456041"/>
                  </a:cubicBezTo>
                  <a:cubicBezTo>
                    <a:pt x="752235" y="1863479"/>
                    <a:pt x="667746" y="2265080"/>
                    <a:pt x="550739" y="2657788"/>
                  </a:cubicBezTo>
                  <a:cubicBezTo>
                    <a:pt x="542124" y="2686970"/>
                    <a:pt x="586870" y="2702256"/>
                    <a:pt x="595763" y="2673074"/>
                  </a:cubicBezTo>
                  <a:cubicBezTo>
                    <a:pt x="696650" y="2338452"/>
                    <a:pt x="771134" y="1996605"/>
                    <a:pt x="818381" y="1650310"/>
                  </a:cubicBezTo>
                  <a:cubicBezTo>
                    <a:pt x="842838" y="1472438"/>
                    <a:pt x="862571" y="1292343"/>
                    <a:pt x="869797" y="1112804"/>
                  </a:cubicBezTo>
                  <a:cubicBezTo>
                    <a:pt x="872021" y="1055829"/>
                    <a:pt x="867296" y="948272"/>
                    <a:pt x="783085" y="968283"/>
                  </a:cubicBezTo>
                  <a:cubicBezTo>
                    <a:pt x="775581" y="969950"/>
                    <a:pt x="768355" y="975509"/>
                    <a:pt x="766131" y="983291"/>
                  </a:cubicBezTo>
                  <a:cubicBezTo>
                    <a:pt x="479313" y="2036348"/>
                    <a:pt x="350356" y="3131928"/>
                    <a:pt x="390377" y="4222783"/>
                  </a:cubicBezTo>
                  <a:cubicBezTo>
                    <a:pt x="391489" y="4250854"/>
                    <a:pt x="427063" y="4258079"/>
                    <a:pt x="438458" y="4231954"/>
                  </a:cubicBezTo>
                  <a:cubicBezTo>
                    <a:pt x="562134" y="3952362"/>
                    <a:pt x="620221" y="3653037"/>
                    <a:pt x="668857" y="3352878"/>
                  </a:cubicBezTo>
                  <a:cubicBezTo>
                    <a:pt x="721941" y="3025761"/>
                    <a:pt x="773079" y="2698365"/>
                    <a:pt x="825051" y="2370969"/>
                  </a:cubicBezTo>
                  <a:cubicBezTo>
                    <a:pt x="878691" y="2034403"/>
                    <a:pt x="932608" y="1698113"/>
                    <a:pt x="985692" y="1361546"/>
                  </a:cubicBezTo>
                  <a:cubicBezTo>
                    <a:pt x="1028492" y="1091126"/>
                    <a:pt x="1072126" y="802917"/>
                    <a:pt x="989305" y="535276"/>
                  </a:cubicBezTo>
                  <a:cubicBezTo>
                    <a:pt x="969016" y="469963"/>
                    <a:pt x="936499" y="331279"/>
                    <a:pt x="850898" y="325998"/>
                  </a:cubicBezTo>
                  <a:cubicBezTo>
                    <a:pt x="766409" y="320440"/>
                    <a:pt x="726666" y="432721"/>
                    <a:pt x="703876" y="493587"/>
                  </a:cubicBezTo>
                  <a:cubicBezTo>
                    <a:pt x="595485" y="784574"/>
                    <a:pt x="538233" y="1091403"/>
                    <a:pt x="492653" y="1397677"/>
                  </a:cubicBezTo>
                  <a:cubicBezTo>
                    <a:pt x="394268" y="2061639"/>
                    <a:pt x="316449" y="2729215"/>
                    <a:pt x="241131" y="3395956"/>
                  </a:cubicBezTo>
                  <a:cubicBezTo>
                    <a:pt x="154697" y="4161083"/>
                    <a:pt x="81602" y="4927600"/>
                    <a:pt x="170" y="5693283"/>
                  </a:cubicBezTo>
                  <a:cubicBezTo>
                    <a:pt x="-2609" y="5718019"/>
                    <a:pt x="29353" y="5723577"/>
                    <a:pt x="42415" y="5707458"/>
                  </a:cubicBezTo>
                  <a:cubicBezTo>
                    <a:pt x="250025" y="5452600"/>
                    <a:pt x="341184" y="5120480"/>
                    <a:pt x="442349" y="4813651"/>
                  </a:cubicBezTo>
                  <a:cubicBezTo>
                    <a:pt x="556854" y="4466245"/>
                    <a:pt x="661076" y="4115504"/>
                    <a:pt x="755292" y="3761984"/>
                  </a:cubicBezTo>
                  <a:cubicBezTo>
                    <a:pt x="942614" y="3059111"/>
                    <a:pt x="1087412" y="2344289"/>
                    <a:pt x="1191912" y="1624463"/>
                  </a:cubicBezTo>
                  <a:cubicBezTo>
                    <a:pt x="1243050" y="1272333"/>
                    <a:pt x="1296968" y="912420"/>
                    <a:pt x="1256391" y="556398"/>
                  </a:cubicBezTo>
                  <a:cubicBezTo>
                    <a:pt x="1236102" y="377970"/>
                    <a:pt x="1156060" y="-29190"/>
                    <a:pt x="898979" y="1660"/>
                  </a:cubicBezTo>
                  <a:cubicBezTo>
                    <a:pt x="787531" y="15000"/>
                    <a:pt x="711380" y="116999"/>
                    <a:pt x="657463" y="206213"/>
                  </a:cubicBezTo>
                  <a:cubicBezTo>
                    <a:pt x="577420" y="337949"/>
                    <a:pt x="511830" y="479969"/>
                    <a:pt x="457635" y="623934"/>
                  </a:cubicBezTo>
                  <a:cubicBezTo>
                    <a:pt x="344241" y="924371"/>
                    <a:pt x="281152" y="1242317"/>
                    <a:pt x="248635" y="1561096"/>
                  </a:cubicBezTo>
                  <a:cubicBezTo>
                    <a:pt x="164702" y="2386811"/>
                    <a:pt x="280041" y="3216973"/>
                    <a:pt x="248079" y="4044355"/>
                  </a:cubicBezTo>
                  <a:cubicBezTo>
                    <a:pt x="247246" y="4061864"/>
                    <a:pt x="273371" y="4063532"/>
                    <a:pt x="274760" y="4046301"/>
                  </a:cubicBezTo>
                  <a:lnTo>
                    <a:pt x="274760" y="4046301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407184" y="4990300"/>
              <a:ext cx="1639757" cy="1945474"/>
            </a:xfrm>
            <a:custGeom>
              <a:avLst/>
              <a:gdLst>
                <a:gd name="connsiteX0" fmla="*/ 20386 w 1639756"/>
                <a:gd name="connsiteY0" fmla="*/ 1967741 h 1945474"/>
                <a:gd name="connsiteX1" fmla="*/ 609031 w 1639756"/>
                <a:gd name="connsiteY1" fmla="*/ 962487 h 1945474"/>
                <a:gd name="connsiteX2" fmla="*/ 1205458 w 1639756"/>
                <a:gd name="connsiteY2" fmla="*/ 185965 h 1945474"/>
                <a:gd name="connsiteX3" fmla="*/ 1435302 w 1639756"/>
                <a:gd name="connsiteY3" fmla="*/ 68125 h 1945474"/>
                <a:gd name="connsiteX4" fmla="*/ 1491998 w 1639756"/>
                <a:gd name="connsiteY4" fmla="*/ 54506 h 1945474"/>
                <a:gd name="connsiteX5" fmla="*/ 1572875 w 1639756"/>
                <a:gd name="connsiteY5" fmla="*/ 200973 h 1945474"/>
                <a:gd name="connsiteX6" fmla="*/ 1496723 w 1639756"/>
                <a:gd name="connsiteY6" fmla="*/ 313810 h 1945474"/>
                <a:gd name="connsiteX7" fmla="*/ 1140701 w 1639756"/>
                <a:gd name="connsiteY7" fmla="*/ 743482 h 1945474"/>
                <a:gd name="connsiteX8" fmla="*/ 350839 w 1639756"/>
                <a:gd name="connsiteY8" fmla="*/ 1444965 h 1945474"/>
                <a:gd name="connsiteX9" fmla="*/ 387803 w 1639756"/>
                <a:gd name="connsiteY9" fmla="*/ 1469422 h 1945474"/>
                <a:gd name="connsiteX10" fmla="*/ 1325521 w 1639756"/>
                <a:gd name="connsiteY10" fmla="*/ 277680 h 1945474"/>
                <a:gd name="connsiteX11" fmla="*/ 1287168 w 1639756"/>
                <a:gd name="connsiteY11" fmla="*/ 259337 h 1945474"/>
                <a:gd name="connsiteX12" fmla="*/ 907244 w 1639756"/>
                <a:gd name="connsiteY12" fmla="*/ 729030 h 1945474"/>
                <a:gd name="connsiteX13" fmla="*/ 936427 w 1639756"/>
                <a:gd name="connsiteY13" fmla="*/ 761825 h 1945474"/>
                <a:gd name="connsiteX14" fmla="*/ 1333025 w 1639756"/>
                <a:gd name="connsiteY14" fmla="*/ 261839 h 1945474"/>
                <a:gd name="connsiteX15" fmla="*/ 1294672 w 1639756"/>
                <a:gd name="connsiteY15" fmla="*/ 243495 h 1945474"/>
                <a:gd name="connsiteX16" fmla="*/ 344447 w 1639756"/>
                <a:gd name="connsiteY16" fmla="*/ 1454692 h 1945474"/>
                <a:gd name="connsiteX17" fmla="*/ 381411 w 1639756"/>
                <a:gd name="connsiteY17" fmla="*/ 1479150 h 1945474"/>
                <a:gd name="connsiteX18" fmla="*/ 1136532 w 1639756"/>
                <a:gd name="connsiteY18" fmla="*/ 817688 h 1945474"/>
                <a:gd name="connsiteX19" fmla="*/ 1440026 w 1639756"/>
                <a:gd name="connsiteY19" fmla="*/ 466113 h 1945474"/>
                <a:gd name="connsiteX20" fmla="*/ 1645691 w 1639756"/>
                <a:gd name="connsiteY20" fmla="*/ 115928 h 1945474"/>
                <a:gd name="connsiteX21" fmla="*/ 1136810 w 1639756"/>
                <a:gd name="connsiteY21" fmla="*/ 174292 h 1945474"/>
                <a:gd name="connsiteX22" fmla="*/ 598470 w 1639756"/>
                <a:gd name="connsiteY22" fmla="*/ 885780 h 1945474"/>
                <a:gd name="connsiteX23" fmla="*/ 932 w 1639756"/>
                <a:gd name="connsiteY23" fmla="*/ 1958292 h 1945474"/>
                <a:gd name="connsiteX24" fmla="*/ 20386 w 1639756"/>
                <a:gd name="connsiteY24" fmla="*/ 1967741 h 1945474"/>
                <a:gd name="connsiteX25" fmla="*/ 20386 w 1639756"/>
                <a:gd name="connsiteY25" fmla="*/ 1967741 h 194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39756" h="1945474">
                  <a:moveTo>
                    <a:pt x="20386" y="1967741"/>
                  </a:moveTo>
                  <a:cubicBezTo>
                    <a:pt x="214100" y="1630896"/>
                    <a:pt x="402811" y="1292106"/>
                    <a:pt x="609031" y="962487"/>
                  </a:cubicBezTo>
                  <a:cubicBezTo>
                    <a:pt x="778565" y="691788"/>
                    <a:pt x="944764" y="380790"/>
                    <a:pt x="1205458" y="185965"/>
                  </a:cubicBezTo>
                  <a:cubicBezTo>
                    <a:pt x="1274939" y="134271"/>
                    <a:pt x="1351924" y="92304"/>
                    <a:pt x="1435302" y="68125"/>
                  </a:cubicBezTo>
                  <a:cubicBezTo>
                    <a:pt x="1453923" y="62844"/>
                    <a:pt x="1473099" y="58120"/>
                    <a:pt x="1491998" y="54506"/>
                  </a:cubicBezTo>
                  <a:cubicBezTo>
                    <a:pt x="1586493" y="97029"/>
                    <a:pt x="1613729" y="145944"/>
                    <a:pt x="1572875" y="200973"/>
                  </a:cubicBezTo>
                  <a:cubicBezTo>
                    <a:pt x="1557867" y="241828"/>
                    <a:pt x="1522292" y="279348"/>
                    <a:pt x="1496723" y="313810"/>
                  </a:cubicBezTo>
                  <a:cubicBezTo>
                    <a:pt x="1386109" y="463612"/>
                    <a:pt x="1267157" y="606743"/>
                    <a:pt x="1140701" y="743482"/>
                  </a:cubicBezTo>
                  <a:cubicBezTo>
                    <a:pt x="900574" y="1002508"/>
                    <a:pt x="635990" y="1236799"/>
                    <a:pt x="350839" y="1444965"/>
                  </a:cubicBezTo>
                  <a:cubicBezTo>
                    <a:pt x="363068" y="1453025"/>
                    <a:pt x="375574" y="1461084"/>
                    <a:pt x="387803" y="1469422"/>
                  </a:cubicBezTo>
                  <a:cubicBezTo>
                    <a:pt x="602083" y="1001119"/>
                    <a:pt x="922252" y="597850"/>
                    <a:pt x="1325521" y="277680"/>
                  </a:cubicBezTo>
                  <a:cubicBezTo>
                    <a:pt x="1312737" y="271566"/>
                    <a:pt x="1299952" y="265451"/>
                    <a:pt x="1287168" y="259337"/>
                  </a:cubicBezTo>
                  <a:cubicBezTo>
                    <a:pt x="1247702" y="471116"/>
                    <a:pt x="1069553" y="607021"/>
                    <a:pt x="907244" y="729030"/>
                  </a:cubicBezTo>
                  <a:cubicBezTo>
                    <a:pt x="884455" y="746261"/>
                    <a:pt x="913915" y="778223"/>
                    <a:pt x="936427" y="761825"/>
                  </a:cubicBezTo>
                  <a:cubicBezTo>
                    <a:pt x="1112909" y="633424"/>
                    <a:pt x="1290503" y="486957"/>
                    <a:pt x="1333025" y="261839"/>
                  </a:cubicBezTo>
                  <a:cubicBezTo>
                    <a:pt x="1336916" y="240438"/>
                    <a:pt x="1308568" y="232379"/>
                    <a:pt x="1294672" y="243495"/>
                  </a:cubicBezTo>
                  <a:cubicBezTo>
                    <a:pt x="887512" y="565610"/>
                    <a:pt x="562340" y="983887"/>
                    <a:pt x="344447" y="1454692"/>
                  </a:cubicBezTo>
                  <a:cubicBezTo>
                    <a:pt x="333886" y="1477760"/>
                    <a:pt x="365291" y="1490822"/>
                    <a:pt x="381411" y="1479150"/>
                  </a:cubicBezTo>
                  <a:cubicBezTo>
                    <a:pt x="652943" y="1282379"/>
                    <a:pt x="906689" y="1062262"/>
                    <a:pt x="1136532" y="817688"/>
                  </a:cubicBezTo>
                  <a:cubicBezTo>
                    <a:pt x="1242700" y="704851"/>
                    <a:pt x="1343587" y="587288"/>
                    <a:pt x="1440026" y="466113"/>
                  </a:cubicBezTo>
                  <a:cubicBezTo>
                    <a:pt x="1511731" y="375788"/>
                    <a:pt x="1655974" y="242384"/>
                    <a:pt x="1645691" y="115928"/>
                  </a:cubicBezTo>
                  <a:cubicBezTo>
                    <a:pt x="1624846" y="-141431"/>
                    <a:pt x="1229360" y="99252"/>
                    <a:pt x="1136810" y="174292"/>
                  </a:cubicBezTo>
                  <a:cubicBezTo>
                    <a:pt x="906411" y="361614"/>
                    <a:pt x="751607" y="636481"/>
                    <a:pt x="598470" y="885780"/>
                  </a:cubicBezTo>
                  <a:cubicBezTo>
                    <a:pt x="384746" y="1234297"/>
                    <a:pt x="177970" y="1589764"/>
                    <a:pt x="932" y="1958292"/>
                  </a:cubicBezTo>
                  <a:cubicBezTo>
                    <a:pt x="-4349" y="1969409"/>
                    <a:pt x="14272" y="1978302"/>
                    <a:pt x="20386" y="1967741"/>
                  </a:cubicBezTo>
                  <a:lnTo>
                    <a:pt x="20386" y="1967741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737313" y="2849595"/>
              <a:ext cx="1611964" cy="3362891"/>
            </a:xfrm>
            <a:custGeom>
              <a:avLst/>
              <a:gdLst>
                <a:gd name="connsiteX0" fmla="*/ 20155 w 1611964"/>
                <a:gd name="connsiteY0" fmla="*/ 3371667 h 3362890"/>
                <a:gd name="connsiteX1" fmla="*/ 657992 w 1611964"/>
                <a:gd name="connsiteY1" fmla="*/ 2066810 h 3362890"/>
                <a:gd name="connsiteX2" fmla="*/ 1362532 w 1611964"/>
                <a:gd name="connsiteY2" fmla="*/ 915645 h 3362890"/>
                <a:gd name="connsiteX3" fmla="*/ 1615999 w 1611964"/>
                <a:gd name="connsiteY3" fmla="*/ 327556 h 3362890"/>
                <a:gd name="connsiteX4" fmla="*/ 1530676 w 1611964"/>
                <a:gd name="connsiteY4" fmla="*/ 6553 h 3362890"/>
                <a:gd name="connsiteX5" fmla="*/ 1143527 w 1611964"/>
                <a:gd name="connsiteY5" fmla="*/ 260299 h 3362890"/>
                <a:gd name="connsiteX6" fmla="*/ 794731 w 1611964"/>
                <a:gd name="connsiteY6" fmla="*/ 757784 h 3362890"/>
                <a:gd name="connsiteX7" fmla="*/ 415364 w 1611964"/>
                <a:gd name="connsiteY7" fmla="*/ 2076537 h 3362890"/>
                <a:gd name="connsiteX8" fmla="*/ 428982 w 1611964"/>
                <a:gd name="connsiteY8" fmla="*/ 2096548 h 3362890"/>
                <a:gd name="connsiteX9" fmla="*/ 652712 w 1611964"/>
                <a:gd name="connsiteY9" fmla="*/ 1911172 h 3362890"/>
                <a:gd name="connsiteX10" fmla="*/ 929803 w 1611964"/>
                <a:gd name="connsiteY10" fmla="*/ 1414799 h 3362890"/>
                <a:gd name="connsiteX11" fmla="*/ 1148529 w 1611964"/>
                <a:gd name="connsiteY11" fmla="*/ 965950 h 3362890"/>
                <a:gd name="connsiteX12" fmla="*/ 1269149 w 1611964"/>
                <a:gd name="connsiteY12" fmla="*/ 687747 h 3362890"/>
                <a:gd name="connsiteX13" fmla="*/ 1339186 w 1611964"/>
                <a:gd name="connsiteY13" fmla="*/ 496535 h 3362890"/>
                <a:gd name="connsiteX14" fmla="*/ 1228850 w 1611964"/>
                <a:gd name="connsiteY14" fmla="*/ 375637 h 3362890"/>
                <a:gd name="connsiteX15" fmla="*/ 1105451 w 1611964"/>
                <a:gd name="connsiteY15" fmla="*/ 501815 h 3362890"/>
                <a:gd name="connsiteX16" fmla="*/ 968156 w 1611964"/>
                <a:gd name="connsiteY16" fmla="*/ 696641 h 3362890"/>
                <a:gd name="connsiteX17" fmla="*/ 654657 w 1611964"/>
                <a:gd name="connsiteY17" fmla="*/ 1603232 h 3362890"/>
                <a:gd name="connsiteX18" fmla="*/ 705239 w 1611964"/>
                <a:gd name="connsiteY18" fmla="*/ 1606011 h 3362890"/>
                <a:gd name="connsiteX19" fmla="*/ 990112 w 1611964"/>
                <a:gd name="connsiteY19" fmla="*/ 752225 h 3362890"/>
                <a:gd name="connsiteX20" fmla="*/ 1105729 w 1611964"/>
                <a:gd name="connsiteY20" fmla="*/ 583525 h 3362890"/>
                <a:gd name="connsiteX21" fmla="*/ 1169652 w 1611964"/>
                <a:gd name="connsiteY21" fmla="*/ 503761 h 3362890"/>
                <a:gd name="connsiteX22" fmla="*/ 1210229 w 1611964"/>
                <a:gd name="connsiteY22" fmla="*/ 457347 h 3362890"/>
                <a:gd name="connsiteX23" fmla="*/ 1281378 w 1611964"/>
                <a:gd name="connsiteY23" fmla="*/ 509041 h 3362890"/>
                <a:gd name="connsiteX24" fmla="*/ 1218289 w 1611964"/>
                <a:gd name="connsiteY24" fmla="*/ 670793 h 3362890"/>
                <a:gd name="connsiteX25" fmla="*/ 1114345 w 1611964"/>
                <a:gd name="connsiteY25" fmla="*/ 914811 h 3362890"/>
                <a:gd name="connsiteX26" fmla="*/ 674390 w 1611964"/>
                <a:gd name="connsiteY26" fmla="*/ 1789441 h 3362890"/>
                <a:gd name="connsiteX27" fmla="*/ 559329 w 1611964"/>
                <a:gd name="connsiteY27" fmla="*/ 1985656 h 3362890"/>
                <a:gd name="connsiteX28" fmla="*/ 457608 w 1611964"/>
                <a:gd name="connsiteY28" fmla="*/ 2045410 h 3362890"/>
                <a:gd name="connsiteX29" fmla="*/ 462889 w 1611964"/>
                <a:gd name="connsiteY29" fmla="*/ 1978708 h 3362890"/>
                <a:gd name="connsiteX30" fmla="*/ 537651 w 1611964"/>
                <a:gd name="connsiteY30" fmla="*/ 1522077 h 3362890"/>
                <a:gd name="connsiteX31" fmla="*/ 864212 w 1611964"/>
                <a:gd name="connsiteY31" fmla="*/ 723599 h 3362890"/>
                <a:gd name="connsiteX32" fmla="*/ 1071266 w 1611964"/>
                <a:gd name="connsiteY32" fmla="*/ 418994 h 3362890"/>
                <a:gd name="connsiteX33" fmla="*/ 1401163 w 1611964"/>
                <a:gd name="connsiteY33" fmla="*/ 75756 h 3362890"/>
                <a:gd name="connsiteX34" fmla="*/ 1593487 w 1611964"/>
                <a:gd name="connsiteY34" fmla="*/ 213885 h 3362890"/>
                <a:gd name="connsiteX35" fmla="*/ 1537068 w 1611964"/>
                <a:gd name="connsiteY35" fmla="*/ 413157 h 3362890"/>
                <a:gd name="connsiteX36" fmla="*/ 1355306 w 1611964"/>
                <a:gd name="connsiteY36" fmla="*/ 826709 h 3362890"/>
                <a:gd name="connsiteX37" fmla="*/ 902010 w 1611964"/>
                <a:gd name="connsiteY37" fmla="*/ 1588224 h 3362890"/>
                <a:gd name="connsiteX38" fmla="*/ 978 w 1611964"/>
                <a:gd name="connsiteY38" fmla="*/ 3365275 h 3362890"/>
                <a:gd name="connsiteX39" fmla="*/ 20155 w 1611964"/>
                <a:gd name="connsiteY39" fmla="*/ 3371667 h 3362890"/>
                <a:gd name="connsiteX40" fmla="*/ 20155 w 1611964"/>
                <a:gd name="connsiteY40" fmla="*/ 3371667 h 336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611964" h="3362890">
                  <a:moveTo>
                    <a:pt x="20155" y="3371667"/>
                  </a:moveTo>
                  <a:cubicBezTo>
                    <a:pt x="195247" y="2919206"/>
                    <a:pt x="406470" y="2481752"/>
                    <a:pt x="657992" y="2066810"/>
                  </a:cubicBezTo>
                  <a:cubicBezTo>
                    <a:pt x="890893" y="1681884"/>
                    <a:pt x="1152143" y="1314190"/>
                    <a:pt x="1362532" y="915645"/>
                  </a:cubicBezTo>
                  <a:cubicBezTo>
                    <a:pt x="1461751" y="727768"/>
                    <a:pt x="1554578" y="531275"/>
                    <a:pt x="1615999" y="327556"/>
                  </a:cubicBezTo>
                  <a:cubicBezTo>
                    <a:pt x="1647960" y="221667"/>
                    <a:pt x="1669361" y="46852"/>
                    <a:pt x="1530676" y="6553"/>
                  </a:cubicBezTo>
                  <a:cubicBezTo>
                    <a:pt x="1374482" y="-38749"/>
                    <a:pt x="1228572" y="162191"/>
                    <a:pt x="1143527" y="260299"/>
                  </a:cubicBezTo>
                  <a:cubicBezTo>
                    <a:pt x="1010401" y="413435"/>
                    <a:pt x="893672" y="580468"/>
                    <a:pt x="794731" y="757784"/>
                  </a:cubicBezTo>
                  <a:cubicBezTo>
                    <a:pt x="570168" y="1159941"/>
                    <a:pt x="433985" y="1615460"/>
                    <a:pt x="415364" y="2076537"/>
                  </a:cubicBezTo>
                  <a:cubicBezTo>
                    <a:pt x="415086" y="2085431"/>
                    <a:pt x="420644" y="2093769"/>
                    <a:pt x="428982" y="2096548"/>
                  </a:cubicBezTo>
                  <a:cubicBezTo>
                    <a:pt x="542653" y="2134624"/>
                    <a:pt x="606576" y="1988157"/>
                    <a:pt x="652712" y="1911172"/>
                  </a:cubicBezTo>
                  <a:cubicBezTo>
                    <a:pt x="749985" y="1748586"/>
                    <a:pt x="842534" y="1582943"/>
                    <a:pt x="929803" y="1414799"/>
                  </a:cubicBezTo>
                  <a:cubicBezTo>
                    <a:pt x="1006510" y="1267220"/>
                    <a:pt x="1079604" y="1117419"/>
                    <a:pt x="1148529" y="965950"/>
                  </a:cubicBezTo>
                  <a:cubicBezTo>
                    <a:pt x="1190218" y="873957"/>
                    <a:pt x="1230517" y="781130"/>
                    <a:pt x="1269149" y="687747"/>
                  </a:cubicBezTo>
                  <a:cubicBezTo>
                    <a:pt x="1294440" y="626881"/>
                    <a:pt x="1330292" y="562403"/>
                    <a:pt x="1339186" y="496535"/>
                  </a:cubicBezTo>
                  <a:cubicBezTo>
                    <a:pt x="1348357" y="427887"/>
                    <a:pt x="1313617" y="342842"/>
                    <a:pt x="1228850" y="375637"/>
                  </a:cubicBezTo>
                  <a:cubicBezTo>
                    <a:pt x="1177712" y="395370"/>
                    <a:pt x="1137968" y="460960"/>
                    <a:pt x="1105451" y="501815"/>
                  </a:cubicBezTo>
                  <a:cubicBezTo>
                    <a:pt x="1055981" y="564070"/>
                    <a:pt x="1010123" y="629105"/>
                    <a:pt x="968156" y="696641"/>
                  </a:cubicBezTo>
                  <a:cubicBezTo>
                    <a:pt x="796955" y="972064"/>
                    <a:pt x="690787" y="1281117"/>
                    <a:pt x="654657" y="1603232"/>
                  </a:cubicBezTo>
                  <a:cubicBezTo>
                    <a:pt x="651044" y="1635749"/>
                    <a:pt x="701904" y="1638528"/>
                    <a:pt x="705239" y="1606011"/>
                  </a:cubicBezTo>
                  <a:cubicBezTo>
                    <a:pt x="736645" y="1304462"/>
                    <a:pt x="831139" y="1011251"/>
                    <a:pt x="990112" y="752225"/>
                  </a:cubicBezTo>
                  <a:cubicBezTo>
                    <a:pt x="1025687" y="694139"/>
                    <a:pt x="1064318" y="637720"/>
                    <a:pt x="1105729" y="583525"/>
                  </a:cubicBezTo>
                  <a:cubicBezTo>
                    <a:pt x="1126296" y="556288"/>
                    <a:pt x="1147696" y="529608"/>
                    <a:pt x="1169652" y="503761"/>
                  </a:cubicBezTo>
                  <a:cubicBezTo>
                    <a:pt x="1183270" y="488197"/>
                    <a:pt x="1196611" y="472911"/>
                    <a:pt x="1210229" y="457347"/>
                  </a:cubicBezTo>
                  <a:cubicBezTo>
                    <a:pt x="1278598" y="442895"/>
                    <a:pt x="1302222" y="459849"/>
                    <a:pt x="1281378" y="509041"/>
                  </a:cubicBezTo>
                  <a:cubicBezTo>
                    <a:pt x="1277765" y="560735"/>
                    <a:pt x="1238021" y="622435"/>
                    <a:pt x="1218289" y="670793"/>
                  </a:cubicBezTo>
                  <a:cubicBezTo>
                    <a:pt x="1184660" y="752781"/>
                    <a:pt x="1150197" y="833935"/>
                    <a:pt x="1114345" y="914811"/>
                  </a:cubicBezTo>
                  <a:cubicBezTo>
                    <a:pt x="982330" y="1213581"/>
                    <a:pt x="835864" y="1505680"/>
                    <a:pt x="674390" y="1789441"/>
                  </a:cubicBezTo>
                  <a:cubicBezTo>
                    <a:pt x="637148" y="1854476"/>
                    <a:pt x="602407" y="1924513"/>
                    <a:pt x="559329" y="1985656"/>
                  </a:cubicBezTo>
                  <a:cubicBezTo>
                    <a:pt x="542653" y="2009558"/>
                    <a:pt x="500965" y="2084597"/>
                    <a:pt x="457608" y="2045410"/>
                  </a:cubicBezTo>
                  <a:cubicBezTo>
                    <a:pt x="454273" y="2042353"/>
                    <a:pt x="462889" y="1976485"/>
                    <a:pt x="462889" y="1978708"/>
                  </a:cubicBezTo>
                  <a:cubicBezTo>
                    <a:pt x="475951" y="1824738"/>
                    <a:pt x="500409" y="1672157"/>
                    <a:pt x="537651" y="1522077"/>
                  </a:cubicBezTo>
                  <a:cubicBezTo>
                    <a:pt x="606854" y="1241929"/>
                    <a:pt x="716912" y="972064"/>
                    <a:pt x="864212" y="723599"/>
                  </a:cubicBezTo>
                  <a:cubicBezTo>
                    <a:pt x="926745" y="617988"/>
                    <a:pt x="995949" y="515989"/>
                    <a:pt x="1071266" y="418994"/>
                  </a:cubicBezTo>
                  <a:cubicBezTo>
                    <a:pt x="1160758" y="303377"/>
                    <a:pt x="1269705" y="147461"/>
                    <a:pt x="1401163" y="75756"/>
                  </a:cubicBezTo>
                  <a:cubicBezTo>
                    <a:pt x="1520671" y="10444"/>
                    <a:pt x="1603770" y="93821"/>
                    <a:pt x="1593487" y="213885"/>
                  </a:cubicBezTo>
                  <a:cubicBezTo>
                    <a:pt x="1587651" y="282532"/>
                    <a:pt x="1560414" y="349234"/>
                    <a:pt x="1537068" y="413157"/>
                  </a:cubicBezTo>
                  <a:cubicBezTo>
                    <a:pt x="1485374" y="554621"/>
                    <a:pt x="1423675" y="692472"/>
                    <a:pt x="1355306" y="826709"/>
                  </a:cubicBezTo>
                  <a:cubicBezTo>
                    <a:pt x="1220790" y="1090182"/>
                    <a:pt x="1061539" y="1339759"/>
                    <a:pt x="902010" y="1588224"/>
                  </a:cubicBezTo>
                  <a:cubicBezTo>
                    <a:pt x="539596" y="2152689"/>
                    <a:pt x="217203" y="2727716"/>
                    <a:pt x="978" y="3365275"/>
                  </a:cubicBezTo>
                  <a:cubicBezTo>
                    <a:pt x="-4581" y="3378060"/>
                    <a:pt x="15152" y="3384452"/>
                    <a:pt x="20155" y="3371667"/>
                  </a:cubicBezTo>
                  <a:lnTo>
                    <a:pt x="20155" y="3371667"/>
                  </a:lnTo>
                  <a:close/>
                </a:path>
              </a:pathLst>
            </a:custGeom>
            <a:solidFill>
              <a:srgbClr val="A26E58"/>
            </a:solidFill>
            <a:ln w="27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88" name="稻壳儿设计师PPT@老油条PPT_2"/>
          <p:cNvGrpSpPr/>
          <p:nvPr/>
        </p:nvGrpSpPr>
        <p:grpSpPr>
          <a:xfrm rot="5400000">
            <a:off x="1954212" y="5740991"/>
            <a:ext cx="2805113" cy="3998913"/>
            <a:chOff x="11518900" y="771525"/>
            <a:chExt cx="2805113" cy="3998913"/>
          </a:xfrm>
        </p:grpSpPr>
        <p:sp>
          <p:nvSpPr>
            <p:cNvPr id="111" name="Freeform 7"/>
            <p:cNvSpPr/>
            <p:nvPr/>
          </p:nvSpPr>
          <p:spPr bwMode="auto">
            <a:xfrm>
              <a:off x="11884025" y="3700463"/>
              <a:ext cx="131763" cy="263525"/>
            </a:xfrm>
            <a:custGeom>
              <a:avLst/>
              <a:gdLst>
                <a:gd name="T0" fmla="*/ 12 w 22"/>
                <a:gd name="T1" fmla="*/ 2 h 44"/>
                <a:gd name="T2" fmla="*/ 7 w 22"/>
                <a:gd name="T3" fmla="*/ 2 h 44"/>
                <a:gd name="T4" fmla="*/ 4 w 22"/>
                <a:gd name="T5" fmla="*/ 3 h 44"/>
                <a:gd name="T6" fmla="*/ 2 w 22"/>
                <a:gd name="T7" fmla="*/ 28 h 44"/>
                <a:gd name="T8" fmla="*/ 2 w 22"/>
                <a:gd name="T9" fmla="*/ 29 h 44"/>
                <a:gd name="T10" fmla="*/ 2 w 22"/>
                <a:gd name="T11" fmla="*/ 31 h 44"/>
                <a:gd name="T12" fmla="*/ 10 w 22"/>
                <a:gd name="T13" fmla="*/ 44 h 44"/>
                <a:gd name="T14" fmla="*/ 14 w 22"/>
                <a:gd name="T15" fmla="*/ 43 h 44"/>
                <a:gd name="T16" fmla="*/ 15 w 22"/>
                <a:gd name="T17" fmla="*/ 42 h 44"/>
                <a:gd name="T18" fmla="*/ 17 w 22"/>
                <a:gd name="T19" fmla="*/ 16 h 44"/>
                <a:gd name="T20" fmla="*/ 12 w 22"/>
                <a:gd name="T21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12" y="2"/>
                  </a:moveTo>
                  <a:cubicBezTo>
                    <a:pt x="10" y="0"/>
                    <a:pt x="8" y="0"/>
                    <a:pt x="7" y="2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0" y="11"/>
                    <a:pt x="0" y="20"/>
                    <a:pt x="2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30"/>
                    <a:pt x="2" y="30"/>
                    <a:pt x="2" y="31"/>
                  </a:cubicBezTo>
                  <a:cubicBezTo>
                    <a:pt x="3" y="36"/>
                    <a:pt x="4" y="43"/>
                    <a:pt x="10" y="44"/>
                  </a:cubicBezTo>
                  <a:cubicBezTo>
                    <a:pt x="12" y="44"/>
                    <a:pt x="13" y="44"/>
                    <a:pt x="14" y="43"/>
                  </a:cubicBezTo>
                  <a:cubicBezTo>
                    <a:pt x="14" y="42"/>
                    <a:pt x="15" y="42"/>
                    <a:pt x="15" y="42"/>
                  </a:cubicBezTo>
                  <a:cubicBezTo>
                    <a:pt x="21" y="34"/>
                    <a:pt x="22" y="24"/>
                    <a:pt x="17" y="16"/>
                  </a:cubicBezTo>
                  <a:cubicBezTo>
                    <a:pt x="16" y="11"/>
                    <a:pt x="14" y="6"/>
                    <a:pt x="12" y="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8"/>
            <p:cNvSpPr/>
            <p:nvPr/>
          </p:nvSpPr>
          <p:spPr bwMode="auto">
            <a:xfrm>
              <a:off x="11614150" y="3598863"/>
              <a:ext cx="131763" cy="263525"/>
            </a:xfrm>
            <a:custGeom>
              <a:avLst/>
              <a:gdLst>
                <a:gd name="T0" fmla="*/ 12 w 22"/>
                <a:gd name="T1" fmla="*/ 2 h 44"/>
                <a:gd name="T2" fmla="*/ 7 w 22"/>
                <a:gd name="T3" fmla="*/ 1 h 44"/>
                <a:gd name="T4" fmla="*/ 4 w 22"/>
                <a:gd name="T5" fmla="*/ 3 h 44"/>
                <a:gd name="T6" fmla="*/ 2 w 22"/>
                <a:gd name="T7" fmla="*/ 28 h 44"/>
                <a:gd name="T8" fmla="*/ 2 w 22"/>
                <a:gd name="T9" fmla="*/ 29 h 44"/>
                <a:gd name="T10" fmla="*/ 3 w 22"/>
                <a:gd name="T11" fmla="*/ 31 h 44"/>
                <a:gd name="T12" fmla="*/ 11 w 22"/>
                <a:gd name="T13" fmla="*/ 44 h 44"/>
                <a:gd name="T14" fmla="*/ 14 w 22"/>
                <a:gd name="T15" fmla="*/ 42 h 44"/>
                <a:gd name="T16" fmla="*/ 15 w 22"/>
                <a:gd name="T17" fmla="*/ 41 h 44"/>
                <a:gd name="T18" fmla="*/ 17 w 22"/>
                <a:gd name="T19" fmla="*/ 15 h 44"/>
                <a:gd name="T20" fmla="*/ 12 w 22"/>
                <a:gd name="T21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12" y="2"/>
                  </a:moveTo>
                  <a:cubicBezTo>
                    <a:pt x="11" y="0"/>
                    <a:pt x="8" y="0"/>
                    <a:pt x="7" y="1"/>
                  </a:cubicBezTo>
                  <a:cubicBezTo>
                    <a:pt x="6" y="1"/>
                    <a:pt x="5" y="2"/>
                    <a:pt x="4" y="3"/>
                  </a:cubicBezTo>
                  <a:cubicBezTo>
                    <a:pt x="0" y="11"/>
                    <a:pt x="0" y="19"/>
                    <a:pt x="2" y="28"/>
                  </a:cubicBezTo>
                  <a:cubicBezTo>
                    <a:pt x="2" y="28"/>
                    <a:pt x="2" y="28"/>
                    <a:pt x="2" y="29"/>
                  </a:cubicBezTo>
                  <a:cubicBezTo>
                    <a:pt x="2" y="29"/>
                    <a:pt x="2" y="30"/>
                    <a:pt x="3" y="31"/>
                  </a:cubicBezTo>
                  <a:cubicBezTo>
                    <a:pt x="4" y="35"/>
                    <a:pt x="5" y="43"/>
                    <a:pt x="11" y="44"/>
                  </a:cubicBezTo>
                  <a:cubicBezTo>
                    <a:pt x="12" y="44"/>
                    <a:pt x="13" y="43"/>
                    <a:pt x="14" y="42"/>
                  </a:cubicBezTo>
                  <a:cubicBezTo>
                    <a:pt x="14" y="42"/>
                    <a:pt x="15" y="42"/>
                    <a:pt x="15" y="41"/>
                  </a:cubicBezTo>
                  <a:cubicBezTo>
                    <a:pt x="21" y="34"/>
                    <a:pt x="22" y="23"/>
                    <a:pt x="17" y="15"/>
                  </a:cubicBezTo>
                  <a:cubicBezTo>
                    <a:pt x="16" y="10"/>
                    <a:pt x="14" y="6"/>
                    <a:pt x="12" y="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9"/>
            <p:cNvSpPr/>
            <p:nvPr/>
          </p:nvSpPr>
          <p:spPr bwMode="auto">
            <a:xfrm>
              <a:off x="12087225" y="3754438"/>
              <a:ext cx="107950" cy="274638"/>
            </a:xfrm>
            <a:custGeom>
              <a:avLst/>
              <a:gdLst>
                <a:gd name="T0" fmla="*/ 17 w 18"/>
                <a:gd name="T1" fmla="*/ 19 h 46"/>
                <a:gd name="T2" fmla="*/ 9 w 18"/>
                <a:gd name="T3" fmla="*/ 2 h 46"/>
                <a:gd name="T4" fmla="*/ 4 w 18"/>
                <a:gd name="T5" fmla="*/ 3 h 46"/>
                <a:gd name="T6" fmla="*/ 3 w 18"/>
                <a:gd name="T7" fmla="*/ 34 h 46"/>
                <a:gd name="T8" fmla="*/ 5 w 18"/>
                <a:gd name="T9" fmla="*/ 40 h 46"/>
                <a:gd name="T10" fmla="*/ 6 w 18"/>
                <a:gd name="T11" fmla="*/ 41 h 46"/>
                <a:gd name="T12" fmla="*/ 8 w 18"/>
                <a:gd name="T13" fmla="*/ 43 h 46"/>
                <a:gd name="T14" fmla="*/ 14 w 18"/>
                <a:gd name="T15" fmla="*/ 42 h 46"/>
                <a:gd name="T16" fmla="*/ 16 w 18"/>
                <a:gd name="T17" fmla="*/ 37 h 46"/>
                <a:gd name="T18" fmla="*/ 17 w 18"/>
                <a:gd name="T19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46">
                  <a:moveTo>
                    <a:pt x="17" y="19"/>
                  </a:moveTo>
                  <a:cubicBezTo>
                    <a:pt x="16" y="13"/>
                    <a:pt x="14" y="6"/>
                    <a:pt x="9" y="2"/>
                  </a:cubicBezTo>
                  <a:cubicBezTo>
                    <a:pt x="7" y="0"/>
                    <a:pt x="4" y="1"/>
                    <a:pt x="4" y="3"/>
                  </a:cubicBezTo>
                  <a:cubicBezTo>
                    <a:pt x="0" y="13"/>
                    <a:pt x="0" y="24"/>
                    <a:pt x="3" y="34"/>
                  </a:cubicBezTo>
                  <a:cubicBezTo>
                    <a:pt x="4" y="36"/>
                    <a:pt x="4" y="38"/>
                    <a:pt x="5" y="40"/>
                  </a:cubicBezTo>
                  <a:cubicBezTo>
                    <a:pt x="6" y="40"/>
                    <a:pt x="6" y="40"/>
                    <a:pt x="6" y="41"/>
                  </a:cubicBezTo>
                  <a:cubicBezTo>
                    <a:pt x="7" y="42"/>
                    <a:pt x="7" y="42"/>
                    <a:pt x="8" y="43"/>
                  </a:cubicBezTo>
                  <a:cubicBezTo>
                    <a:pt x="9" y="46"/>
                    <a:pt x="13" y="45"/>
                    <a:pt x="14" y="42"/>
                  </a:cubicBezTo>
                  <a:cubicBezTo>
                    <a:pt x="15" y="41"/>
                    <a:pt x="16" y="39"/>
                    <a:pt x="16" y="37"/>
                  </a:cubicBezTo>
                  <a:cubicBezTo>
                    <a:pt x="18" y="31"/>
                    <a:pt x="17" y="24"/>
                    <a:pt x="17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0"/>
            <p:cNvSpPr/>
            <p:nvPr/>
          </p:nvSpPr>
          <p:spPr bwMode="auto">
            <a:xfrm>
              <a:off x="12165013" y="3378200"/>
              <a:ext cx="112713" cy="268288"/>
            </a:xfrm>
            <a:custGeom>
              <a:avLst/>
              <a:gdLst>
                <a:gd name="T0" fmla="*/ 11 w 19"/>
                <a:gd name="T1" fmla="*/ 5 h 45"/>
                <a:gd name="T2" fmla="*/ 10 w 19"/>
                <a:gd name="T3" fmla="*/ 5 h 45"/>
                <a:gd name="T4" fmla="*/ 10 w 19"/>
                <a:gd name="T5" fmla="*/ 5 h 45"/>
                <a:gd name="T6" fmla="*/ 1 w 19"/>
                <a:gd name="T7" fmla="*/ 16 h 45"/>
                <a:gd name="T8" fmla="*/ 6 w 19"/>
                <a:gd name="T9" fmla="*/ 38 h 45"/>
                <a:gd name="T10" fmla="*/ 8 w 19"/>
                <a:gd name="T11" fmla="*/ 42 h 45"/>
                <a:gd name="T12" fmla="*/ 17 w 19"/>
                <a:gd name="T13" fmla="*/ 33 h 45"/>
                <a:gd name="T14" fmla="*/ 19 w 19"/>
                <a:gd name="T15" fmla="*/ 25 h 45"/>
                <a:gd name="T16" fmla="*/ 11 w 19"/>
                <a:gd name="T1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45">
                  <a:moveTo>
                    <a:pt x="11" y="5"/>
                  </a:moveTo>
                  <a:cubicBezTo>
                    <a:pt x="11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0"/>
                    <a:pt x="1" y="12"/>
                    <a:pt x="1" y="16"/>
                  </a:cubicBezTo>
                  <a:cubicBezTo>
                    <a:pt x="0" y="21"/>
                    <a:pt x="1" y="33"/>
                    <a:pt x="6" y="38"/>
                  </a:cubicBezTo>
                  <a:cubicBezTo>
                    <a:pt x="6" y="40"/>
                    <a:pt x="7" y="41"/>
                    <a:pt x="8" y="42"/>
                  </a:cubicBezTo>
                  <a:cubicBezTo>
                    <a:pt x="14" y="45"/>
                    <a:pt x="16" y="39"/>
                    <a:pt x="17" y="33"/>
                  </a:cubicBezTo>
                  <a:cubicBezTo>
                    <a:pt x="18" y="30"/>
                    <a:pt x="18" y="27"/>
                    <a:pt x="19" y="25"/>
                  </a:cubicBezTo>
                  <a:cubicBezTo>
                    <a:pt x="19" y="20"/>
                    <a:pt x="19" y="6"/>
                    <a:pt x="11" y="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"/>
            <p:cNvSpPr/>
            <p:nvPr/>
          </p:nvSpPr>
          <p:spPr bwMode="auto">
            <a:xfrm>
              <a:off x="11572875" y="4225925"/>
              <a:ext cx="112713" cy="269875"/>
            </a:xfrm>
            <a:custGeom>
              <a:avLst/>
              <a:gdLst>
                <a:gd name="T0" fmla="*/ 11 w 19"/>
                <a:gd name="T1" fmla="*/ 5 h 45"/>
                <a:gd name="T2" fmla="*/ 10 w 19"/>
                <a:gd name="T3" fmla="*/ 5 h 45"/>
                <a:gd name="T4" fmla="*/ 10 w 19"/>
                <a:gd name="T5" fmla="*/ 5 h 45"/>
                <a:gd name="T6" fmla="*/ 0 w 19"/>
                <a:gd name="T7" fmla="*/ 16 h 45"/>
                <a:gd name="T8" fmla="*/ 5 w 19"/>
                <a:gd name="T9" fmla="*/ 38 h 45"/>
                <a:gd name="T10" fmla="*/ 8 w 19"/>
                <a:gd name="T11" fmla="*/ 42 h 45"/>
                <a:gd name="T12" fmla="*/ 17 w 19"/>
                <a:gd name="T13" fmla="*/ 33 h 45"/>
                <a:gd name="T14" fmla="*/ 18 w 19"/>
                <a:gd name="T15" fmla="*/ 25 h 45"/>
                <a:gd name="T16" fmla="*/ 11 w 19"/>
                <a:gd name="T17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45">
                  <a:moveTo>
                    <a:pt x="11" y="5"/>
                  </a:moveTo>
                  <a:cubicBezTo>
                    <a:pt x="10" y="4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3" y="0"/>
                    <a:pt x="1" y="11"/>
                    <a:pt x="0" y="16"/>
                  </a:cubicBezTo>
                  <a:cubicBezTo>
                    <a:pt x="0" y="21"/>
                    <a:pt x="1" y="32"/>
                    <a:pt x="5" y="38"/>
                  </a:cubicBezTo>
                  <a:cubicBezTo>
                    <a:pt x="6" y="39"/>
                    <a:pt x="7" y="41"/>
                    <a:pt x="8" y="42"/>
                  </a:cubicBezTo>
                  <a:cubicBezTo>
                    <a:pt x="14" y="45"/>
                    <a:pt x="16" y="38"/>
                    <a:pt x="17" y="33"/>
                  </a:cubicBezTo>
                  <a:cubicBezTo>
                    <a:pt x="18" y="30"/>
                    <a:pt x="18" y="27"/>
                    <a:pt x="18" y="25"/>
                  </a:cubicBezTo>
                  <a:cubicBezTo>
                    <a:pt x="19" y="19"/>
                    <a:pt x="18" y="5"/>
                    <a:pt x="11" y="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2"/>
            <p:cNvSpPr/>
            <p:nvPr/>
          </p:nvSpPr>
          <p:spPr bwMode="auto">
            <a:xfrm>
              <a:off x="11966575" y="3425825"/>
              <a:ext cx="131763" cy="263525"/>
            </a:xfrm>
            <a:custGeom>
              <a:avLst/>
              <a:gdLst>
                <a:gd name="T0" fmla="*/ 20 w 22"/>
                <a:gd name="T1" fmla="*/ 25 h 44"/>
                <a:gd name="T2" fmla="*/ 16 w 22"/>
                <a:gd name="T3" fmla="*/ 10 h 44"/>
                <a:gd name="T4" fmla="*/ 12 w 22"/>
                <a:gd name="T5" fmla="*/ 2 h 44"/>
                <a:gd name="T6" fmla="*/ 6 w 22"/>
                <a:gd name="T7" fmla="*/ 3 h 44"/>
                <a:gd name="T8" fmla="*/ 5 w 22"/>
                <a:gd name="T9" fmla="*/ 8 h 44"/>
                <a:gd name="T10" fmla="*/ 2 w 22"/>
                <a:gd name="T11" fmla="*/ 29 h 44"/>
                <a:gd name="T12" fmla="*/ 4 w 22"/>
                <a:gd name="T13" fmla="*/ 34 h 44"/>
                <a:gd name="T14" fmla="*/ 7 w 22"/>
                <a:gd name="T15" fmla="*/ 40 h 44"/>
                <a:gd name="T16" fmla="*/ 8 w 22"/>
                <a:gd name="T17" fmla="*/ 40 h 44"/>
                <a:gd name="T18" fmla="*/ 17 w 22"/>
                <a:gd name="T19" fmla="*/ 42 h 44"/>
                <a:gd name="T20" fmla="*/ 20 w 22"/>
                <a:gd name="T21" fmla="*/ 2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4">
                  <a:moveTo>
                    <a:pt x="20" y="25"/>
                  </a:moveTo>
                  <a:cubicBezTo>
                    <a:pt x="20" y="19"/>
                    <a:pt x="19" y="14"/>
                    <a:pt x="16" y="10"/>
                  </a:cubicBezTo>
                  <a:cubicBezTo>
                    <a:pt x="15" y="7"/>
                    <a:pt x="14" y="5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5" y="7"/>
                    <a:pt x="5" y="8"/>
                  </a:cubicBezTo>
                  <a:cubicBezTo>
                    <a:pt x="0" y="13"/>
                    <a:pt x="1" y="24"/>
                    <a:pt x="2" y="29"/>
                  </a:cubicBezTo>
                  <a:cubicBezTo>
                    <a:pt x="2" y="30"/>
                    <a:pt x="3" y="32"/>
                    <a:pt x="4" y="34"/>
                  </a:cubicBezTo>
                  <a:cubicBezTo>
                    <a:pt x="4" y="36"/>
                    <a:pt x="5" y="39"/>
                    <a:pt x="7" y="40"/>
                  </a:cubicBezTo>
                  <a:cubicBezTo>
                    <a:pt x="7" y="40"/>
                    <a:pt x="8" y="40"/>
                    <a:pt x="8" y="40"/>
                  </a:cubicBezTo>
                  <a:cubicBezTo>
                    <a:pt x="10" y="43"/>
                    <a:pt x="13" y="44"/>
                    <a:pt x="17" y="42"/>
                  </a:cubicBezTo>
                  <a:cubicBezTo>
                    <a:pt x="22" y="39"/>
                    <a:pt x="21" y="30"/>
                    <a:pt x="20" y="2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3"/>
            <p:cNvSpPr/>
            <p:nvPr/>
          </p:nvSpPr>
          <p:spPr bwMode="auto">
            <a:xfrm>
              <a:off x="11728450" y="3927475"/>
              <a:ext cx="131763" cy="269875"/>
            </a:xfrm>
            <a:custGeom>
              <a:avLst/>
              <a:gdLst>
                <a:gd name="T0" fmla="*/ 20 w 22"/>
                <a:gd name="T1" fmla="*/ 25 h 45"/>
                <a:gd name="T2" fmla="*/ 16 w 22"/>
                <a:gd name="T3" fmla="*/ 11 h 45"/>
                <a:gd name="T4" fmla="*/ 12 w 22"/>
                <a:gd name="T5" fmla="*/ 3 h 45"/>
                <a:gd name="T6" fmla="*/ 6 w 22"/>
                <a:gd name="T7" fmla="*/ 3 h 45"/>
                <a:gd name="T8" fmla="*/ 5 w 22"/>
                <a:gd name="T9" fmla="*/ 9 h 45"/>
                <a:gd name="T10" fmla="*/ 2 w 22"/>
                <a:gd name="T11" fmla="*/ 30 h 45"/>
                <a:gd name="T12" fmla="*/ 4 w 22"/>
                <a:gd name="T13" fmla="*/ 34 h 45"/>
                <a:gd name="T14" fmla="*/ 7 w 22"/>
                <a:gd name="T15" fmla="*/ 40 h 45"/>
                <a:gd name="T16" fmla="*/ 9 w 22"/>
                <a:gd name="T17" fmla="*/ 41 h 45"/>
                <a:gd name="T18" fmla="*/ 17 w 22"/>
                <a:gd name="T19" fmla="*/ 43 h 45"/>
                <a:gd name="T20" fmla="*/ 20 w 22"/>
                <a:gd name="T21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5">
                  <a:moveTo>
                    <a:pt x="20" y="25"/>
                  </a:moveTo>
                  <a:cubicBezTo>
                    <a:pt x="20" y="20"/>
                    <a:pt x="19" y="14"/>
                    <a:pt x="16" y="11"/>
                  </a:cubicBezTo>
                  <a:cubicBezTo>
                    <a:pt x="15" y="8"/>
                    <a:pt x="14" y="5"/>
                    <a:pt x="12" y="3"/>
                  </a:cubicBezTo>
                  <a:cubicBezTo>
                    <a:pt x="11" y="0"/>
                    <a:pt x="7" y="1"/>
                    <a:pt x="6" y="3"/>
                  </a:cubicBezTo>
                  <a:cubicBezTo>
                    <a:pt x="6" y="5"/>
                    <a:pt x="6" y="7"/>
                    <a:pt x="5" y="9"/>
                  </a:cubicBezTo>
                  <a:cubicBezTo>
                    <a:pt x="0" y="13"/>
                    <a:pt x="1" y="24"/>
                    <a:pt x="2" y="30"/>
                  </a:cubicBezTo>
                  <a:cubicBezTo>
                    <a:pt x="2" y="31"/>
                    <a:pt x="3" y="33"/>
                    <a:pt x="4" y="34"/>
                  </a:cubicBezTo>
                  <a:cubicBezTo>
                    <a:pt x="4" y="37"/>
                    <a:pt x="5" y="39"/>
                    <a:pt x="7" y="40"/>
                  </a:cubicBezTo>
                  <a:cubicBezTo>
                    <a:pt x="7" y="41"/>
                    <a:pt x="8" y="41"/>
                    <a:pt x="9" y="41"/>
                  </a:cubicBezTo>
                  <a:cubicBezTo>
                    <a:pt x="11" y="44"/>
                    <a:pt x="14" y="45"/>
                    <a:pt x="17" y="43"/>
                  </a:cubicBezTo>
                  <a:cubicBezTo>
                    <a:pt x="22" y="39"/>
                    <a:pt x="21" y="31"/>
                    <a:pt x="20" y="25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4"/>
            <p:cNvSpPr/>
            <p:nvPr/>
          </p:nvSpPr>
          <p:spPr bwMode="auto">
            <a:xfrm>
              <a:off x="12145963" y="2978150"/>
              <a:ext cx="120650" cy="279400"/>
            </a:xfrm>
            <a:custGeom>
              <a:avLst/>
              <a:gdLst>
                <a:gd name="T0" fmla="*/ 19 w 20"/>
                <a:gd name="T1" fmla="*/ 30 h 47"/>
                <a:gd name="T2" fmla="*/ 17 w 20"/>
                <a:gd name="T3" fmla="*/ 12 h 47"/>
                <a:gd name="T4" fmla="*/ 5 w 20"/>
                <a:gd name="T5" fmla="*/ 8 h 47"/>
                <a:gd name="T6" fmla="*/ 5 w 20"/>
                <a:gd name="T7" fmla="*/ 38 h 47"/>
                <a:gd name="T8" fmla="*/ 8 w 20"/>
                <a:gd name="T9" fmla="*/ 41 h 47"/>
                <a:gd name="T10" fmla="*/ 11 w 20"/>
                <a:gd name="T11" fmla="*/ 45 h 47"/>
                <a:gd name="T12" fmla="*/ 19 w 20"/>
                <a:gd name="T13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7">
                  <a:moveTo>
                    <a:pt x="19" y="30"/>
                  </a:moveTo>
                  <a:cubicBezTo>
                    <a:pt x="20" y="24"/>
                    <a:pt x="19" y="17"/>
                    <a:pt x="17" y="12"/>
                  </a:cubicBezTo>
                  <a:cubicBezTo>
                    <a:pt x="15" y="7"/>
                    <a:pt x="9" y="0"/>
                    <a:pt x="5" y="8"/>
                  </a:cubicBezTo>
                  <a:cubicBezTo>
                    <a:pt x="0" y="16"/>
                    <a:pt x="2" y="30"/>
                    <a:pt x="5" y="38"/>
                  </a:cubicBezTo>
                  <a:cubicBezTo>
                    <a:pt x="6" y="39"/>
                    <a:pt x="7" y="41"/>
                    <a:pt x="8" y="41"/>
                  </a:cubicBezTo>
                  <a:cubicBezTo>
                    <a:pt x="8" y="43"/>
                    <a:pt x="9" y="44"/>
                    <a:pt x="11" y="45"/>
                  </a:cubicBezTo>
                  <a:cubicBezTo>
                    <a:pt x="19" y="47"/>
                    <a:pt x="19" y="35"/>
                    <a:pt x="19" y="30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5"/>
            <p:cNvSpPr/>
            <p:nvPr/>
          </p:nvSpPr>
          <p:spPr bwMode="auto">
            <a:xfrm>
              <a:off x="12344400" y="2924175"/>
              <a:ext cx="125413" cy="274638"/>
            </a:xfrm>
            <a:custGeom>
              <a:avLst/>
              <a:gdLst>
                <a:gd name="T0" fmla="*/ 20 w 21"/>
                <a:gd name="T1" fmla="*/ 29 h 46"/>
                <a:gd name="T2" fmla="*/ 18 w 21"/>
                <a:gd name="T3" fmla="*/ 11 h 46"/>
                <a:gd name="T4" fmla="*/ 5 w 21"/>
                <a:gd name="T5" fmla="*/ 7 h 46"/>
                <a:gd name="T6" fmla="*/ 6 w 21"/>
                <a:gd name="T7" fmla="*/ 37 h 46"/>
                <a:gd name="T8" fmla="*/ 9 w 21"/>
                <a:gd name="T9" fmla="*/ 40 h 46"/>
                <a:gd name="T10" fmla="*/ 12 w 21"/>
                <a:gd name="T11" fmla="*/ 44 h 46"/>
                <a:gd name="T12" fmla="*/ 20 w 21"/>
                <a:gd name="T1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46">
                  <a:moveTo>
                    <a:pt x="20" y="29"/>
                  </a:moveTo>
                  <a:cubicBezTo>
                    <a:pt x="21" y="23"/>
                    <a:pt x="20" y="16"/>
                    <a:pt x="18" y="11"/>
                  </a:cubicBezTo>
                  <a:cubicBezTo>
                    <a:pt x="15" y="6"/>
                    <a:pt x="10" y="0"/>
                    <a:pt x="5" y="7"/>
                  </a:cubicBezTo>
                  <a:cubicBezTo>
                    <a:pt x="0" y="15"/>
                    <a:pt x="2" y="29"/>
                    <a:pt x="6" y="37"/>
                  </a:cubicBezTo>
                  <a:cubicBezTo>
                    <a:pt x="7" y="38"/>
                    <a:pt x="8" y="40"/>
                    <a:pt x="9" y="40"/>
                  </a:cubicBezTo>
                  <a:cubicBezTo>
                    <a:pt x="9" y="42"/>
                    <a:pt x="10" y="44"/>
                    <a:pt x="12" y="44"/>
                  </a:cubicBezTo>
                  <a:cubicBezTo>
                    <a:pt x="19" y="46"/>
                    <a:pt x="20" y="34"/>
                    <a:pt x="20" y="2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6"/>
            <p:cNvSpPr/>
            <p:nvPr/>
          </p:nvSpPr>
          <p:spPr bwMode="auto">
            <a:xfrm>
              <a:off x="11769725" y="3354388"/>
              <a:ext cx="125413" cy="250825"/>
            </a:xfrm>
            <a:custGeom>
              <a:avLst/>
              <a:gdLst>
                <a:gd name="T0" fmla="*/ 18 w 21"/>
                <a:gd name="T1" fmla="*/ 21 h 42"/>
                <a:gd name="T2" fmla="*/ 14 w 21"/>
                <a:gd name="T3" fmla="*/ 5 h 42"/>
                <a:gd name="T4" fmla="*/ 9 w 21"/>
                <a:gd name="T5" fmla="*/ 1 h 42"/>
                <a:gd name="T6" fmla="*/ 3 w 21"/>
                <a:gd name="T7" fmla="*/ 7 h 42"/>
                <a:gd name="T8" fmla="*/ 3 w 21"/>
                <a:gd name="T9" fmla="*/ 28 h 42"/>
                <a:gd name="T10" fmla="*/ 5 w 21"/>
                <a:gd name="T11" fmla="*/ 31 h 42"/>
                <a:gd name="T12" fmla="*/ 8 w 21"/>
                <a:gd name="T13" fmla="*/ 38 h 42"/>
                <a:gd name="T14" fmla="*/ 9 w 21"/>
                <a:gd name="T15" fmla="*/ 38 h 42"/>
                <a:gd name="T16" fmla="*/ 12 w 21"/>
                <a:gd name="T17" fmla="*/ 41 h 42"/>
                <a:gd name="T18" fmla="*/ 15 w 21"/>
                <a:gd name="T19" fmla="*/ 41 h 42"/>
                <a:gd name="T20" fmla="*/ 18 w 21"/>
                <a:gd name="T21" fmla="*/ 22 h 42"/>
                <a:gd name="T22" fmla="*/ 18 w 21"/>
                <a:gd name="T23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2">
                  <a:moveTo>
                    <a:pt x="18" y="21"/>
                  </a:moveTo>
                  <a:cubicBezTo>
                    <a:pt x="18" y="15"/>
                    <a:pt x="17" y="10"/>
                    <a:pt x="14" y="5"/>
                  </a:cubicBezTo>
                  <a:cubicBezTo>
                    <a:pt x="13" y="3"/>
                    <a:pt x="11" y="2"/>
                    <a:pt x="9" y="1"/>
                  </a:cubicBezTo>
                  <a:cubicBezTo>
                    <a:pt x="6" y="0"/>
                    <a:pt x="4" y="3"/>
                    <a:pt x="3" y="7"/>
                  </a:cubicBezTo>
                  <a:cubicBezTo>
                    <a:pt x="1" y="14"/>
                    <a:pt x="0" y="22"/>
                    <a:pt x="3" y="28"/>
                  </a:cubicBezTo>
                  <a:cubicBezTo>
                    <a:pt x="3" y="29"/>
                    <a:pt x="4" y="30"/>
                    <a:pt x="5" y="31"/>
                  </a:cubicBezTo>
                  <a:cubicBezTo>
                    <a:pt x="6" y="34"/>
                    <a:pt x="7" y="37"/>
                    <a:pt x="8" y="38"/>
                  </a:cubicBezTo>
                  <a:cubicBezTo>
                    <a:pt x="8" y="38"/>
                    <a:pt x="9" y="38"/>
                    <a:pt x="9" y="38"/>
                  </a:cubicBezTo>
                  <a:cubicBezTo>
                    <a:pt x="10" y="39"/>
                    <a:pt x="10" y="40"/>
                    <a:pt x="12" y="41"/>
                  </a:cubicBezTo>
                  <a:cubicBezTo>
                    <a:pt x="13" y="42"/>
                    <a:pt x="14" y="42"/>
                    <a:pt x="15" y="41"/>
                  </a:cubicBezTo>
                  <a:cubicBezTo>
                    <a:pt x="21" y="37"/>
                    <a:pt x="19" y="28"/>
                    <a:pt x="18" y="22"/>
                  </a:cubicBezTo>
                  <a:cubicBezTo>
                    <a:pt x="18" y="21"/>
                    <a:pt x="18" y="21"/>
                    <a:pt x="18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7"/>
            <p:cNvSpPr/>
            <p:nvPr/>
          </p:nvSpPr>
          <p:spPr bwMode="auto">
            <a:xfrm>
              <a:off x="11782425" y="4525963"/>
              <a:ext cx="125413" cy="244475"/>
            </a:xfrm>
            <a:custGeom>
              <a:avLst/>
              <a:gdLst>
                <a:gd name="T0" fmla="*/ 18 w 21"/>
                <a:gd name="T1" fmla="*/ 20 h 41"/>
                <a:gd name="T2" fmla="*/ 14 w 21"/>
                <a:gd name="T3" fmla="*/ 5 h 41"/>
                <a:gd name="T4" fmla="*/ 9 w 21"/>
                <a:gd name="T5" fmla="*/ 1 h 41"/>
                <a:gd name="T6" fmla="*/ 3 w 21"/>
                <a:gd name="T7" fmla="*/ 7 h 41"/>
                <a:gd name="T8" fmla="*/ 3 w 21"/>
                <a:gd name="T9" fmla="*/ 27 h 41"/>
                <a:gd name="T10" fmla="*/ 5 w 21"/>
                <a:gd name="T11" fmla="*/ 31 h 41"/>
                <a:gd name="T12" fmla="*/ 8 w 21"/>
                <a:gd name="T13" fmla="*/ 37 h 41"/>
                <a:gd name="T14" fmla="*/ 9 w 21"/>
                <a:gd name="T15" fmla="*/ 37 h 41"/>
                <a:gd name="T16" fmla="*/ 12 w 21"/>
                <a:gd name="T17" fmla="*/ 40 h 41"/>
                <a:gd name="T18" fmla="*/ 15 w 21"/>
                <a:gd name="T19" fmla="*/ 40 h 41"/>
                <a:gd name="T20" fmla="*/ 18 w 21"/>
                <a:gd name="T21" fmla="*/ 21 h 41"/>
                <a:gd name="T22" fmla="*/ 18 w 21"/>
                <a:gd name="T23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1">
                  <a:moveTo>
                    <a:pt x="18" y="20"/>
                  </a:moveTo>
                  <a:cubicBezTo>
                    <a:pt x="18" y="15"/>
                    <a:pt x="17" y="9"/>
                    <a:pt x="14" y="5"/>
                  </a:cubicBezTo>
                  <a:cubicBezTo>
                    <a:pt x="13" y="2"/>
                    <a:pt x="11" y="1"/>
                    <a:pt x="9" y="1"/>
                  </a:cubicBezTo>
                  <a:cubicBezTo>
                    <a:pt x="6" y="0"/>
                    <a:pt x="4" y="2"/>
                    <a:pt x="3" y="7"/>
                  </a:cubicBezTo>
                  <a:cubicBezTo>
                    <a:pt x="0" y="13"/>
                    <a:pt x="0" y="21"/>
                    <a:pt x="3" y="27"/>
                  </a:cubicBezTo>
                  <a:cubicBezTo>
                    <a:pt x="3" y="28"/>
                    <a:pt x="4" y="30"/>
                    <a:pt x="5" y="31"/>
                  </a:cubicBezTo>
                  <a:cubicBezTo>
                    <a:pt x="6" y="34"/>
                    <a:pt x="7" y="36"/>
                    <a:pt x="8" y="37"/>
                  </a:cubicBezTo>
                  <a:cubicBezTo>
                    <a:pt x="8" y="37"/>
                    <a:pt x="9" y="37"/>
                    <a:pt x="9" y="37"/>
                  </a:cubicBezTo>
                  <a:cubicBezTo>
                    <a:pt x="9" y="39"/>
                    <a:pt x="10" y="40"/>
                    <a:pt x="12" y="40"/>
                  </a:cubicBezTo>
                  <a:cubicBezTo>
                    <a:pt x="13" y="41"/>
                    <a:pt x="14" y="41"/>
                    <a:pt x="15" y="40"/>
                  </a:cubicBezTo>
                  <a:cubicBezTo>
                    <a:pt x="21" y="37"/>
                    <a:pt x="19" y="27"/>
                    <a:pt x="18" y="21"/>
                  </a:cubicBezTo>
                  <a:cubicBezTo>
                    <a:pt x="18" y="21"/>
                    <a:pt x="18" y="20"/>
                    <a:pt x="18" y="20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8"/>
            <p:cNvSpPr>
              <a:spLocks noEditPoints="1"/>
            </p:cNvSpPr>
            <p:nvPr/>
          </p:nvSpPr>
          <p:spPr bwMode="auto">
            <a:xfrm>
              <a:off x="11942763" y="3114675"/>
              <a:ext cx="150813" cy="274638"/>
            </a:xfrm>
            <a:custGeom>
              <a:avLst/>
              <a:gdLst>
                <a:gd name="T0" fmla="*/ 13 w 25"/>
                <a:gd name="T1" fmla="*/ 4 h 46"/>
                <a:gd name="T2" fmla="*/ 12 w 25"/>
                <a:gd name="T3" fmla="*/ 2 h 46"/>
                <a:gd name="T4" fmla="*/ 6 w 25"/>
                <a:gd name="T5" fmla="*/ 3 h 46"/>
                <a:gd name="T6" fmla="*/ 5 w 25"/>
                <a:gd name="T7" fmla="*/ 10 h 46"/>
                <a:gd name="T8" fmla="*/ 9 w 25"/>
                <a:gd name="T9" fmla="*/ 37 h 46"/>
                <a:gd name="T10" fmla="*/ 12 w 25"/>
                <a:gd name="T11" fmla="*/ 43 h 46"/>
                <a:gd name="T12" fmla="*/ 18 w 25"/>
                <a:gd name="T13" fmla="*/ 43 h 46"/>
                <a:gd name="T14" fmla="*/ 18 w 25"/>
                <a:gd name="T15" fmla="*/ 7 h 46"/>
                <a:gd name="T16" fmla="*/ 13 w 25"/>
                <a:gd name="T17" fmla="*/ 4 h 46"/>
                <a:gd name="T18" fmla="*/ 14 w 25"/>
                <a:gd name="T19" fmla="*/ 28 h 46"/>
                <a:gd name="T20" fmla="*/ 14 w 25"/>
                <a:gd name="T21" fmla="*/ 29 h 46"/>
                <a:gd name="T22" fmla="*/ 13 w 25"/>
                <a:gd name="T23" fmla="*/ 25 h 46"/>
                <a:gd name="T24" fmla="*/ 13 w 25"/>
                <a:gd name="T25" fmla="*/ 18 h 46"/>
                <a:gd name="T26" fmla="*/ 15 w 25"/>
                <a:gd name="T27" fmla="*/ 27 h 46"/>
                <a:gd name="T28" fmla="*/ 14 w 25"/>
                <a:gd name="T29" fmla="*/ 2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6">
                  <a:moveTo>
                    <a:pt x="13" y="4"/>
                  </a:moveTo>
                  <a:cubicBezTo>
                    <a:pt x="13" y="3"/>
                    <a:pt x="13" y="3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6" y="8"/>
                    <a:pt x="5" y="10"/>
                  </a:cubicBezTo>
                  <a:cubicBezTo>
                    <a:pt x="2" y="18"/>
                    <a:pt x="0" y="34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6"/>
                    <a:pt x="16" y="45"/>
                    <a:pt x="18" y="43"/>
                  </a:cubicBezTo>
                  <a:cubicBezTo>
                    <a:pt x="25" y="33"/>
                    <a:pt x="24" y="18"/>
                    <a:pt x="18" y="7"/>
                  </a:cubicBezTo>
                  <a:cubicBezTo>
                    <a:pt x="17" y="5"/>
                    <a:pt x="15" y="4"/>
                    <a:pt x="13" y="4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9"/>
                    <a:pt x="14" y="29"/>
                  </a:cubicBezTo>
                  <a:cubicBezTo>
                    <a:pt x="14" y="28"/>
                    <a:pt x="13" y="26"/>
                    <a:pt x="13" y="25"/>
                  </a:cubicBezTo>
                  <a:cubicBezTo>
                    <a:pt x="13" y="23"/>
                    <a:pt x="13" y="20"/>
                    <a:pt x="13" y="18"/>
                  </a:cubicBezTo>
                  <a:cubicBezTo>
                    <a:pt x="14" y="21"/>
                    <a:pt x="14" y="24"/>
                    <a:pt x="15" y="27"/>
                  </a:cubicBezTo>
                  <a:cubicBezTo>
                    <a:pt x="14" y="28"/>
                    <a:pt x="14" y="28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9"/>
            <p:cNvSpPr>
              <a:spLocks noEditPoints="1"/>
            </p:cNvSpPr>
            <p:nvPr/>
          </p:nvSpPr>
          <p:spPr bwMode="auto">
            <a:xfrm>
              <a:off x="11518900" y="2762250"/>
              <a:ext cx="149225" cy="274638"/>
            </a:xfrm>
            <a:custGeom>
              <a:avLst/>
              <a:gdLst>
                <a:gd name="T0" fmla="*/ 13 w 25"/>
                <a:gd name="T1" fmla="*/ 4 h 46"/>
                <a:gd name="T2" fmla="*/ 12 w 25"/>
                <a:gd name="T3" fmla="*/ 2 h 46"/>
                <a:gd name="T4" fmla="*/ 7 w 25"/>
                <a:gd name="T5" fmla="*/ 3 h 46"/>
                <a:gd name="T6" fmla="*/ 6 w 25"/>
                <a:gd name="T7" fmla="*/ 10 h 46"/>
                <a:gd name="T8" fmla="*/ 9 w 25"/>
                <a:gd name="T9" fmla="*/ 37 h 46"/>
                <a:gd name="T10" fmla="*/ 12 w 25"/>
                <a:gd name="T11" fmla="*/ 43 h 46"/>
                <a:gd name="T12" fmla="*/ 18 w 25"/>
                <a:gd name="T13" fmla="*/ 43 h 46"/>
                <a:gd name="T14" fmla="*/ 18 w 25"/>
                <a:gd name="T15" fmla="*/ 7 h 46"/>
                <a:gd name="T16" fmla="*/ 13 w 25"/>
                <a:gd name="T17" fmla="*/ 4 h 46"/>
                <a:gd name="T18" fmla="*/ 14 w 25"/>
                <a:gd name="T19" fmla="*/ 28 h 46"/>
                <a:gd name="T20" fmla="*/ 14 w 25"/>
                <a:gd name="T21" fmla="*/ 29 h 46"/>
                <a:gd name="T22" fmla="*/ 13 w 25"/>
                <a:gd name="T23" fmla="*/ 25 h 46"/>
                <a:gd name="T24" fmla="*/ 13 w 25"/>
                <a:gd name="T25" fmla="*/ 18 h 46"/>
                <a:gd name="T26" fmla="*/ 15 w 25"/>
                <a:gd name="T27" fmla="*/ 27 h 46"/>
                <a:gd name="T28" fmla="*/ 14 w 25"/>
                <a:gd name="T29" fmla="*/ 2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6">
                  <a:moveTo>
                    <a:pt x="13" y="4"/>
                  </a:moveTo>
                  <a:cubicBezTo>
                    <a:pt x="13" y="3"/>
                    <a:pt x="13" y="3"/>
                    <a:pt x="12" y="2"/>
                  </a:cubicBezTo>
                  <a:cubicBezTo>
                    <a:pt x="11" y="0"/>
                    <a:pt x="7" y="0"/>
                    <a:pt x="7" y="3"/>
                  </a:cubicBezTo>
                  <a:cubicBezTo>
                    <a:pt x="6" y="5"/>
                    <a:pt x="6" y="8"/>
                    <a:pt x="6" y="10"/>
                  </a:cubicBezTo>
                  <a:cubicBezTo>
                    <a:pt x="2" y="18"/>
                    <a:pt x="0" y="34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6"/>
                    <a:pt x="17" y="45"/>
                    <a:pt x="18" y="43"/>
                  </a:cubicBezTo>
                  <a:cubicBezTo>
                    <a:pt x="25" y="33"/>
                    <a:pt x="24" y="18"/>
                    <a:pt x="18" y="7"/>
                  </a:cubicBezTo>
                  <a:cubicBezTo>
                    <a:pt x="17" y="6"/>
                    <a:pt x="15" y="4"/>
                    <a:pt x="13" y="4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9"/>
                    <a:pt x="14" y="29"/>
                  </a:cubicBezTo>
                  <a:cubicBezTo>
                    <a:pt x="14" y="28"/>
                    <a:pt x="13" y="26"/>
                    <a:pt x="13" y="25"/>
                  </a:cubicBezTo>
                  <a:cubicBezTo>
                    <a:pt x="13" y="23"/>
                    <a:pt x="13" y="20"/>
                    <a:pt x="13" y="18"/>
                  </a:cubicBezTo>
                  <a:cubicBezTo>
                    <a:pt x="14" y="21"/>
                    <a:pt x="15" y="24"/>
                    <a:pt x="15" y="27"/>
                  </a:cubicBezTo>
                  <a:cubicBezTo>
                    <a:pt x="15" y="28"/>
                    <a:pt x="14" y="28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20"/>
            <p:cNvSpPr>
              <a:spLocks noEditPoints="1"/>
            </p:cNvSpPr>
            <p:nvPr/>
          </p:nvSpPr>
          <p:spPr bwMode="auto">
            <a:xfrm>
              <a:off x="11525250" y="3192463"/>
              <a:ext cx="149225" cy="268288"/>
            </a:xfrm>
            <a:custGeom>
              <a:avLst/>
              <a:gdLst>
                <a:gd name="T0" fmla="*/ 13 w 25"/>
                <a:gd name="T1" fmla="*/ 3 h 45"/>
                <a:gd name="T2" fmla="*/ 12 w 25"/>
                <a:gd name="T3" fmla="*/ 2 h 45"/>
                <a:gd name="T4" fmla="*/ 6 w 25"/>
                <a:gd name="T5" fmla="*/ 3 h 45"/>
                <a:gd name="T6" fmla="*/ 5 w 25"/>
                <a:gd name="T7" fmla="*/ 9 h 45"/>
                <a:gd name="T8" fmla="*/ 9 w 25"/>
                <a:gd name="T9" fmla="*/ 37 h 45"/>
                <a:gd name="T10" fmla="*/ 12 w 25"/>
                <a:gd name="T11" fmla="*/ 43 h 45"/>
                <a:gd name="T12" fmla="*/ 18 w 25"/>
                <a:gd name="T13" fmla="*/ 43 h 45"/>
                <a:gd name="T14" fmla="*/ 17 w 25"/>
                <a:gd name="T15" fmla="*/ 7 h 45"/>
                <a:gd name="T16" fmla="*/ 13 w 25"/>
                <a:gd name="T17" fmla="*/ 3 h 45"/>
                <a:gd name="T18" fmla="*/ 14 w 25"/>
                <a:gd name="T19" fmla="*/ 28 h 45"/>
                <a:gd name="T20" fmla="*/ 14 w 25"/>
                <a:gd name="T21" fmla="*/ 29 h 45"/>
                <a:gd name="T22" fmla="*/ 13 w 25"/>
                <a:gd name="T23" fmla="*/ 24 h 45"/>
                <a:gd name="T24" fmla="*/ 12 w 25"/>
                <a:gd name="T25" fmla="*/ 18 h 45"/>
                <a:gd name="T26" fmla="*/ 14 w 25"/>
                <a:gd name="T27" fmla="*/ 27 h 45"/>
                <a:gd name="T28" fmla="*/ 14 w 25"/>
                <a:gd name="T29" fmla="*/ 2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5">
                  <a:moveTo>
                    <a:pt x="13" y="3"/>
                  </a:moveTo>
                  <a:cubicBezTo>
                    <a:pt x="13" y="3"/>
                    <a:pt x="12" y="2"/>
                    <a:pt x="12" y="2"/>
                  </a:cubicBezTo>
                  <a:cubicBezTo>
                    <a:pt x="11" y="0"/>
                    <a:pt x="7" y="0"/>
                    <a:pt x="6" y="3"/>
                  </a:cubicBezTo>
                  <a:cubicBezTo>
                    <a:pt x="6" y="5"/>
                    <a:pt x="5" y="7"/>
                    <a:pt x="5" y="9"/>
                  </a:cubicBezTo>
                  <a:cubicBezTo>
                    <a:pt x="2" y="18"/>
                    <a:pt x="0" y="33"/>
                    <a:pt x="9" y="37"/>
                  </a:cubicBezTo>
                  <a:cubicBezTo>
                    <a:pt x="10" y="39"/>
                    <a:pt x="11" y="41"/>
                    <a:pt x="12" y="43"/>
                  </a:cubicBezTo>
                  <a:cubicBezTo>
                    <a:pt x="13" y="45"/>
                    <a:pt x="16" y="45"/>
                    <a:pt x="18" y="43"/>
                  </a:cubicBezTo>
                  <a:cubicBezTo>
                    <a:pt x="25" y="32"/>
                    <a:pt x="24" y="18"/>
                    <a:pt x="17" y="7"/>
                  </a:cubicBezTo>
                  <a:cubicBezTo>
                    <a:pt x="16" y="5"/>
                    <a:pt x="15" y="4"/>
                    <a:pt x="13" y="3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8"/>
                    <a:pt x="14" y="29"/>
                  </a:cubicBezTo>
                  <a:cubicBezTo>
                    <a:pt x="13" y="27"/>
                    <a:pt x="13" y="26"/>
                    <a:pt x="13" y="24"/>
                  </a:cubicBezTo>
                  <a:cubicBezTo>
                    <a:pt x="13" y="22"/>
                    <a:pt x="13" y="20"/>
                    <a:pt x="12" y="18"/>
                  </a:cubicBezTo>
                  <a:cubicBezTo>
                    <a:pt x="13" y="21"/>
                    <a:pt x="14" y="24"/>
                    <a:pt x="14" y="27"/>
                  </a:cubicBezTo>
                  <a:cubicBezTo>
                    <a:pt x="14" y="27"/>
                    <a:pt x="14" y="27"/>
                    <a:pt x="14" y="28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21"/>
            <p:cNvSpPr>
              <a:spLocks noEditPoints="1"/>
            </p:cNvSpPr>
            <p:nvPr/>
          </p:nvSpPr>
          <p:spPr bwMode="auto">
            <a:xfrm>
              <a:off x="11739563" y="3036888"/>
              <a:ext cx="107950" cy="246063"/>
            </a:xfrm>
            <a:custGeom>
              <a:avLst/>
              <a:gdLst>
                <a:gd name="T0" fmla="*/ 10 w 18"/>
                <a:gd name="T1" fmla="*/ 40 h 41"/>
                <a:gd name="T2" fmla="*/ 18 w 18"/>
                <a:gd name="T3" fmla="*/ 25 h 41"/>
                <a:gd name="T4" fmla="*/ 17 w 18"/>
                <a:gd name="T5" fmla="*/ 14 h 41"/>
                <a:gd name="T6" fmla="*/ 9 w 18"/>
                <a:gd name="T7" fmla="*/ 0 h 41"/>
                <a:gd name="T8" fmla="*/ 4 w 18"/>
                <a:gd name="T9" fmla="*/ 3 h 41"/>
                <a:gd name="T10" fmla="*/ 1 w 18"/>
                <a:gd name="T11" fmla="*/ 12 h 41"/>
                <a:gd name="T12" fmla="*/ 4 w 18"/>
                <a:gd name="T13" fmla="*/ 32 h 41"/>
                <a:gd name="T14" fmla="*/ 6 w 18"/>
                <a:gd name="T15" fmla="*/ 38 h 41"/>
                <a:gd name="T16" fmla="*/ 10 w 18"/>
                <a:gd name="T17" fmla="*/ 40 h 41"/>
                <a:gd name="T18" fmla="*/ 10 w 18"/>
                <a:gd name="T19" fmla="*/ 19 h 41"/>
                <a:gd name="T20" fmla="*/ 11 w 18"/>
                <a:gd name="T21" fmla="*/ 26 h 41"/>
                <a:gd name="T22" fmla="*/ 10 w 18"/>
                <a:gd name="T23" fmla="*/ 27 h 41"/>
                <a:gd name="T24" fmla="*/ 9 w 18"/>
                <a:gd name="T25" fmla="*/ 24 h 41"/>
                <a:gd name="T26" fmla="*/ 10 w 18"/>
                <a:gd name="T27" fmla="*/ 16 h 41"/>
                <a:gd name="T28" fmla="*/ 10 w 18"/>
                <a:gd name="T29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41">
                  <a:moveTo>
                    <a:pt x="10" y="40"/>
                  </a:moveTo>
                  <a:cubicBezTo>
                    <a:pt x="16" y="38"/>
                    <a:pt x="18" y="32"/>
                    <a:pt x="18" y="25"/>
                  </a:cubicBezTo>
                  <a:cubicBezTo>
                    <a:pt x="18" y="21"/>
                    <a:pt x="18" y="17"/>
                    <a:pt x="17" y="14"/>
                  </a:cubicBezTo>
                  <a:cubicBezTo>
                    <a:pt x="16" y="10"/>
                    <a:pt x="14" y="2"/>
                    <a:pt x="9" y="0"/>
                  </a:cubicBezTo>
                  <a:cubicBezTo>
                    <a:pt x="7" y="0"/>
                    <a:pt x="5" y="1"/>
                    <a:pt x="4" y="3"/>
                  </a:cubicBezTo>
                  <a:cubicBezTo>
                    <a:pt x="2" y="5"/>
                    <a:pt x="1" y="8"/>
                    <a:pt x="1" y="12"/>
                  </a:cubicBezTo>
                  <a:cubicBezTo>
                    <a:pt x="1" y="18"/>
                    <a:pt x="0" y="26"/>
                    <a:pt x="4" y="32"/>
                  </a:cubicBezTo>
                  <a:cubicBezTo>
                    <a:pt x="4" y="34"/>
                    <a:pt x="5" y="36"/>
                    <a:pt x="6" y="38"/>
                  </a:cubicBezTo>
                  <a:cubicBezTo>
                    <a:pt x="6" y="40"/>
                    <a:pt x="8" y="41"/>
                    <a:pt x="10" y="40"/>
                  </a:cubicBezTo>
                  <a:close/>
                  <a:moveTo>
                    <a:pt x="10" y="19"/>
                  </a:moveTo>
                  <a:cubicBezTo>
                    <a:pt x="11" y="21"/>
                    <a:pt x="11" y="23"/>
                    <a:pt x="11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5"/>
                    <a:pt x="9" y="24"/>
                  </a:cubicBezTo>
                  <a:cubicBezTo>
                    <a:pt x="9" y="21"/>
                    <a:pt x="9" y="18"/>
                    <a:pt x="10" y="16"/>
                  </a:cubicBezTo>
                  <a:cubicBezTo>
                    <a:pt x="10" y="17"/>
                    <a:pt x="10" y="18"/>
                    <a:pt x="10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22"/>
            <p:cNvSpPr>
              <a:spLocks noEditPoints="1"/>
            </p:cNvSpPr>
            <p:nvPr/>
          </p:nvSpPr>
          <p:spPr bwMode="auto">
            <a:xfrm>
              <a:off x="12009438" y="2816225"/>
              <a:ext cx="112713" cy="244475"/>
            </a:xfrm>
            <a:custGeom>
              <a:avLst/>
              <a:gdLst>
                <a:gd name="T0" fmla="*/ 2 w 19"/>
                <a:gd name="T1" fmla="*/ 7 h 41"/>
                <a:gd name="T2" fmla="*/ 4 w 19"/>
                <a:gd name="T3" fmla="*/ 32 h 41"/>
                <a:gd name="T4" fmla="*/ 4 w 19"/>
                <a:gd name="T5" fmla="*/ 33 h 41"/>
                <a:gd name="T6" fmla="*/ 5 w 19"/>
                <a:gd name="T7" fmla="*/ 34 h 41"/>
                <a:gd name="T8" fmla="*/ 16 w 19"/>
                <a:gd name="T9" fmla="*/ 35 h 41"/>
                <a:gd name="T10" fmla="*/ 16 w 19"/>
                <a:gd name="T11" fmla="*/ 13 h 41"/>
                <a:gd name="T12" fmla="*/ 6 w 19"/>
                <a:gd name="T13" fmla="*/ 2 h 41"/>
                <a:gd name="T14" fmla="*/ 5 w 19"/>
                <a:gd name="T15" fmla="*/ 3 h 41"/>
                <a:gd name="T16" fmla="*/ 4 w 19"/>
                <a:gd name="T17" fmla="*/ 4 h 41"/>
                <a:gd name="T18" fmla="*/ 4 w 19"/>
                <a:gd name="T19" fmla="*/ 4 h 41"/>
                <a:gd name="T20" fmla="*/ 2 w 19"/>
                <a:gd name="T21" fmla="*/ 7 h 41"/>
                <a:gd name="T22" fmla="*/ 10 w 19"/>
                <a:gd name="T23" fmla="*/ 21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8 h 41"/>
                <a:gd name="T32" fmla="*/ 9 w 19"/>
                <a:gd name="T33" fmla="*/ 17 h 41"/>
                <a:gd name="T34" fmla="*/ 10 w 19"/>
                <a:gd name="T35" fmla="*/ 20 h 41"/>
                <a:gd name="T36" fmla="*/ 10 w 19"/>
                <a:gd name="T37" fmla="*/ 21 h 41"/>
                <a:gd name="T38" fmla="*/ 10 w 19"/>
                <a:gd name="T3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2" y="7"/>
                  </a:moveTo>
                  <a:cubicBezTo>
                    <a:pt x="0" y="15"/>
                    <a:pt x="0" y="24"/>
                    <a:pt x="4" y="32"/>
                  </a:cubicBezTo>
                  <a:cubicBezTo>
                    <a:pt x="4" y="32"/>
                    <a:pt x="4" y="32"/>
                    <a:pt x="4" y="33"/>
                  </a:cubicBezTo>
                  <a:cubicBezTo>
                    <a:pt x="5" y="33"/>
                    <a:pt x="5" y="34"/>
                    <a:pt x="5" y="34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4" y="9"/>
                    <a:pt x="12" y="0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5" y="3"/>
                    <a:pt x="4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6"/>
                    <a:pt x="2" y="7"/>
                  </a:cubicBezTo>
                  <a:close/>
                  <a:moveTo>
                    <a:pt x="10" y="21"/>
                  </a:moveTo>
                  <a:cubicBezTo>
                    <a:pt x="10" y="22"/>
                    <a:pt x="10" y="24"/>
                    <a:pt x="1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4"/>
                    <a:pt x="9" y="23"/>
                    <a:pt x="9" y="23"/>
                  </a:cubicBezTo>
                  <a:cubicBezTo>
                    <a:pt x="9" y="21"/>
                    <a:pt x="9" y="19"/>
                    <a:pt x="9" y="18"/>
                  </a:cubicBezTo>
                  <a:cubicBezTo>
                    <a:pt x="9" y="18"/>
                    <a:pt x="9" y="18"/>
                    <a:pt x="9" y="17"/>
                  </a:cubicBezTo>
                  <a:cubicBezTo>
                    <a:pt x="9" y="19"/>
                    <a:pt x="10" y="20"/>
                    <a:pt x="10" y="20"/>
                  </a:cubicBezTo>
                  <a:cubicBezTo>
                    <a:pt x="10" y="20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23"/>
            <p:cNvSpPr>
              <a:spLocks noEditPoints="1"/>
            </p:cNvSpPr>
            <p:nvPr/>
          </p:nvSpPr>
          <p:spPr bwMode="auto">
            <a:xfrm>
              <a:off x="11907838" y="4214813"/>
              <a:ext cx="112713" cy="244475"/>
            </a:xfrm>
            <a:custGeom>
              <a:avLst/>
              <a:gdLst>
                <a:gd name="T0" fmla="*/ 3 w 19"/>
                <a:gd name="T1" fmla="*/ 8 h 41"/>
                <a:gd name="T2" fmla="*/ 4 w 19"/>
                <a:gd name="T3" fmla="*/ 32 h 41"/>
                <a:gd name="T4" fmla="*/ 5 w 19"/>
                <a:gd name="T5" fmla="*/ 33 h 41"/>
                <a:gd name="T6" fmla="*/ 5 w 19"/>
                <a:gd name="T7" fmla="*/ 35 h 41"/>
                <a:gd name="T8" fmla="*/ 16 w 19"/>
                <a:gd name="T9" fmla="*/ 35 h 41"/>
                <a:gd name="T10" fmla="*/ 16 w 19"/>
                <a:gd name="T11" fmla="*/ 13 h 41"/>
                <a:gd name="T12" fmla="*/ 7 w 19"/>
                <a:gd name="T13" fmla="*/ 2 h 41"/>
                <a:gd name="T14" fmla="*/ 6 w 19"/>
                <a:gd name="T15" fmla="*/ 3 h 41"/>
                <a:gd name="T16" fmla="*/ 5 w 19"/>
                <a:gd name="T17" fmla="*/ 4 h 41"/>
                <a:gd name="T18" fmla="*/ 4 w 19"/>
                <a:gd name="T19" fmla="*/ 4 h 41"/>
                <a:gd name="T20" fmla="*/ 3 w 19"/>
                <a:gd name="T21" fmla="*/ 8 h 41"/>
                <a:gd name="T22" fmla="*/ 11 w 19"/>
                <a:gd name="T23" fmla="*/ 22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9 h 41"/>
                <a:gd name="T32" fmla="*/ 9 w 19"/>
                <a:gd name="T33" fmla="*/ 18 h 41"/>
                <a:gd name="T34" fmla="*/ 10 w 19"/>
                <a:gd name="T35" fmla="*/ 20 h 41"/>
                <a:gd name="T36" fmla="*/ 11 w 19"/>
                <a:gd name="T37" fmla="*/ 21 h 41"/>
                <a:gd name="T38" fmla="*/ 11 w 19"/>
                <a:gd name="T39" fmla="*/ 2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3" y="8"/>
                  </a:moveTo>
                  <a:cubicBezTo>
                    <a:pt x="0" y="16"/>
                    <a:pt x="0" y="24"/>
                    <a:pt x="4" y="32"/>
                  </a:cubicBezTo>
                  <a:cubicBezTo>
                    <a:pt x="4" y="32"/>
                    <a:pt x="5" y="33"/>
                    <a:pt x="5" y="33"/>
                  </a:cubicBezTo>
                  <a:cubicBezTo>
                    <a:pt x="5" y="34"/>
                    <a:pt x="5" y="34"/>
                    <a:pt x="5" y="35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5" y="9"/>
                    <a:pt x="13" y="0"/>
                    <a:pt x="7" y="2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5"/>
                    <a:pt x="3" y="6"/>
                    <a:pt x="3" y="8"/>
                  </a:cubicBezTo>
                  <a:close/>
                  <a:moveTo>
                    <a:pt x="11" y="22"/>
                  </a:moveTo>
                  <a:cubicBezTo>
                    <a:pt x="11" y="23"/>
                    <a:pt x="11" y="24"/>
                    <a:pt x="10" y="25"/>
                  </a:cubicBezTo>
                  <a:cubicBezTo>
                    <a:pt x="10" y="25"/>
                    <a:pt x="10" y="24"/>
                    <a:pt x="10" y="24"/>
                  </a:cubicBezTo>
                  <a:cubicBezTo>
                    <a:pt x="10" y="24"/>
                    <a:pt x="10" y="23"/>
                    <a:pt x="9" y="23"/>
                  </a:cubicBezTo>
                  <a:cubicBezTo>
                    <a:pt x="9" y="21"/>
                    <a:pt x="9" y="20"/>
                    <a:pt x="9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10" y="21"/>
                    <a:pt x="11" y="21"/>
                    <a:pt x="11" y="21"/>
                  </a:cubicBezTo>
                  <a:cubicBezTo>
                    <a:pt x="11" y="22"/>
                    <a:pt x="11" y="22"/>
                    <a:pt x="11" y="2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24"/>
            <p:cNvSpPr>
              <a:spLocks noEditPoints="1"/>
            </p:cNvSpPr>
            <p:nvPr/>
          </p:nvSpPr>
          <p:spPr bwMode="auto">
            <a:xfrm>
              <a:off x="12176125" y="2630488"/>
              <a:ext cx="114300" cy="246063"/>
            </a:xfrm>
            <a:custGeom>
              <a:avLst/>
              <a:gdLst>
                <a:gd name="T0" fmla="*/ 3 w 19"/>
                <a:gd name="T1" fmla="*/ 7 h 41"/>
                <a:gd name="T2" fmla="*/ 4 w 19"/>
                <a:gd name="T3" fmla="*/ 32 h 41"/>
                <a:gd name="T4" fmla="*/ 5 w 19"/>
                <a:gd name="T5" fmla="*/ 33 h 41"/>
                <a:gd name="T6" fmla="*/ 5 w 19"/>
                <a:gd name="T7" fmla="*/ 34 h 41"/>
                <a:gd name="T8" fmla="*/ 16 w 19"/>
                <a:gd name="T9" fmla="*/ 35 h 41"/>
                <a:gd name="T10" fmla="*/ 16 w 19"/>
                <a:gd name="T11" fmla="*/ 13 h 41"/>
                <a:gd name="T12" fmla="*/ 7 w 19"/>
                <a:gd name="T13" fmla="*/ 2 h 41"/>
                <a:gd name="T14" fmla="*/ 6 w 19"/>
                <a:gd name="T15" fmla="*/ 3 h 41"/>
                <a:gd name="T16" fmla="*/ 4 w 19"/>
                <a:gd name="T17" fmla="*/ 4 h 41"/>
                <a:gd name="T18" fmla="*/ 4 w 19"/>
                <a:gd name="T19" fmla="*/ 4 h 41"/>
                <a:gd name="T20" fmla="*/ 3 w 19"/>
                <a:gd name="T21" fmla="*/ 7 h 41"/>
                <a:gd name="T22" fmla="*/ 11 w 19"/>
                <a:gd name="T23" fmla="*/ 21 h 41"/>
                <a:gd name="T24" fmla="*/ 10 w 19"/>
                <a:gd name="T25" fmla="*/ 25 h 41"/>
                <a:gd name="T26" fmla="*/ 10 w 19"/>
                <a:gd name="T27" fmla="*/ 24 h 41"/>
                <a:gd name="T28" fmla="*/ 9 w 19"/>
                <a:gd name="T29" fmla="*/ 23 h 41"/>
                <a:gd name="T30" fmla="*/ 9 w 19"/>
                <a:gd name="T31" fmla="*/ 18 h 41"/>
                <a:gd name="T32" fmla="*/ 9 w 19"/>
                <a:gd name="T33" fmla="*/ 17 h 41"/>
                <a:gd name="T34" fmla="*/ 10 w 19"/>
                <a:gd name="T35" fmla="*/ 20 h 41"/>
                <a:gd name="T36" fmla="*/ 11 w 19"/>
                <a:gd name="T37" fmla="*/ 21 h 41"/>
                <a:gd name="T38" fmla="*/ 11 w 19"/>
                <a:gd name="T3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41">
                  <a:moveTo>
                    <a:pt x="3" y="7"/>
                  </a:moveTo>
                  <a:cubicBezTo>
                    <a:pt x="0" y="15"/>
                    <a:pt x="0" y="24"/>
                    <a:pt x="4" y="32"/>
                  </a:cubicBezTo>
                  <a:cubicBezTo>
                    <a:pt x="4" y="32"/>
                    <a:pt x="4" y="32"/>
                    <a:pt x="5" y="33"/>
                  </a:cubicBezTo>
                  <a:cubicBezTo>
                    <a:pt x="5" y="33"/>
                    <a:pt x="5" y="34"/>
                    <a:pt x="5" y="34"/>
                  </a:cubicBezTo>
                  <a:cubicBezTo>
                    <a:pt x="8" y="40"/>
                    <a:pt x="13" y="41"/>
                    <a:pt x="16" y="35"/>
                  </a:cubicBezTo>
                  <a:cubicBezTo>
                    <a:pt x="19" y="28"/>
                    <a:pt x="18" y="20"/>
                    <a:pt x="16" y="13"/>
                  </a:cubicBezTo>
                  <a:cubicBezTo>
                    <a:pt x="15" y="9"/>
                    <a:pt x="13" y="0"/>
                    <a:pt x="7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3" y="6"/>
                    <a:pt x="3" y="7"/>
                  </a:cubicBezTo>
                  <a:close/>
                  <a:moveTo>
                    <a:pt x="11" y="21"/>
                  </a:moveTo>
                  <a:cubicBezTo>
                    <a:pt x="11" y="22"/>
                    <a:pt x="10" y="24"/>
                    <a:pt x="1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3"/>
                    <a:pt x="9" y="23"/>
                  </a:cubicBezTo>
                  <a:cubicBezTo>
                    <a:pt x="9" y="21"/>
                    <a:pt x="9" y="19"/>
                    <a:pt x="9" y="18"/>
                  </a:cubicBezTo>
                  <a:cubicBezTo>
                    <a:pt x="9" y="18"/>
                    <a:pt x="9" y="18"/>
                    <a:pt x="9" y="17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10" y="20"/>
                    <a:pt x="10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25"/>
            <p:cNvSpPr>
              <a:spLocks noEditPoints="1"/>
            </p:cNvSpPr>
            <p:nvPr/>
          </p:nvSpPr>
          <p:spPr bwMode="auto">
            <a:xfrm>
              <a:off x="11739563" y="2701925"/>
              <a:ext cx="120650" cy="250825"/>
            </a:xfrm>
            <a:custGeom>
              <a:avLst/>
              <a:gdLst>
                <a:gd name="T0" fmla="*/ 6 w 20"/>
                <a:gd name="T1" fmla="*/ 4 h 42"/>
                <a:gd name="T2" fmla="*/ 6 w 20"/>
                <a:gd name="T3" fmla="*/ 36 h 42"/>
                <a:gd name="T4" fmla="*/ 7 w 20"/>
                <a:gd name="T5" fmla="*/ 37 h 42"/>
                <a:gd name="T6" fmla="*/ 9 w 20"/>
                <a:gd name="T7" fmla="*/ 38 h 42"/>
                <a:gd name="T8" fmla="*/ 18 w 20"/>
                <a:gd name="T9" fmla="*/ 33 h 42"/>
                <a:gd name="T10" fmla="*/ 17 w 20"/>
                <a:gd name="T11" fmla="*/ 12 h 42"/>
                <a:gd name="T12" fmla="*/ 6 w 20"/>
                <a:gd name="T13" fmla="*/ 4 h 42"/>
                <a:gd name="T14" fmla="*/ 10 w 20"/>
                <a:gd name="T15" fmla="*/ 27 h 42"/>
                <a:gd name="T16" fmla="*/ 10 w 20"/>
                <a:gd name="T17" fmla="*/ 26 h 42"/>
                <a:gd name="T18" fmla="*/ 10 w 20"/>
                <a:gd name="T19" fmla="*/ 15 h 42"/>
                <a:gd name="T20" fmla="*/ 10 w 20"/>
                <a:gd name="T21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42">
                  <a:moveTo>
                    <a:pt x="6" y="4"/>
                  </a:moveTo>
                  <a:cubicBezTo>
                    <a:pt x="1" y="8"/>
                    <a:pt x="0" y="28"/>
                    <a:pt x="6" y="36"/>
                  </a:cubicBezTo>
                  <a:cubicBezTo>
                    <a:pt x="6" y="36"/>
                    <a:pt x="6" y="36"/>
                    <a:pt x="7" y="37"/>
                  </a:cubicBezTo>
                  <a:cubicBezTo>
                    <a:pt x="7" y="37"/>
                    <a:pt x="8" y="38"/>
                    <a:pt x="9" y="38"/>
                  </a:cubicBezTo>
                  <a:cubicBezTo>
                    <a:pt x="13" y="42"/>
                    <a:pt x="16" y="38"/>
                    <a:pt x="18" y="33"/>
                  </a:cubicBezTo>
                  <a:cubicBezTo>
                    <a:pt x="20" y="26"/>
                    <a:pt x="19" y="19"/>
                    <a:pt x="17" y="12"/>
                  </a:cubicBezTo>
                  <a:cubicBezTo>
                    <a:pt x="15" y="8"/>
                    <a:pt x="11" y="0"/>
                    <a:pt x="6" y="4"/>
                  </a:cubicBezTo>
                  <a:close/>
                  <a:moveTo>
                    <a:pt x="10" y="27"/>
                  </a:moveTo>
                  <a:cubicBezTo>
                    <a:pt x="10" y="27"/>
                    <a:pt x="10" y="27"/>
                    <a:pt x="10" y="26"/>
                  </a:cubicBezTo>
                  <a:cubicBezTo>
                    <a:pt x="9" y="22"/>
                    <a:pt x="9" y="19"/>
                    <a:pt x="10" y="15"/>
                  </a:cubicBezTo>
                  <a:cubicBezTo>
                    <a:pt x="12" y="19"/>
                    <a:pt x="12" y="23"/>
                    <a:pt x="10" y="27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26"/>
            <p:cNvSpPr>
              <a:spLocks noEditPoints="1"/>
            </p:cNvSpPr>
            <p:nvPr/>
          </p:nvSpPr>
          <p:spPr bwMode="auto">
            <a:xfrm>
              <a:off x="11931650" y="2511425"/>
              <a:ext cx="101600" cy="238125"/>
            </a:xfrm>
            <a:custGeom>
              <a:avLst/>
              <a:gdLst>
                <a:gd name="T0" fmla="*/ 10 w 17"/>
                <a:gd name="T1" fmla="*/ 2 h 40"/>
                <a:gd name="T2" fmla="*/ 6 w 17"/>
                <a:gd name="T3" fmla="*/ 1 h 40"/>
                <a:gd name="T4" fmla="*/ 1 w 17"/>
                <a:gd name="T5" fmla="*/ 18 h 40"/>
                <a:gd name="T6" fmla="*/ 0 w 17"/>
                <a:gd name="T7" fmla="*/ 21 h 40"/>
                <a:gd name="T8" fmla="*/ 7 w 17"/>
                <a:gd name="T9" fmla="*/ 39 h 40"/>
                <a:gd name="T10" fmla="*/ 10 w 17"/>
                <a:gd name="T11" fmla="*/ 39 h 40"/>
                <a:gd name="T12" fmla="*/ 13 w 17"/>
                <a:gd name="T13" fmla="*/ 36 h 40"/>
                <a:gd name="T14" fmla="*/ 17 w 17"/>
                <a:gd name="T15" fmla="*/ 25 h 40"/>
                <a:gd name="T16" fmla="*/ 17 w 17"/>
                <a:gd name="T17" fmla="*/ 25 h 40"/>
                <a:gd name="T18" fmla="*/ 17 w 17"/>
                <a:gd name="T19" fmla="*/ 17 h 40"/>
                <a:gd name="T20" fmla="*/ 12 w 17"/>
                <a:gd name="T21" fmla="*/ 5 h 40"/>
                <a:gd name="T22" fmla="*/ 10 w 17"/>
                <a:gd name="T23" fmla="*/ 2 h 40"/>
                <a:gd name="T24" fmla="*/ 10 w 17"/>
                <a:gd name="T25" fmla="*/ 24 h 40"/>
                <a:gd name="T26" fmla="*/ 9 w 17"/>
                <a:gd name="T27" fmla="*/ 16 h 40"/>
                <a:gd name="T28" fmla="*/ 10 w 17"/>
                <a:gd name="T29" fmla="*/ 24 h 40"/>
                <a:gd name="T30" fmla="*/ 10 w 17"/>
                <a:gd name="T31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40">
                  <a:moveTo>
                    <a:pt x="10" y="2"/>
                  </a:moveTo>
                  <a:cubicBezTo>
                    <a:pt x="10" y="1"/>
                    <a:pt x="7" y="0"/>
                    <a:pt x="6" y="1"/>
                  </a:cubicBezTo>
                  <a:cubicBezTo>
                    <a:pt x="0" y="4"/>
                    <a:pt x="0" y="12"/>
                    <a:pt x="1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0" y="28"/>
                    <a:pt x="1" y="35"/>
                    <a:pt x="7" y="39"/>
                  </a:cubicBezTo>
                  <a:cubicBezTo>
                    <a:pt x="8" y="40"/>
                    <a:pt x="10" y="40"/>
                    <a:pt x="10" y="39"/>
                  </a:cubicBezTo>
                  <a:cubicBezTo>
                    <a:pt x="11" y="38"/>
                    <a:pt x="12" y="37"/>
                    <a:pt x="13" y="36"/>
                  </a:cubicBezTo>
                  <a:cubicBezTo>
                    <a:pt x="15" y="33"/>
                    <a:pt x="16" y="28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2"/>
                    <a:pt x="17" y="19"/>
                    <a:pt x="17" y="17"/>
                  </a:cubicBezTo>
                  <a:cubicBezTo>
                    <a:pt x="16" y="14"/>
                    <a:pt x="14" y="8"/>
                    <a:pt x="12" y="5"/>
                  </a:cubicBezTo>
                  <a:cubicBezTo>
                    <a:pt x="11" y="4"/>
                    <a:pt x="11" y="3"/>
                    <a:pt x="10" y="2"/>
                  </a:cubicBezTo>
                  <a:close/>
                  <a:moveTo>
                    <a:pt x="10" y="24"/>
                  </a:moveTo>
                  <a:cubicBezTo>
                    <a:pt x="8" y="22"/>
                    <a:pt x="8" y="19"/>
                    <a:pt x="9" y="16"/>
                  </a:cubicBezTo>
                  <a:cubicBezTo>
                    <a:pt x="9" y="18"/>
                    <a:pt x="10" y="21"/>
                    <a:pt x="10" y="24"/>
                  </a:cubicBezTo>
                  <a:cubicBezTo>
                    <a:pt x="10" y="24"/>
                    <a:pt x="10" y="24"/>
                    <a:pt x="10" y="24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27"/>
            <p:cNvSpPr>
              <a:spLocks noEditPoints="1"/>
            </p:cNvSpPr>
            <p:nvPr/>
          </p:nvSpPr>
          <p:spPr bwMode="auto">
            <a:xfrm>
              <a:off x="11709400" y="2427288"/>
              <a:ext cx="101600" cy="233363"/>
            </a:xfrm>
            <a:custGeom>
              <a:avLst/>
              <a:gdLst>
                <a:gd name="T0" fmla="*/ 10 w 17"/>
                <a:gd name="T1" fmla="*/ 38 h 39"/>
                <a:gd name="T2" fmla="*/ 17 w 17"/>
                <a:gd name="T3" fmla="*/ 24 h 39"/>
                <a:gd name="T4" fmla="*/ 16 w 17"/>
                <a:gd name="T5" fmla="*/ 17 h 39"/>
                <a:gd name="T6" fmla="*/ 12 w 17"/>
                <a:gd name="T7" fmla="*/ 4 h 39"/>
                <a:gd name="T8" fmla="*/ 12 w 17"/>
                <a:gd name="T9" fmla="*/ 4 h 39"/>
                <a:gd name="T10" fmla="*/ 11 w 17"/>
                <a:gd name="T11" fmla="*/ 3 h 39"/>
                <a:gd name="T12" fmla="*/ 5 w 17"/>
                <a:gd name="T13" fmla="*/ 0 h 39"/>
                <a:gd name="T14" fmla="*/ 2 w 17"/>
                <a:gd name="T15" fmla="*/ 2 h 39"/>
                <a:gd name="T16" fmla="*/ 2 w 17"/>
                <a:gd name="T17" fmla="*/ 26 h 39"/>
                <a:gd name="T18" fmla="*/ 10 w 17"/>
                <a:gd name="T19" fmla="*/ 38 h 39"/>
                <a:gd name="T20" fmla="*/ 9 w 17"/>
                <a:gd name="T21" fmla="*/ 22 h 39"/>
                <a:gd name="T22" fmla="*/ 9 w 17"/>
                <a:gd name="T23" fmla="*/ 20 h 39"/>
                <a:gd name="T24" fmla="*/ 9 w 17"/>
                <a:gd name="T25" fmla="*/ 22 h 39"/>
                <a:gd name="T26" fmla="*/ 9 w 17"/>
                <a:gd name="T27" fmla="*/ 19 h 39"/>
                <a:gd name="T28" fmla="*/ 9 w 17"/>
                <a:gd name="T29" fmla="*/ 18 h 39"/>
                <a:gd name="T30" fmla="*/ 9 w 17"/>
                <a:gd name="T31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39">
                  <a:moveTo>
                    <a:pt x="10" y="38"/>
                  </a:moveTo>
                  <a:cubicBezTo>
                    <a:pt x="16" y="37"/>
                    <a:pt x="16" y="29"/>
                    <a:pt x="17" y="24"/>
                  </a:cubicBezTo>
                  <a:cubicBezTo>
                    <a:pt x="17" y="22"/>
                    <a:pt x="17" y="19"/>
                    <a:pt x="16" y="17"/>
                  </a:cubicBezTo>
                  <a:cubicBezTo>
                    <a:pt x="16" y="12"/>
                    <a:pt x="14" y="7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4" y="0"/>
                    <a:pt x="2" y="1"/>
                    <a:pt x="2" y="2"/>
                  </a:cubicBezTo>
                  <a:cubicBezTo>
                    <a:pt x="0" y="10"/>
                    <a:pt x="0" y="18"/>
                    <a:pt x="2" y="26"/>
                  </a:cubicBezTo>
                  <a:cubicBezTo>
                    <a:pt x="2" y="30"/>
                    <a:pt x="4" y="39"/>
                    <a:pt x="10" y="38"/>
                  </a:cubicBezTo>
                  <a:close/>
                  <a:moveTo>
                    <a:pt x="9" y="22"/>
                  </a:moveTo>
                  <a:cubicBezTo>
                    <a:pt x="9" y="22"/>
                    <a:pt x="9" y="21"/>
                    <a:pt x="9" y="20"/>
                  </a:cubicBezTo>
                  <a:cubicBezTo>
                    <a:pt x="9" y="22"/>
                    <a:pt x="9" y="25"/>
                    <a:pt x="9" y="22"/>
                  </a:cubicBezTo>
                  <a:close/>
                  <a:moveTo>
                    <a:pt x="9" y="19"/>
                  </a:moveTo>
                  <a:cubicBezTo>
                    <a:pt x="9" y="19"/>
                    <a:pt x="9" y="18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80"/>
            <p:cNvSpPr/>
            <p:nvPr/>
          </p:nvSpPr>
          <p:spPr bwMode="auto">
            <a:xfrm>
              <a:off x="11614150" y="771525"/>
              <a:ext cx="2709863" cy="1960563"/>
            </a:xfrm>
            <a:custGeom>
              <a:avLst/>
              <a:gdLst>
                <a:gd name="T0" fmla="*/ 248 w 453"/>
                <a:gd name="T1" fmla="*/ 1 h 328"/>
                <a:gd name="T2" fmla="*/ 92 w 453"/>
                <a:gd name="T3" fmla="*/ 95 h 328"/>
                <a:gd name="T4" fmla="*/ 0 w 453"/>
                <a:gd name="T5" fmla="*/ 200 h 328"/>
                <a:gd name="T6" fmla="*/ 10 w 453"/>
                <a:gd name="T7" fmla="*/ 219 h 328"/>
                <a:gd name="T8" fmla="*/ 28 w 453"/>
                <a:gd name="T9" fmla="*/ 222 h 328"/>
                <a:gd name="T10" fmla="*/ 55 w 453"/>
                <a:gd name="T11" fmla="*/ 223 h 328"/>
                <a:gd name="T12" fmla="*/ 148 w 453"/>
                <a:gd name="T13" fmla="*/ 221 h 328"/>
                <a:gd name="T14" fmla="*/ 319 w 453"/>
                <a:gd name="T15" fmla="*/ 233 h 328"/>
                <a:gd name="T16" fmla="*/ 448 w 453"/>
                <a:gd name="T17" fmla="*/ 326 h 328"/>
                <a:gd name="T18" fmla="*/ 452 w 453"/>
                <a:gd name="T19" fmla="*/ 324 h 328"/>
                <a:gd name="T20" fmla="*/ 222 w 453"/>
                <a:gd name="T21" fmla="*/ 216 h 328"/>
                <a:gd name="T22" fmla="*/ 39 w 453"/>
                <a:gd name="T23" fmla="*/ 218 h 328"/>
                <a:gd name="T24" fmla="*/ 17 w 453"/>
                <a:gd name="T25" fmla="*/ 216 h 328"/>
                <a:gd name="T26" fmla="*/ 5 w 453"/>
                <a:gd name="T27" fmla="*/ 192 h 328"/>
                <a:gd name="T28" fmla="*/ 23 w 453"/>
                <a:gd name="T29" fmla="*/ 156 h 328"/>
                <a:gd name="T30" fmla="*/ 82 w 453"/>
                <a:gd name="T31" fmla="*/ 107 h 328"/>
                <a:gd name="T32" fmla="*/ 250 w 453"/>
                <a:gd name="T33" fmla="*/ 4 h 328"/>
                <a:gd name="T34" fmla="*/ 248 w 453"/>
                <a:gd name="T35" fmla="*/ 1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3" h="328">
                  <a:moveTo>
                    <a:pt x="248" y="1"/>
                  </a:moveTo>
                  <a:cubicBezTo>
                    <a:pt x="195" y="29"/>
                    <a:pt x="142" y="61"/>
                    <a:pt x="92" y="95"/>
                  </a:cubicBezTo>
                  <a:cubicBezTo>
                    <a:pt x="57" y="119"/>
                    <a:pt x="2" y="151"/>
                    <a:pt x="0" y="200"/>
                  </a:cubicBezTo>
                  <a:cubicBezTo>
                    <a:pt x="0" y="208"/>
                    <a:pt x="2" y="216"/>
                    <a:pt x="10" y="219"/>
                  </a:cubicBezTo>
                  <a:cubicBezTo>
                    <a:pt x="16" y="221"/>
                    <a:pt x="22" y="221"/>
                    <a:pt x="28" y="222"/>
                  </a:cubicBezTo>
                  <a:cubicBezTo>
                    <a:pt x="37" y="222"/>
                    <a:pt x="46" y="223"/>
                    <a:pt x="55" y="223"/>
                  </a:cubicBezTo>
                  <a:cubicBezTo>
                    <a:pt x="86" y="224"/>
                    <a:pt x="117" y="223"/>
                    <a:pt x="148" y="221"/>
                  </a:cubicBezTo>
                  <a:cubicBezTo>
                    <a:pt x="205" y="219"/>
                    <a:pt x="263" y="217"/>
                    <a:pt x="319" y="233"/>
                  </a:cubicBezTo>
                  <a:cubicBezTo>
                    <a:pt x="371" y="247"/>
                    <a:pt x="422" y="276"/>
                    <a:pt x="448" y="326"/>
                  </a:cubicBezTo>
                  <a:cubicBezTo>
                    <a:pt x="449" y="328"/>
                    <a:pt x="453" y="326"/>
                    <a:pt x="452" y="324"/>
                  </a:cubicBezTo>
                  <a:cubicBezTo>
                    <a:pt x="408" y="242"/>
                    <a:pt x="308" y="218"/>
                    <a:pt x="222" y="216"/>
                  </a:cubicBezTo>
                  <a:cubicBezTo>
                    <a:pt x="161" y="215"/>
                    <a:pt x="100" y="222"/>
                    <a:pt x="39" y="218"/>
                  </a:cubicBezTo>
                  <a:cubicBezTo>
                    <a:pt x="32" y="218"/>
                    <a:pt x="24" y="218"/>
                    <a:pt x="17" y="216"/>
                  </a:cubicBezTo>
                  <a:cubicBezTo>
                    <a:pt x="3" y="213"/>
                    <a:pt x="3" y="203"/>
                    <a:pt x="5" y="192"/>
                  </a:cubicBezTo>
                  <a:cubicBezTo>
                    <a:pt x="8" y="179"/>
                    <a:pt x="14" y="167"/>
                    <a:pt x="23" y="156"/>
                  </a:cubicBezTo>
                  <a:cubicBezTo>
                    <a:pt x="39" y="136"/>
                    <a:pt x="61" y="122"/>
                    <a:pt x="82" y="107"/>
                  </a:cubicBezTo>
                  <a:cubicBezTo>
                    <a:pt x="136" y="69"/>
                    <a:pt x="192" y="35"/>
                    <a:pt x="250" y="4"/>
                  </a:cubicBezTo>
                  <a:cubicBezTo>
                    <a:pt x="253" y="3"/>
                    <a:pt x="251" y="0"/>
                    <a:pt x="248" y="1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6" name="稻壳儿设计师PPT@老油条PPT_3"/>
          <p:cNvSpPr txBox="1"/>
          <p:nvPr/>
        </p:nvSpPr>
        <p:spPr>
          <a:xfrm>
            <a:off x="3910032" y="193144"/>
            <a:ext cx="365593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zh-CN" altLang="en-US" sz="6000" spc="3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</a:rPr>
              <a:t>報告大綱</a:t>
            </a:r>
          </a:p>
        </p:txBody>
      </p:sp>
      <p:sp>
        <p:nvSpPr>
          <p:cNvPr id="137" name="稻壳儿设计师PPT@老油条PPT_6"/>
          <p:cNvSpPr/>
          <p:nvPr/>
        </p:nvSpPr>
        <p:spPr>
          <a:xfrm>
            <a:off x="7498673" y="1826449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BB9976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1A</a:t>
            </a:r>
            <a:endParaRPr lang="zh-CN" altLang="en-US" sz="3200" dirty="0">
              <a:solidFill>
                <a:srgbClr val="BB9976"/>
              </a:solidFill>
            </a:endParaRPr>
          </a:p>
        </p:txBody>
      </p:sp>
      <p:sp>
        <p:nvSpPr>
          <p:cNvPr id="140" name="稻壳儿设计师PPT@老油条PPT_7"/>
          <p:cNvSpPr/>
          <p:nvPr/>
        </p:nvSpPr>
        <p:spPr>
          <a:xfrm>
            <a:off x="8419531" y="2657246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查詢研究</a:t>
            </a:r>
          </a:p>
        </p:txBody>
      </p:sp>
      <p:sp>
        <p:nvSpPr>
          <p:cNvPr id="142" name="稻壳儿设计师PPT@老油条PPT_9"/>
          <p:cNvSpPr/>
          <p:nvPr/>
        </p:nvSpPr>
        <p:spPr>
          <a:xfrm>
            <a:off x="7498673" y="2657245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BB9976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2A</a:t>
            </a:r>
            <a:endParaRPr lang="zh-CN" altLang="en-US" sz="3200" dirty="0">
              <a:solidFill>
                <a:srgbClr val="BB9976"/>
              </a:solidFill>
            </a:endParaRPr>
          </a:p>
        </p:txBody>
      </p:sp>
      <p:sp>
        <p:nvSpPr>
          <p:cNvPr id="144" name="稻壳儿设计师PPT@老油条PPT_10"/>
          <p:cNvSpPr/>
          <p:nvPr/>
        </p:nvSpPr>
        <p:spPr>
          <a:xfrm>
            <a:off x="8419531" y="437780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結合臨床</a:t>
            </a:r>
          </a:p>
        </p:txBody>
      </p:sp>
      <p:sp>
        <p:nvSpPr>
          <p:cNvPr id="146" name="稻壳儿设计师PPT@老油条PPT_12"/>
          <p:cNvSpPr/>
          <p:nvPr/>
        </p:nvSpPr>
        <p:spPr>
          <a:xfrm>
            <a:off x="7498673" y="3500120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BB9976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3A</a:t>
            </a:r>
            <a:endParaRPr lang="zh-CN" altLang="en-US" sz="3200" dirty="0">
              <a:solidFill>
                <a:srgbClr val="BB9976"/>
              </a:solidFill>
            </a:endParaRPr>
          </a:p>
        </p:txBody>
      </p:sp>
      <p:sp>
        <p:nvSpPr>
          <p:cNvPr id="148" name="稻壳儿设计师PPT@老油条PPT_13"/>
          <p:cNvSpPr/>
          <p:nvPr/>
        </p:nvSpPr>
        <p:spPr>
          <a:xfrm>
            <a:off x="8419531" y="181904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提出問題</a:t>
            </a:r>
          </a:p>
        </p:txBody>
      </p:sp>
      <p:sp>
        <p:nvSpPr>
          <p:cNvPr id="150" name="稻壳儿设计师PPT@老油条PPT_15"/>
          <p:cNvSpPr/>
          <p:nvPr/>
        </p:nvSpPr>
        <p:spPr>
          <a:xfrm>
            <a:off x="7565968" y="4405525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BB9976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4A</a:t>
            </a:r>
            <a:endParaRPr lang="zh-CN" altLang="en-US" sz="3200" dirty="0">
              <a:solidFill>
                <a:srgbClr val="BB9976"/>
              </a:solidFill>
            </a:endParaRPr>
          </a:p>
        </p:txBody>
      </p:sp>
      <p:grpSp>
        <p:nvGrpSpPr>
          <p:cNvPr id="154" name="稻壳儿设计师PPT@老油条PPT_16"/>
          <p:cNvGrpSpPr/>
          <p:nvPr/>
        </p:nvGrpSpPr>
        <p:grpSpPr>
          <a:xfrm>
            <a:off x="11454687" y="5683727"/>
            <a:ext cx="1457250" cy="1689327"/>
            <a:chOff x="10466388" y="4895850"/>
            <a:chExt cx="2392363" cy="2773363"/>
          </a:xfrm>
        </p:grpSpPr>
        <p:sp>
          <p:nvSpPr>
            <p:cNvPr id="151" name="Freeform 5"/>
            <p:cNvSpPr/>
            <p:nvPr/>
          </p:nvSpPr>
          <p:spPr bwMode="auto">
            <a:xfrm>
              <a:off x="10466388" y="6067425"/>
              <a:ext cx="1757363" cy="1601788"/>
            </a:xfrm>
            <a:custGeom>
              <a:avLst/>
              <a:gdLst>
                <a:gd name="T0" fmla="*/ 286 w 294"/>
                <a:gd name="T1" fmla="*/ 237 h 268"/>
                <a:gd name="T2" fmla="*/ 292 w 294"/>
                <a:gd name="T3" fmla="*/ 213 h 268"/>
                <a:gd name="T4" fmla="*/ 290 w 294"/>
                <a:gd name="T5" fmla="*/ 203 h 268"/>
                <a:gd name="T6" fmla="*/ 285 w 294"/>
                <a:gd name="T7" fmla="*/ 183 h 268"/>
                <a:gd name="T8" fmla="*/ 272 w 294"/>
                <a:gd name="T9" fmla="*/ 160 h 268"/>
                <a:gd name="T10" fmla="*/ 261 w 294"/>
                <a:gd name="T11" fmla="*/ 115 h 268"/>
                <a:gd name="T12" fmla="*/ 259 w 294"/>
                <a:gd name="T13" fmla="*/ 83 h 268"/>
                <a:gd name="T14" fmla="*/ 253 w 294"/>
                <a:gd name="T15" fmla="*/ 73 h 268"/>
                <a:gd name="T16" fmla="*/ 258 w 294"/>
                <a:gd name="T17" fmla="*/ 73 h 268"/>
                <a:gd name="T18" fmla="*/ 242 w 294"/>
                <a:gd name="T19" fmla="*/ 36 h 268"/>
                <a:gd name="T20" fmla="*/ 195 w 294"/>
                <a:gd name="T21" fmla="*/ 8 h 268"/>
                <a:gd name="T22" fmla="*/ 145 w 294"/>
                <a:gd name="T23" fmla="*/ 15 h 268"/>
                <a:gd name="T24" fmla="*/ 129 w 294"/>
                <a:gd name="T25" fmla="*/ 31 h 268"/>
                <a:gd name="T26" fmla="*/ 93 w 294"/>
                <a:gd name="T27" fmla="*/ 53 h 268"/>
                <a:gd name="T28" fmla="*/ 61 w 294"/>
                <a:gd name="T29" fmla="*/ 59 h 268"/>
                <a:gd name="T30" fmla="*/ 21 w 294"/>
                <a:gd name="T31" fmla="*/ 95 h 268"/>
                <a:gd name="T32" fmla="*/ 18 w 294"/>
                <a:gd name="T33" fmla="*/ 105 h 268"/>
                <a:gd name="T34" fmla="*/ 11 w 294"/>
                <a:gd name="T35" fmla="*/ 134 h 268"/>
                <a:gd name="T36" fmla="*/ 5 w 294"/>
                <a:gd name="T37" fmla="*/ 163 h 268"/>
                <a:gd name="T38" fmla="*/ 0 w 294"/>
                <a:gd name="T39" fmla="*/ 189 h 268"/>
                <a:gd name="T40" fmla="*/ 9 w 294"/>
                <a:gd name="T41" fmla="*/ 206 h 268"/>
                <a:gd name="T42" fmla="*/ 33 w 294"/>
                <a:gd name="T43" fmla="*/ 217 h 268"/>
                <a:gd name="T44" fmla="*/ 87 w 294"/>
                <a:gd name="T45" fmla="*/ 235 h 268"/>
                <a:gd name="T46" fmla="*/ 139 w 294"/>
                <a:gd name="T47" fmla="*/ 259 h 268"/>
                <a:gd name="T48" fmla="*/ 180 w 294"/>
                <a:gd name="T49" fmla="*/ 262 h 268"/>
                <a:gd name="T50" fmla="*/ 214 w 294"/>
                <a:gd name="T51" fmla="*/ 253 h 268"/>
                <a:gd name="T52" fmla="*/ 267 w 294"/>
                <a:gd name="T53" fmla="*/ 247 h 268"/>
                <a:gd name="T54" fmla="*/ 286 w 294"/>
                <a:gd name="T55" fmla="*/ 237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4" h="268">
                  <a:moveTo>
                    <a:pt x="286" y="237"/>
                  </a:moveTo>
                  <a:cubicBezTo>
                    <a:pt x="292" y="230"/>
                    <a:pt x="294" y="222"/>
                    <a:pt x="292" y="213"/>
                  </a:cubicBezTo>
                  <a:cubicBezTo>
                    <a:pt x="291" y="209"/>
                    <a:pt x="291" y="206"/>
                    <a:pt x="290" y="203"/>
                  </a:cubicBezTo>
                  <a:cubicBezTo>
                    <a:pt x="289" y="196"/>
                    <a:pt x="288" y="189"/>
                    <a:pt x="285" y="183"/>
                  </a:cubicBezTo>
                  <a:cubicBezTo>
                    <a:pt x="280" y="176"/>
                    <a:pt x="276" y="168"/>
                    <a:pt x="272" y="160"/>
                  </a:cubicBezTo>
                  <a:cubicBezTo>
                    <a:pt x="265" y="146"/>
                    <a:pt x="261" y="131"/>
                    <a:pt x="261" y="115"/>
                  </a:cubicBezTo>
                  <a:cubicBezTo>
                    <a:pt x="261" y="104"/>
                    <a:pt x="261" y="93"/>
                    <a:pt x="259" y="83"/>
                  </a:cubicBezTo>
                  <a:cubicBezTo>
                    <a:pt x="259" y="78"/>
                    <a:pt x="256" y="76"/>
                    <a:pt x="253" y="73"/>
                  </a:cubicBezTo>
                  <a:cubicBezTo>
                    <a:pt x="254" y="74"/>
                    <a:pt x="256" y="75"/>
                    <a:pt x="258" y="73"/>
                  </a:cubicBezTo>
                  <a:cubicBezTo>
                    <a:pt x="259" y="58"/>
                    <a:pt x="254" y="45"/>
                    <a:pt x="242" y="36"/>
                  </a:cubicBezTo>
                  <a:cubicBezTo>
                    <a:pt x="227" y="25"/>
                    <a:pt x="212" y="16"/>
                    <a:pt x="195" y="8"/>
                  </a:cubicBezTo>
                  <a:cubicBezTo>
                    <a:pt x="177" y="0"/>
                    <a:pt x="161" y="4"/>
                    <a:pt x="145" y="15"/>
                  </a:cubicBezTo>
                  <a:cubicBezTo>
                    <a:pt x="139" y="19"/>
                    <a:pt x="134" y="25"/>
                    <a:pt x="129" y="31"/>
                  </a:cubicBezTo>
                  <a:cubicBezTo>
                    <a:pt x="119" y="41"/>
                    <a:pt x="107" y="50"/>
                    <a:pt x="93" y="53"/>
                  </a:cubicBezTo>
                  <a:cubicBezTo>
                    <a:pt x="82" y="56"/>
                    <a:pt x="71" y="57"/>
                    <a:pt x="61" y="59"/>
                  </a:cubicBezTo>
                  <a:cubicBezTo>
                    <a:pt x="41" y="64"/>
                    <a:pt x="26" y="74"/>
                    <a:pt x="21" y="95"/>
                  </a:cubicBezTo>
                  <a:cubicBezTo>
                    <a:pt x="20" y="99"/>
                    <a:pt x="19" y="102"/>
                    <a:pt x="18" y="105"/>
                  </a:cubicBezTo>
                  <a:cubicBezTo>
                    <a:pt x="14" y="115"/>
                    <a:pt x="12" y="124"/>
                    <a:pt x="11" y="134"/>
                  </a:cubicBezTo>
                  <a:cubicBezTo>
                    <a:pt x="9" y="144"/>
                    <a:pt x="8" y="153"/>
                    <a:pt x="5" y="163"/>
                  </a:cubicBezTo>
                  <a:cubicBezTo>
                    <a:pt x="2" y="171"/>
                    <a:pt x="0" y="180"/>
                    <a:pt x="0" y="189"/>
                  </a:cubicBezTo>
                  <a:cubicBezTo>
                    <a:pt x="0" y="196"/>
                    <a:pt x="3" y="201"/>
                    <a:pt x="9" y="206"/>
                  </a:cubicBezTo>
                  <a:cubicBezTo>
                    <a:pt x="16" y="212"/>
                    <a:pt x="25" y="214"/>
                    <a:pt x="33" y="217"/>
                  </a:cubicBezTo>
                  <a:cubicBezTo>
                    <a:pt x="51" y="223"/>
                    <a:pt x="70" y="226"/>
                    <a:pt x="87" y="235"/>
                  </a:cubicBezTo>
                  <a:cubicBezTo>
                    <a:pt x="104" y="244"/>
                    <a:pt x="122" y="251"/>
                    <a:pt x="139" y="259"/>
                  </a:cubicBezTo>
                  <a:cubicBezTo>
                    <a:pt x="152" y="266"/>
                    <a:pt x="165" y="268"/>
                    <a:pt x="180" y="262"/>
                  </a:cubicBezTo>
                  <a:cubicBezTo>
                    <a:pt x="191" y="258"/>
                    <a:pt x="203" y="255"/>
                    <a:pt x="214" y="253"/>
                  </a:cubicBezTo>
                  <a:cubicBezTo>
                    <a:pt x="232" y="251"/>
                    <a:pt x="250" y="250"/>
                    <a:pt x="267" y="247"/>
                  </a:cubicBezTo>
                  <a:cubicBezTo>
                    <a:pt x="275" y="247"/>
                    <a:pt x="282" y="245"/>
                    <a:pt x="286" y="237"/>
                  </a:cubicBezTo>
                  <a:close/>
                </a:path>
              </a:pathLst>
            </a:custGeom>
            <a:solidFill>
              <a:srgbClr val="5F6F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"/>
            <p:cNvSpPr/>
            <p:nvPr/>
          </p:nvSpPr>
          <p:spPr bwMode="auto">
            <a:xfrm>
              <a:off x="11279188" y="4895850"/>
              <a:ext cx="1579563" cy="1130300"/>
            </a:xfrm>
            <a:custGeom>
              <a:avLst/>
              <a:gdLst>
                <a:gd name="T0" fmla="*/ 248 w 264"/>
                <a:gd name="T1" fmla="*/ 52 h 189"/>
                <a:gd name="T2" fmla="*/ 219 w 264"/>
                <a:gd name="T3" fmla="*/ 36 h 189"/>
                <a:gd name="T4" fmla="*/ 167 w 264"/>
                <a:gd name="T5" fmla="*/ 13 h 189"/>
                <a:gd name="T6" fmla="*/ 145 w 264"/>
                <a:gd name="T7" fmla="*/ 4 h 189"/>
                <a:gd name="T8" fmla="*/ 122 w 264"/>
                <a:gd name="T9" fmla="*/ 2 h 189"/>
                <a:gd name="T10" fmla="*/ 84 w 264"/>
                <a:gd name="T11" fmla="*/ 16 h 189"/>
                <a:gd name="T12" fmla="*/ 13 w 264"/>
                <a:gd name="T13" fmla="*/ 55 h 189"/>
                <a:gd name="T14" fmla="*/ 2 w 264"/>
                <a:gd name="T15" fmla="*/ 80 h 189"/>
                <a:gd name="T16" fmla="*/ 16 w 264"/>
                <a:gd name="T17" fmla="*/ 104 h 189"/>
                <a:gd name="T18" fmla="*/ 29 w 264"/>
                <a:gd name="T19" fmla="*/ 118 h 189"/>
                <a:gd name="T20" fmla="*/ 47 w 264"/>
                <a:gd name="T21" fmla="*/ 139 h 189"/>
                <a:gd name="T22" fmla="*/ 84 w 264"/>
                <a:gd name="T23" fmla="*/ 180 h 189"/>
                <a:gd name="T24" fmla="*/ 89 w 264"/>
                <a:gd name="T25" fmla="*/ 184 h 189"/>
                <a:gd name="T26" fmla="*/ 111 w 264"/>
                <a:gd name="T27" fmla="*/ 184 h 189"/>
                <a:gd name="T28" fmla="*/ 122 w 264"/>
                <a:gd name="T29" fmla="*/ 171 h 189"/>
                <a:gd name="T30" fmla="*/ 149 w 264"/>
                <a:gd name="T31" fmla="*/ 144 h 189"/>
                <a:gd name="T32" fmla="*/ 194 w 264"/>
                <a:gd name="T33" fmla="*/ 121 h 189"/>
                <a:gd name="T34" fmla="*/ 252 w 264"/>
                <a:gd name="T35" fmla="*/ 90 h 189"/>
                <a:gd name="T36" fmla="*/ 259 w 264"/>
                <a:gd name="T37" fmla="*/ 83 h 189"/>
                <a:gd name="T38" fmla="*/ 261 w 264"/>
                <a:gd name="T39" fmla="*/ 80 h 189"/>
                <a:gd name="T40" fmla="*/ 248 w 264"/>
                <a:gd name="T4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189">
                  <a:moveTo>
                    <a:pt x="248" y="52"/>
                  </a:moveTo>
                  <a:cubicBezTo>
                    <a:pt x="239" y="46"/>
                    <a:pt x="229" y="40"/>
                    <a:pt x="219" y="36"/>
                  </a:cubicBezTo>
                  <a:cubicBezTo>
                    <a:pt x="202" y="28"/>
                    <a:pt x="184" y="21"/>
                    <a:pt x="167" y="13"/>
                  </a:cubicBezTo>
                  <a:cubicBezTo>
                    <a:pt x="160" y="9"/>
                    <a:pt x="152" y="6"/>
                    <a:pt x="145" y="4"/>
                  </a:cubicBezTo>
                  <a:cubicBezTo>
                    <a:pt x="138" y="1"/>
                    <a:pt x="130" y="0"/>
                    <a:pt x="122" y="2"/>
                  </a:cubicBezTo>
                  <a:cubicBezTo>
                    <a:pt x="109" y="7"/>
                    <a:pt x="96" y="10"/>
                    <a:pt x="84" y="16"/>
                  </a:cubicBezTo>
                  <a:cubicBezTo>
                    <a:pt x="60" y="28"/>
                    <a:pt x="37" y="42"/>
                    <a:pt x="13" y="55"/>
                  </a:cubicBezTo>
                  <a:cubicBezTo>
                    <a:pt x="4" y="60"/>
                    <a:pt x="0" y="70"/>
                    <a:pt x="2" y="80"/>
                  </a:cubicBezTo>
                  <a:cubicBezTo>
                    <a:pt x="4" y="90"/>
                    <a:pt x="9" y="98"/>
                    <a:pt x="16" y="104"/>
                  </a:cubicBezTo>
                  <a:cubicBezTo>
                    <a:pt x="20" y="109"/>
                    <a:pt x="24" y="114"/>
                    <a:pt x="29" y="118"/>
                  </a:cubicBezTo>
                  <a:cubicBezTo>
                    <a:pt x="35" y="125"/>
                    <a:pt x="42" y="132"/>
                    <a:pt x="47" y="139"/>
                  </a:cubicBezTo>
                  <a:cubicBezTo>
                    <a:pt x="58" y="154"/>
                    <a:pt x="72" y="166"/>
                    <a:pt x="84" y="180"/>
                  </a:cubicBezTo>
                  <a:cubicBezTo>
                    <a:pt x="86" y="182"/>
                    <a:pt x="87" y="183"/>
                    <a:pt x="89" y="184"/>
                  </a:cubicBezTo>
                  <a:cubicBezTo>
                    <a:pt x="96" y="189"/>
                    <a:pt x="104" y="189"/>
                    <a:pt x="111" y="184"/>
                  </a:cubicBezTo>
                  <a:cubicBezTo>
                    <a:pt x="116" y="180"/>
                    <a:pt x="119" y="176"/>
                    <a:pt x="122" y="171"/>
                  </a:cubicBezTo>
                  <a:cubicBezTo>
                    <a:pt x="128" y="160"/>
                    <a:pt x="137" y="150"/>
                    <a:pt x="149" y="144"/>
                  </a:cubicBezTo>
                  <a:cubicBezTo>
                    <a:pt x="164" y="137"/>
                    <a:pt x="179" y="129"/>
                    <a:pt x="194" y="121"/>
                  </a:cubicBezTo>
                  <a:cubicBezTo>
                    <a:pt x="214" y="112"/>
                    <a:pt x="233" y="102"/>
                    <a:pt x="252" y="90"/>
                  </a:cubicBezTo>
                  <a:cubicBezTo>
                    <a:pt x="255" y="88"/>
                    <a:pt x="258" y="87"/>
                    <a:pt x="259" y="83"/>
                  </a:cubicBezTo>
                  <a:cubicBezTo>
                    <a:pt x="260" y="82"/>
                    <a:pt x="261" y="81"/>
                    <a:pt x="261" y="80"/>
                  </a:cubicBezTo>
                  <a:cubicBezTo>
                    <a:pt x="264" y="67"/>
                    <a:pt x="257" y="59"/>
                    <a:pt x="248" y="52"/>
                  </a:cubicBezTo>
                  <a:close/>
                </a:path>
              </a:pathLst>
            </a:custGeom>
            <a:solidFill>
              <a:srgbClr val="BB99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28"/>
            <p:cNvSpPr/>
            <p:nvPr/>
          </p:nvSpPr>
          <p:spPr bwMode="auto">
            <a:xfrm>
              <a:off x="11322050" y="5386388"/>
              <a:ext cx="974725" cy="1571625"/>
            </a:xfrm>
            <a:custGeom>
              <a:avLst/>
              <a:gdLst>
                <a:gd name="T0" fmla="*/ 99 w 163"/>
                <a:gd name="T1" fmla="*/ 2 h 263"/>
                <a:gd name="T2" fmla="*/ 119 w 163"/>
                <a:gd name="T3" fmla="*/ 2 h 263"/>
                <a:gd name="T4" fmla="*/ 149 w 163"/>
                <a:gd name="T5" fmla="*/ 33 h 263"/>
                <a:gd name="T6" fmla="*/ 146 w 163"/>
                <a:gd name="T7" fmla="*/ 66 h 263"/>
                <a:gd name="T8" fmla="*/ 149 w 163"/>
                <a:gd name="T9" fmla="*/ 115 h 263"/>
                <a:gd name="T10" fmla="*/ 162 w 163"/>
                <a:gd name="T11" fmla="*/ 215 h 263"/>
                <a:gd name="T12" fmla="*/ 158 w 163"/>
                <a:gd name="T13" fmla="*/ 239 h 263"/>
                <a:gd name="T14" fmla="*/ 148 w 163"/>
                <a:gd name="T15" fmla="*/ 245 h 263"/>
                <a:gd name="T16" fmla="*/ 114 w 163"/>
                <a:gd name="T17" fmla="*/ 251 h 263"/>
                <a:gd name="T18" fmla="*/ 57 w 163"/>
                <a:gd name="T19" fmla="*/ 260 h 263"/>
                <a:gd name="T20" fmla="*/ 17 w 163"/>
                <a:gd name="T21" fmla="*/ 263 h 263"/>
                <a:gd name="T22" fmla="*/ 6 w 163"/>
                <a:gd name="T23" fmla="*/ 256 h 263"/>
                <a:gd name="T24" fmla="*/ 3 w 163"/>
                <a:gd name="T25" fmla="*/ 224 h 263"/>
                <a:gd name="T26" fmla="*/ 5 w 163"/>
                <a:gd name="T27" fmla="*/ 182 h 263"/>
                <a:gd name="T28" fmla="*/ 1 w 163"/>
                <a:gd name="T29" fmla="*/ 161 h 263"/>
                <a:gd name="T30" fmla="*/ 3 w 163"/>
                <a:gd name="T31" fmla="*/ 137 h 263"/>
                <a:gd name="T32" fmla="*/ 27 w 163"/>
                <a:gd name="T33" fmla="*/ 64 h 263"/>
                <a:gd name="T34" fmla="*/ 35 w 163"/>
                <a:gd name="T35" fmla="*/ 40 h 263"/>
                <a:gd name="T36" fmla="*/ 53 w 163"/>
                <a:gd name="T37" fmla="*/ 9 h 263"/>
                <a:gd name="T38" fmla="*/ 64 w 163"/>
                <a:gd name="T39" fmla="*/ 3 h 263"/>
                <a:gd name="T40" fmla="*/ 99 w 163"/>
                <a:gd name="T41" fmla="*/ 2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263">
                  <a:moveTo>
                    <a:pt x="99" y="2"/>
                  </a:moveTo>
                  <a:cubicBezTo>
                    <a:pt x="104" y="2"/>
                    <a:pt x="112" y="2"/>
                    <a:pt x="119" y="2"/>
                  </a:cubicBezTo>
                  <a:cubicBezTo>
                    <a:pt x="135" y="0"/>
                    <a:pt x="150" y="18"/>
                    <a:pt x="149" y="33"/>
                  </a:cubicBezTo>
                  <a:cubicBezTo>
                    <a:pt x="148" y="44"/>
                    <a:pt x="147" y="55"/>
                    <a:pt x="146" y="66"/>
                  </a:cubicBezTo>
                  <a:cubicBezTo>
                    <a:pt x="145" y="83"/>
                    <a:pt x="147" y="99"/>
                    <a:pt x="149" y="115"/>
                  </a:cubicBezTo>
                  <a:cubicBezTo>
                    <a:pt x="154" y="148"/>
                    <a:pt x="159" y="182"/>
                    <a:pt x="162" y="215"/>
                  </a:cubicBezTo>
                  <a:cubicBezTo>
                    <a:pt x="163" y="223"/>
                    <a:pt x="162" y="231"/>
                    <a:pt x="158" y="239"/>
                  </a:cubicBezTo>
                  <a:cubicBezTo>
                    <a:pt x="155" y="242"/>
                    <a:pt x="152" y="244"/>
                    <a:pt x="148" y="245"/>
                  </a:cubicBezTo>
                  <a:cubicBezTo>
                    <a:pt x="137" y="247"/>
                    <a:pt x="125" y="250"/>
                    <a:pt x="114" y="251"/>
                  </a:cubicBezTo>
                  <a:cubicBezTo>
                    <a:pt x="95" y="254"/>
                    <a:pt x="76" y="257"/>
                    <a:pt x="57" y="260"/>
                  </a:cubicBezTo>
                  <a:cubicBezTo>
                    <a:pt x="44" y="262"/>
                    <a:pt x="30" y="262"/>
                    <a:pt x="17" y="263"/>
                  </a:cubicBezTo>
                  <a:cubicBezTo>
                    <a:pt x="12" y="263"/>
                    <a:pt x="9" y="260"/>
                    <a:pt x="6" y="256"/>
                  </a:cubicBezTo>
                  <a:cubicBezTo>
                    <a:pt x="1" y="246"/>
                    <a:pt x="0" y="235"/>
                    <a:pt x="3" y="224"/>
                  </a:cubicBezTo>
                  <a:cubicBezTo>
                    <a:pt x="8" y="210"/>
                    <a:pt x="8" y="196"/>
                    <a:pt x="5" y="182"/>
                  </a:cubicBezTo>
                  <a:cubicBezTo>
                    <a:pt x="3" y="175"/>
                    <a:pt x="2" y="168"/>
                    <a:pt x="1" y="161"/>
                  </a:cubicBezTo>
                  <a:cubicBezTo>
                    <a:pt x="0" y="153"/>
                    <a:pt x="0" y="145"/>
                    <a:pt x="3" y="137"/>
                  </a:cubicBezTo>
                  <a:cubicBezTo>
                    <a:pt x="9" y="112"/>
                    <a:pt x="18" y="88"/>
                    <a:pt x="27" y="64"/>
                  </a:cubicBezTo>
                  <a:cubicBezTo>
                    <a:pt x="30" y="56"/>
                    <a:pt x="32" y="48"/>
                    <a:pt x="35" y="40"/>
                  </a:cubicBezTo>
                  <a:cubicBezTo>
                    <a:pt x="38" y="28"/>
                    <a:pt x="45" y="18"/>
                    <a:pt x="53" y="9"/>
                  </a:cubicBezTo>
                  <a:cubicBezTo>
                    <a:pt x="55" y="5"/>
                    <a:pt x="59" y="4"/>
                    <a:pt x="64" y="3"/>
                  </a:cubicBezTo>
                  <a:cubicBezTo>
                    <a:pt x="75" y="1"/>
                    <a:pt x="86" y="2"/>
                    <a:pt x="99" y="2"/>
                  </a:cubicBezTo>
                  <a:close/>
                </a:path>
              </a:pathLst>
            </a:custGeom>
            <a:solidFill>
              <a:srgbClr val="4A3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049" name="AutoShape 91"/>
          <p:cNvSpPr>
            <a:spLocks noChangeAspect="1"/>
          </p:cNvSpPr>
          <p:nvPr/>
        </p:nvSpPr>
        <p:spPr>
          <a:xfrm>
            <a:off x="-717550" y="-569912"/>
            <a:ext cx="4149725" cy="403225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51" name="稻壳儿设计师PPT@老油条PPT_4">
            <a:extLst>
              <a:ext uri="{FF2B5EF4-FFF2-40B4-BE49-F238E27FC236}">
                <a16:creationId xmlns:a16="http://schemas.microsoft.com/office/drawing/2014/main" id="{7D08C9A5-5894-4463-83A7-68CDCAA715A9}"/>
              </a:ext>
            </a:extLst>
          </p:cNvPr>
          <p:cNvSpPr/>
          <p:nvPr/>
        </p:nvSpPr>
        <p:spPr>
          <a:xfrm>
            <a:off x="2694336" y="2770890"/>
            <a:ext cx="3357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chemeClr val="bg2">
                    <a:lumMod val="9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情境摘要</a:t>
            </a:r>
          </a:p>
          <a:p>
            <a:r>
              <a:rPr lang="zh-TW" altLang="en-US" sz="5400" dirty="0">
                <a:solidFill>
                  <a:schemeClr val="bg2">
                    <a:lumMod val="9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背景搜尋</a:t>
            </a:r>
          </a:p>
        </p:txBody>
      </p:sp>
      <p:sp>
        <p:nvSpPr>
          <p:cNvPr id="53" name="稻壳儿设计师PPT@老油条PPT_15">
            <a:extLst>
              <a:ext uri="{FF2B5EF4-FFF2-40B4-BE49-F238E27FC236}">
                <a16:creationId xmlns:a16="http://schemas.microsoft.com/office/drawing/2014/main" id="{76022FB8-4B8A-484F-A4C1-5C8BF0BB9ECA}"/>
              </a:ext>
            </a:extLst>
          </p:cNvPr>
          <p:cNvSpPr/>
          <p:nvPr/>
        </p:nvSpPr>
        <p:spPr>
          <a:xfrm>
            <a:off x="7565968" y="5443199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BB9976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5A</a:t>
            </a:r>
            <a:endParaRPr lang="zh-CN" altLang="en-US" sz="3200" dirty="0">
              <a:solidFill>
                <a:srgbClr val="BB9976"/>
              </a:solidFill>
            </a:endParaRPr>
          </a:p>
        </p:txBody>
      </p:sp>
      <p:sp>
        <p:nvSpPr>
          <p:cNvPr id="54" name="稻壳儿设计师PPT@老油条PPT_10">
            <a:extLst>
              <a:ext uri="{FF2B5EF4-FFF2-40B4-BE49-F238E27FC236}">
                <a16:creationId xmlns:a16="http://schemas.microsoft.com/office/drawing/2014/main" id="{BA6FD707-D8B5-4E0C-AFED-5B650108C88B}"/>
              </a:ext>
            </a:extLst>
          </p:cNvPr>
          <p:cNvSpPr/>
          <p:nvPr/>
        </p:nvSpPr>
        <p:spPr>
          <a:xfrm>
            <a:off x="8419531" y="539775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執行決策</a:t>
            </a:r>
          </a:p>
        </p:txBody>
      </p:sp>
      <p:sp>
        <p:nvSpPr>
          <p:cNvPr id="55" name="稻壳儿设计师PPT@老油条PPT_7">
            <a:extLst>
              <a:ext uri="{FF2B5EF4-FFF2-40B4-BE49-F238E27FC236}">
                <a16:creationId xmlns:a16="http://schemas.microsoft.com/office/drawing/2014/main" id="{CC1B6BCA-607F-4F8D-BEDF-EF8660DD6AFF}"/>
              </a:ext>
            </a:extLst>
          </p:cNvPr>
          <p:cNvSpPr/>
          <p:nvPr/>
        </p:nvSpPr>
        <p:spPr>
          <a:xfrm>
            <a:off x="8419531" y="3521311"/>
            <a:ext cx="282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44342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嚴謹評讀</a:t>
            </a:r>
          </a:p>
        </p:txBody>
      </p:sp>
      <p:sp>
        <p:nvSpPr>
          <p:cNvPr id="3" name="箭號: 向右 2">
            <a:extLst>
              <a:ext uri="{FF2B5EF4-FFF2-40B4-BE49-F238E27FC236}">
                <a16:creationId xmlns:a16="http://schemas.microsoft.com/office/drawing/2014/main" id="{B64A48F4-4B69-4A29-B82B-DFB7217174D7}"/>
              </a:ext>
            </a:extLst>
          </p:cNvPr>
          <p:cNvSpPr/>
          <p:nvPr/>
        </p:nvSpPr>
        <p:spPr>
          <a:xfrm>
            <a:off x="6140103" y="3305131"/>
            <a:ext cx="792900" cy="685843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直角三角形 48"/>
          <p:cNvSpPr>
            <a:spLocks noChangeAspect="1"/>
          </p:cNvSpPr>
          <p:nvPr/>
        </p:nvSpPr>
        <p:spPr>
          <a:xfrm rot="16200000">
            <a:off x="11527333" y="6193333"/>
            <a:ext cx="664667" cy="664667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uFillTx/>
            </a:endParaRPr>
          </a:p>
        </p:txBody>
      </p:sp>
      <p:sp>
        <p:nvSpPr>
          <p:cNvPr id="5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476236" y="6492875"/>
            <a:ext cx="715764" cy="365125"/>
          </a:xfrm>
        </p:spPr>
        <p:txBody>
          <a:bodyPr/>
          <a:lstStyle/>
          <a:p>
            <a:fld id="{A6A9890A-230A-4539-8A53-84C6FB4CBC43}" type="slidenum">
              <a:rPr lang="zh-TW" altLang="en-US" sz="2000" smtClean="0">
                <a:solidFill>
                  <a:schemeClr val="tx1"/>
                </a:solidFill>
                <a:uFillTx/>
                <a:latin typeface="Century" pitchFamily="18" charset="0"/>
              </a:rPr>
              <a:pPr/>
              <a:t>9</a:t>
            </a:fld>
            <a:endParaRPr lang="zh-TW" altLang="en-US" sz="2000" dirty="0">
              <a:solidFill>
                <a:schemeClr val="tx1"/>
              </a:solidFill>
              <a:uFillTx/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48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1414</Words>
  <Application>Microsoft Office PowerPoint</Application>
  <PresentationFormat>寬螢幕</PresentationFormat>
  <Paragraphs>345</Paragraphs>
  <Slides>56</Slides>
  <Notes>56</Notes>
  <HiddenSlides>0</HiddenSlides>
  <MMClips>0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56</vt:i4>
      </vt:variant>
    </vt:vector>
  </HeadingPairs>
  <TitlesOfParts>
    <vt:vector size="74" baseType="lpstr">
      <vt:lpstr>等线</vt:lpstr>
      <vt:lpstr>微软雅黑</vt:lpstr>
      <vt:lpstr>微软雅黑</vt:lpstr>
      <vt:lpstr>王漢宗顏楷體繁</vt:lpstr>
      <vt:lpstr>思源黑体 CN Bold</vt:lpstr>
      <vt:lpstr>思源黑体 CN Regular</vt:lpstr>
      <vt:lpstr>微軟正黑體</vt:lpstr>
      <vt:lpstr>新細明體</vt:lpstr>
      <vt:lpstr>標楷體</vt:lpstr>
      <vt:lpstr>Arial</vt:lpstr>
      <vt:lpstr>Calibri</vt:lpstr>
      <vt:lpstr>Cambria Math</vt:lpstr>
      <vt:lpstr>Century</vt:lpstr>
      <vt:lpstr>Impact</vt:lpstr>
      <vt:lpstr>Segoe UI Emoji</vt:lpstr>
      <vt:lpstr>Times New Roman</vt:lpstr>
      <vt:lpstr>Wingdings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jason</cp:lastModifiedBy>
  <cp:revision>85</cp:revision>
  <dcterms:created xsi:type="dcterms:W3CDTF">2020-03-13T01:34:00Z</dcterms:created>
  <dcterms:modified xsi:type="dcterms:W3CDTF">2022-12-16T04:27:51Z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