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0" r:id="rId2"/>
    <p:sldMasterId id="2147483685" r:id="rId3"/>
  </p:sldMasterIdLst>
  <p:notesMasterIdLst>
    <p:notesMasterId r:id="rId8"/>
  </p:notesMasterIdLst>
  <p:sldIdLst>
    <p:sldId id="267" r:id="rId4"/>
    <p:sldId id="294" r:id="rId5"/>
    <p:sldId id="302" r:id="rId6"/>
    <p:sldId id="301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CCECFF"/>
    <a:srgbClr val="FF00FF"/>
    <a:srgbClr val="FFFFCC"/>
    <a:srgbClr val="66CCFF"/>
    <a:srgbClr val="008080"/>
    <a:srgbClr val="006666"/>
    <a:srgbClr val="003300"/>
    <a:srgbClr val="6699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7BED2-0612-4931-8535-90D724F2B499}" type="datetimeFigureOut">
              <a:rPr lang="zh-TW" altLang="en-US" smtClean="0"/>
              <a:t>2020/2/24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A4FED7-AD3F-415B-8BBA-36B7A86F78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1118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6C9F5B-9CD2-426F-84F8-7F7944EF5A8D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274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 descr="淺色水平線"/>
          <p:cNvSpPr>
            <a:spLocks noChangeArrowheads="1"/>
          </p:cNvSpPr>
          <p:nvPr userDrawn="1"/>
        </p:nvSpPr>
        <p:spPr bwMode="gray">
          <a:xfrm>
            <a:off x="0" y="1341438"/>
            <a:ext cx="9132888" cy="12954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24275"/>
            <a:ext cx="91440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4261" y="1465063"/>
            <a:ext cx="8258475" cy="1020762"/>
          </a:xfrm>
        </p:spPr>
        <p:txBody>
          <a:bodyPr anchor="ctr"/>
          <a:lstStyle>
            <a:lvl1pPr algn="ctr">
              <a:defRPr sz="5000">
                <a:solidFill>
                  <a:srgbClr val="000066"/>
                </a:solidFill>
              </a:defRPr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981325"/>
            <a:ext cx="7010400" cy="204787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800"/>
            </a:lvl1pPr>
          </a:lstStyle>
          <a:p>
            <a:pPr lvl="0"/>
            <a:r>
              <a:rPr lang="zh-TW" altLang="en-US" noProof="0" dirty="0"/>
              <a:t>按一下以編輯母片副標題樣式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81474" y="0"/>
            <a:ext cx="962525" cy="457200"/>
          </a:xfrm>
        </p:spPr>
        <p:txBody>
          <a:bodyPr/>
          <a:lstStyle>
            <a:lvl1pPr>
              <a:defRPr sz="2000" b="1" smtClean="0"/>
            </a:lvl1pPr>
          </a:lstStyle>
          <a:p>
            <a:pPr>
              <a:defRPr/>
            </a:pPr>
            <a:r>
              <a:rPr lang="en-US" altLang="zh-TW" dirty="0" smtClean="0">
                <a:solidFill>
                  <a:srgbClr val="000000"/>
                </a:solidFill>
              </a:rPr>
              <a:t>p.</a:t>
            </a:r>
            <a:fld id="{136B0423-0646-4552-A615-56142C2460DF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418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5880"/>
            <a:ext cx="7772400" cy="1361760"/>
          </a:xfrm>
        </p:spPr>
        <p:txBody>
          <a:bodyPr anchor="t"/>
          <a:lstStyle>
            <a:lvl1pPr algn="l">
              <a:defRPr sz="3999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040"/>
            <a:ext cx="7772400" cy="14998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09" indent="0">
              <a:buNone/>
              <a:defRPr sz="1800"/>
            </a:lvl2pPr>
            <a:lvl3pPr marL="914217" indent="0">
              <a:buNone/>
              <a:defRPr sz="1600"/>
            </a:lvl3pPr>
            <a:lvl4pPr marL="1371326" indent="0">
              <a:buNone/>
              <a:defRPr sz="1400"/>
            </a:lvl4pPr>
            <a:lvl5pPr marL="1828434" indent="0">
              <a:buNone/>
              <a:defRPr sz="1400"/>
            </a:lvl5pPr>
            <a:lvl6pPr marL="2285543" indent="0">
              <a:buNone/>
              <a:defRPr sz="1400"/>
            </a:lvl6pPr>
            <a:lvl7pPr marL="2742651" indent="0">
              <a:buNone/>
              <a:defRPr sz="1400"/>
            </a:lvl7pPr>
            <a:lvl8pPr marL="3199760" indent="0">
              <a:buNone/>
              <a:defRPr sz="1400"/>
            </a:lvl8pPr>
            <a:lvl9pPr marL="3656868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5E775E-87FF-46DA-8BA2-2616287150B8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81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66738" y="1052270"/>
            <a:ext cx="3924300" cy="5112153"/>
          </a:xfrm>
        </p:spPr>
        <p:txBody>
          <a:bodyPr/>
          <a:lstStyle>
            <a:lvl1pPr>
              <a:defRPr sz="27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3438" y="1052270"/>
            <a:ext cx="3924300" cy="5112153"/>
          </a:xfrm>
        </p:spPr>
        <p:txBody>
          <a:bodyPr/>
          <a:lstStyle>
            <a:lvl1pPr>
              <a:defRPr sz="27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86384B-D710-4C74-B3A7-F1C716A6C9CE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399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575"/>
            <a:ext cx="8229600" cy="1142735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4758"/>
            <a:ext cx="4040188" cy="6396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9" indent="0">
              <a:buNone/>
              <a:defRPr sz="2000" b="1"/>
            </a:lvl2pPr>
            <a:lvl3pPr marL="914217" indent="0">
              <a:buNone/>
              <a:defRPr sz="1800" b="1"/>
            </a:lvl3pPr>
            <a:lvl4pPr marL="1371326" indent="0">
              <a:buNone/>
              <a:defRPr sz="1600" b="1"/>
            </a:lvl4pPr>
            <a:lvl5pPr marL="1828434" indent="0">
              <a:buNone/>
              <a:defRPr sz="1600" b="1"/>
            </a:lvl5pPr>
            <a:lvl6pPr marL="2285543" indent="0">
              <a:buNone/>
              <a:defRPr sz="1600" b="1"/>
            </a:lvl6pPr>
            <a:lvl7pPr marL="2742651" indent="0">
              <a:buNone/>
              <a:defRPr sz="1600" b="1"/>
            </a:lvl7pPr>
            <a:lvl8pPr marL="3199760" indent="0">
              <a:buNone/>
              <a:defRPr sz="1600" b="1"/>
            </a:lvl8pPr>
            <a:lvl9pPr marL="3656868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372"/>
            <a:ext cx="4040188" cy="395037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4758"/>
            <a:ext cx="4041775" cy="6396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9" indent="0">
              <a:buNone/>
              <a:defRPr sz="2000" b="1"/>
            </a:lvl2pPr>
            <a:lvl3pPr marL="914217" indent="0">
              <a:buNone/>
              <a:defRPr sz="1800" b="1"/>
            </a:lvl3pPr>
            <a:lvl4pPr marL="1371326" indent="0">
              <a:buNone/>
              <a:defRPr sz="1600" b="1"/>
            </a:lvl4pPr>
            <a:lvl5pPr marL="1828434" indent="0">
              <a:buNone/>
              <a:defRPr sz="1600" b="1"/>
            </a:lvl5pPr>
            <a:lvl6pPr marL="2285543" indent="0">
              <a:buNone/>
              <a:defRPr sz="1600" b="1"/>
            </a:lvl6pPr>
            <a:lvl7pPr marL="2742651" indent="0">
              <a:buNone/>
              <a:defRPr sz="1600" b="1"/>
            </a:lvl7pPr>
            <a:lvl8pPr marL="3199760" indent="0">
              <a:buNone/>
              <a:defRPr sz="1600" b="1"/>
            </a:lvl8pPr>
            <a:lvl9pPr marL="3656868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372"/>
            <a:ext cx="4041775" cy="395037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BCA326-7255-474A-AA42-63B7DB63C2B6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4683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0988C0-FFF4-4A86-92D2-5CFB2E152CB1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115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8164B7-98F2-4C77-9050-26117BE51230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1" y="272987"/>
            <a:ext cx="3008313" cy="116178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2987"/>
            <a:ext cx="5111750" cy="5851758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1" y="1434768"/>
            <a:ext cx="3008313" cy="4689977"/>
          </a:xfrm>
        </p:spPr>
        <p:txBody>
          <a:bodyPr/>
          <a:lstStyle>
            <a:lvl1pPr marL="0" indent="0">
              <a:buNone/>
              <a:defRPr sz="1400"/>
            </a:lvl1pPr>
            <a:lvl2pPr marL="457109" indent="0">
              <a:buNone/>
              <a:defRPr sz="1200"/>
            </a:lvl2pPr>
            <a:lvl3pPr marL="914217" indent="0">
              <a:buNone/>
              <a:defRPr sz="1000"/>
            </a:lvl3pPr>
            <a:lvl4pPr marL="1371326" indent="0">
              <a:buNone/>
              <a:defRPr sz="900"/>
            </a:lvl4pPr>
            <a:lvl5pPr marL="1828434" indent="0">
              <a:buNone/>
              <a:defRPr sz="900"/>
            </a:lvl5pPr>
            <a:lvl6pPr marL="2285543" indent="0">
              <a:buNone/>
              <a:defRPr sz="900"/>
            </a:lvl6pPr>
            <a:lvl7pPr marL="2742651" indent="0">
              <a:buNone/>
              <a:defRPr sz="900"/>
            </a:lvl7pPr>
            <a:lvl8pPr marL="3199760" indent="0">
              <a:buNone/>
              <a:defRPr sz="900"/>
            </a:lvl8pPr>
            <a:lvl9pPr marL="3656868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3F25F5-7DC4-49FE-9386-0D97D619F3FC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3963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799489"/>
            <a:ext cx="5486400" cy="56660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633"/>
            <a:ext cx="5486400" cy="4113847"/>
          </a:xfrm>
        </p:spPr>
        <p:txBody>
          <a:bodyPr/>
          <a:lstStyle>
            <a:lvl1pPr marL="0" indent="0">
              <a:buNone/>
              <a:defRPr sz="3199"/>
            </a:lvl1pPr>
            <a:lvl2pPr marL="457109" indent="0">
              <a:buNone/>
              <a:defRPr sz="2799"/>
            </a:lvl2pPr>
            <a:lvl3pPr marL="914217" indent="0">
              <a:buNone/>
              <a:defRPr sz="2400"/>
            </a:lvl3pPr>
            <a:lvl4pPr marL="1371326" indent="0">
              <a:buNone/>
              <a:defRPr sz="2000"/>
            </a:lvl4pPr>
            <a:lvl5pPr marL="1828434" indent="0">
              <a:buNone/>
              <a:defRPr sz="2000"/>
            </a:lvl5pPr>
            <a:lvl6pPr marL="2285543" indent="0">
              <a:buNone/>
              <a:defRPr sz="2000"/>
            </a:lvl6pPr>
            <a:lvl7pPr marL="2742651" indent="0">
              <a:buNone/>
              <a:defRPr sz="2000"/>
            </a:lvl7pPr>
            <a:lvl8pPr marL="3199760" indent="0">
              <a:buNone/>
              <a:defRPr sz="2000"/>
            </a:lvl8pPr>
            <a:lvl9pPr marL="3656868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6095"/>
            <a:ext cx="5486400" cy="804676"/>
          </a:xfrm>
        </p:spPr>
        <p:txBody>
          <a:bodyPr/>
          <a:lstStyle>
            <a:lvl1pPr marL="0" indent="0">
              <a:buNone/>
              <a:defRPr sz="1400"/>
            </a:lvl1pPr>
            <a:lvl2pPr marL="457109" indent="0">
              <a:buNone/>
              <a:defRPr sz="1200"/>
            </a:lvl2pPr>
            <a:lvl3pPr marL="914217" indent="0">
              <a:buNone/>
              <a:defRPr sz="1000"/>
            </a:lvl3pPr>
            <a:lvl4pPr marL="1371326" indent="0">
              <a:buNone/>
              <a:defRPr sz="900"/>
            </a:lvl4pPr>
            <a:lvl5pPr marL="1828434" indent="0">
              <a:buNone/>
              <a:defRPr sz="900"/>
            </a:lvl5pPr>
            <a:lvl6pPr marL="2285543" indent="0">
              <a:buNone/>
              <a:defRPr sz="900"/>
            </a:lvl6pPr>
            <a:lvl7pPr marL="2742651" indent="0">
              <a:buNone/>
              <a:defRPr sz="900"/>
            </a:lvl7pPr>
            <a:lvl8pPr marL="3199760" indent="0">
              <a:buNone/>
              <a:defRPr sz="900"/>
            </a:lvl8pPr>
            <a:lvl9pPr marL="3656868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687FAB-6936-4AD2-80D0-B1C34004AE80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1646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7EF9DF-8327-432B-9ED3-1EE3F9FF9FDE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0940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61138" y="0"/>
            <a:ext cx="2006600" cy="616442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39750" y="0"/>
            <a:ext cx="5868988" cy="616442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038872-C5C5-479A-92C5-CA4912ABD216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680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750" y="1"/>
            <a:ext cx="8001000" cy="83641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566738" y="1052270"/>
            <a:ext cx="3924300" cy="511215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3438" y="1052270"/>
            <a:ext cx="3924300" cy="511215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EEF22E-1929-4F91-A4AE-73FAB1D3D41E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685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6738" y="86628"/>
            <a:ext cx="8001000" cy="798898"/>
          </a:xfrm>
        </p:spPr>
        <p:txBody>
          <a:bodyPr anchor="ctr"/>
          <a:lstStyle>
            <a:lvl1pPr algn="ctr">
              <a:defRPr sz="4000">
                <a:solidFill>
                  <a:srgbClr val="000099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66738" y="1078029"/>
            <a:ext cx="8001000" cy="5087821"/>
          </a:xfrm>
        </p:spPr>
        <p:txBody>
          <a:bodyPr/>
          <a:lstStyle>
            <a:lvl1pPr marL="469900" indent="-469900">
              <a:buClr>
                <a:srgbClr val="008000"/>
              </a:buClr>
              <a:buFont typeface="Wingdings" panose="05000000000000000000" pitchFamily="2" charset="2"/>
              <a:buChar char="u"/>
              <a:defRPr/>
            </a:lvl1pPr>
            <a:lvl2pPr marL="908050" indent="-436563">
              <a:buClr>
                <a:srgbClr val="663300"/>
              </a:buClr>
              <a:buFont typeface="Wingdings" panose="05000000000000000000" pitchFamily="2" charset="2"/>
              <a:buChar char="Ø"/>
              <a:defRPr/>
            </a:lvl2pPr>
            <a:lvl3pPr marL="1304925" indent="-395288">
              <a:buClr>
                <a:srgbClr val="996600"/>
              </a:buClr>
              <a:buFont typeface="Wingdings" panose="05000000000000000000" pitchFamily="2" charset="2"/>
              <a:buChar char="l"/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 txBox="1">
            <a:spLocks noChangeArrowheads="1"/>
          </p:cNvSpPr>
          <p:nvPr userDrawn="1"/>
        </p:nvSpPr>
        <p:spPr bwMode="auto">
          <a:xfrm>
            <a:off x="8191099" y="7254"/>
            <a:ext cx="95649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zh-TW"/>
            </a:defPPr>
            <a:lvl1pPr marL="0" algn="r" defTabSz="914400" rtl="0" eaLnBrk="1" latinLnBrk="0" hangingPunct="1">
              <a:defRPr kumimoji="0" sz="2000" b="1" kern="1200" smtClean="0">
                <a:solidFill>
                  <a:schemeClr val="tx1"/>
                </a:solidFill>
                <a:latin typeface="+mn-lt"/>
                <a:ea typeface="新細明體" panose="02020500000000000000" pitchFamily="18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TW" dirty="0" smtClean="0">
                <a:solidFill>
                  <a:srgbClr val="000000"/>
                </a:solidFill>
              </a:rPr>
              <a:t>p.</a:t>
            </a:r>
            <a:fld id="{136B0423-0646-4552-A615-56142C2460DF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7626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750" y="0"/>
            <a:ext cx="8001000" cy="114114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566738" y="1436356"/>
            <a:ext cx="8001000" cy="6978621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按一下圖示以新增表格</a:t>
            </a:r>
            <a:endParaRPr lang="zh-TW" altLang="en-US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11863E-2A46-4921-A21C-23B8722233E8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450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539750" y="0"/>
            <a:ext cx="8027988" cy="616601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9B4AB0-2972-4A36-8104-5F7877F258D4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088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 userDrawn="1"/>
        </p:nvSpPr>
        <p:spPr bwMode="auto">
          <a:xfrm>
            <a:off x="8152598" y="0"/>
            <a:ext cx="991401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zh-TW"/>
            </a:defPPr>
            <a:lvl1pPr marL="0" algn="r" defTabSz="914400" rtl="0" eaLnBrk="1" latinLnBrk="0" hangingPunct="1">
              <a:defRPr kumimoji="0" sz="2000" b="1" kern="1200" smtClean="0">
                <a:solidFill>
                  <a:schemeClr val="tx1"/>
                </a:solidFill>
                <a:latin typeface="+mn-lt"/>
                <a:ea typeface="新細明體" panose="02020500000000000000" pitchFamily="18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TW" smtClean="0">
                <a:solidFill>
                  <a:srgbClr val="000000"/>
                </a:solidFill>
              </a:rPr>
              <a:t>p.</a:t>
            </a:r>
            <a:fld id="{136B0423-0646-4552-A615-56142C2460DF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566738" y="115503"/>
            <a:ext cx="8001000" cy="770021"/>
          </a:xfrm>
        </p:spPr>
        <p:txBody>
          <a:bodyPr anchor="ctr"/>
          <a:lstStyle>
            <a:lvl1pPr algn="ctr">
              <a:defRPr sz="4000">
                <a:solidFill>
                  <a:srgbClr val="000099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566738" y="1078029"/>
            <a:ext cx="8001000" cy="5087821"/>
          </a:xfrm>
        </p:spPr>
        <p:txBody>
          <a:bodyPr/>
          <a:lstStyle>
            <a:lvl1pPr marL="469900" indent="-469900">
              <a:buClr>
                <a:srgbClr val="008000"/>
              </a:buClr>
              <a:buFont typeface="Wingdings" panose="05000000000000000000" pitchFamily="2" charset="2"/>
              <a:buChar char="u"/>
              <a:defRPr/>
            </a:lvl1pPr>
            <a:lvl2pPr marL="908050" indent="-436563">
              <a:buClr>
                <a:srgbClr val="663300"/>
              </a:buClr>
              <a:buFont typeface="Wingdings" panose="05000000000000000000" pitchFamily="2" charset="2"/>
              <a:buChar char="Ø"/>
              <a:defRPr/>
            </a:lvl2pPr>
            <a:lvl3pPr marL="1304925" indent="-395288">
              <a:buClr>
                <a:srgbClr val="996600"/>
              </a:buClr>
              <a:buFont typeface="Wingdings" panose="05000000000000000000" pitchFamily="2" charset="2"/>
              <a:buChar char="l"/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549394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 descr="淺色水平線"/>
          <p:cNvSpPr>
            <a:spLocks noChangeArrowheads="1"/>
          </p:cNvSpPr>
          <p:nvPr userDrawn="1"/>
        </p:nvSpPr>
        <p:spPr bwMode="gray">
          <a:xfrm>
            <a:off x="0" y="1341438"/>
            <a:ext cx="9132888" cy="12954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sz="3599" b="0">
              <a:solidFill>
                <a:srgbClr val="000000"/>
              </a:solidFill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24276"/>
            <a:ext cx="91440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4263" y="1465063"/>
            <a:ext cx="8258475" cy="1020762"/>
          </a:xfrm>
        </p:spPr>
        <p:txBody>
          <a:bodyPr anchor="ctr"/>
          <a:lstStyle>
            <a:lvl1pPr algn="ctr">
              <a:defRPr sz="4999">
                <a:solidFill>
                  <a:srgbClr val="000066"/>
                </a:solidFill>
              </a:defRPr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981326"/>
            <a:ext cx="7010400" cy="204787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799"/>
            </a:lvl1pPr>
          </a:lstStyle>
          <a:p>
            <a:pPr lvl="0"/>
            <a:r>
              <a:rPr lang="zh-TW" altLang="en-US" noProof="0" dirty="0"/>
              <a:t>按一下以編輯母片副標題樣式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81476" y="0"/>
            <a:ext cx="962525" cy="457200"/>
          </a:xfrm>
        </p:spPr>
        <p:txBody>
          <a:bodyPr/>
          <a:lstStyle>
            <a:lvl1pPr>
              <a:defRPr sz="2000" b="1" smtClean="0"/>
            </a:lvl1pPr>
          </a:lstStyle>
          <a:p>
            <a:pPr>
              <a:defRPr/>
            </a:pPr>
            <a:r>
              <a:rPr lang="en-US" altLang="zh-TW" dirty="0">
                <a:solidFill>
                  <a:srgbClr val="000000"/>
                </a:solidFill>
              </a:rPr>
              <a:t>p.</a:t>
            </a:r>
            <a:fld id="{136B0423-0646-4552-A615-56142C2460DF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708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6738" y="86628"/>
            <a:ext cx="8001000" cy="798898"/>
          </a:xfrm>
        </p:spPr>
        <p:txBody>
          <a:bodyPr anchor="ctr"/>
          <a:lstStyle>
            <a:lvl1pPr algn="ctr">
              <a:defRPr sz="3999">
                <a:solidFill>
                  <a:srgbClr val="000099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66738" y="1078030"/>
            <a:ext cx="8001000" cy="5087821"/>
          </a:xfrm>
        </p:spPr>
        <p:txBody>
          <a:bodyPr/>
          <a:lstStyle>
            <a:lvl1pPr marL="469806" indent="-469806">
              <a:buClr>
                <a:srgbClr val="008000"/>
              </a:buClr>
              <a:buFont typeface="Wingdings" panose="05000000000000000000" pitchFamily="2" charset="2"/>
              <a:buChar char="u"/>
              <a:defRPr/>
            </a:lvl1pPr>
            <a:lvl2pPr marL="907868" indent="-436476">
              <a:buClr>
                <a:srgbClr val="663300"/>
              </a:buClr>
              <a:buFont typeface="Wingdings" panose="05000000000000000000" pitchFamily="2" charset="2"/>
              <a:buChar char="Ø"/>
              <a:defRPr/>
            </a:lvl2pPr>
            <a:lvl3pPr marL="1304664" indent="-395209">
              <a:buClr>
                <a:srgbClr val="996600"/>
              </a:buClr>
              <a:buFont typeface="Wingdings" panose="05000000000000000000" pitchFamily="2" charset="2"/>
              <a:buChar char="l"/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 txBox="1">
            <a:spLocks noChangeArrowheads="1"/>
          </p:cNvSpPr>
          <p:nvPr userDrawn="1"/>
        </p:nvSpPr>
        <p:spPr bwMode="auto">
          <a:xfrm>
            <a:off x="8191099" y="7254"/>
            <a:ext cx="95649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19" tIns="45709" rIns="91419" bIns="45709" numCol="1" anchor="t" anchorCtr="0" compatLnSpc="1">
            <a:prstTxWarp prst="textNoShape">
              <a:avLst/>
            </a:prstTxWarp>
          </a:bodyPr>
          <a:lstStyle>
            <a:defPPr>
              <a:defRPr lang="zh-TW"/>
            </a:defPPr>
            <a:lvl1pPr marL="0" algn="r" defTabSz="914400" rtl="0" eaLnBrk="1" latinLnBrk="0" hangingPunct="1">
              <a:defRPr kumimoji="0" sz="2000" b="1" kern="1200" smtClean="0">
                <a:solidFill>
                  <a:schemeClr val="tx1"/>
                </a:solidFill>
                <a:latin typeface="+mn-lt"/>
                <a:ea typeface="新細明體" panose="02020500000000000000" pitchFamily="18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TW" dirty="0">
                <a:solidFill>
                  <a:srgbClr val="000000"/>
                </a:solidFill>
              </a:rPr>
              <a:t>p.</a:t>
            </a:r>
            <a:fld id="{136B0423-0646-4552-A615-56142C2460DF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178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 userDrawn="1"/>
        </p:nvSpPr>
        <p:spPr bwMode="auto">
          <a:xfrm>
            <a:off x="8152600" y="0"/>
            <a:ext cx="991401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19" tIns="45709" rIns="91419" bIns="45709" numCol="1" anchor="t" anchorCtr="0" compatLnSpc="1">
            <a:prstTxWarp prst="textNoShape">
              <a:avLst/>
            </a:prstTxWarp>
          </a:bodyPr>
          <a:lstStyle>
            <a:defPPr>
              <a:defRPr lang="zh-TW"/>
            </a:defPPr>
            <a:lvl1pPr marL="0" algn="r" defTabSz="914400" rtl="0" eaLnBrk="1" latinLnBrk="0" hangingPunct="1">
              <a:defRPr kumimoji="0" sz="2000" b="1" kern="1200" smtClean="0">
                <a:solidFill>
                  <a:schemeClr val="tx1"/>
                </a:solidFill>
                <a:latin typeface="+mn-lt"/>
                <a:ea typeface="新細明體" panose="02020500000000000000" pitchFamily="18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TW">
                <a:solidFill>
                  <a:srgbClr val="000000"/>
                </a:solidFill>
              </a:rPr>
              <a:t>p.</a:t>
            </a:r>
            <a:fld id="{136B0423-0646-4552-A615-56142C2460DF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566738" y="115504"/>
            <a:ext cx="8001000" cy="770021"/>
          </a:xfrm>
        </p:spPr>
        <p:txBody>
          <a:bodyPr anchor="ctr"/>
          <a:lstStyle>
            <a:lvl1pPr algn="ctr">
              <a:defRPr sz="3999">
                <a:solidFill>
                  <a:srgbClr val="000099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566738" y="1078030"/>
            <a:ext cx="8001000" cy="5087821"/>
          </a:xfrm>
        </p:spPr>
        <p:txBody>
          <a:bodyPr/>
          <a:lstStyle>
            <a:lvl1pPr marL="469806" indent="-469806">
              <a:buClr>
                <a:srgbClr val="008000"/>
              </a:buClr>
              <a:buFont typeface="Wingdings" panose="05000000000000000000" pitchFamily="2" charset="2"/>
              <a:buChar char="u"/>
              <a:defRPr/>
            </a:lvl1pPr>
            <a:lvl2pPr marL="907868" indent="-436476">
              <a:buClr>
                <a:srgbClr val="663300"/>
              </a:buClr>
              <a:buFont typeface="Wingdings" panose="05000000000000000000" pitchFamily="2" charset="2"/>
              <a:buChar char="Ø"/>
              <a:defRPr/>
            </a:lvl2pPr>
            <a:lvl3pPr marL="1304664" indent="-395209">
              <a:buClr>
                <a:srgbClr val="996600"/>
              </a:buClr>
              <a:buFont typeface="Wingdings" panose="05000000000000000000" pitchFamily="2" charset="2"/>
              <a:buChar char="l"/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16994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9CDD2-CA6C-4A6B-82D5-49368E2C5593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009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 descr="淺色水平線"/>
          <p:cNvSpPr>
            <a:spLocks noChangeArrowheads="1"/>
          </p:cNvSpPr>
          <p:nvPr userDrawn="1"/>
        </p:nvSpPr>
        <p:spPr bwMode="gray">
          <a:xfrm>
            <a:off x="0" y="1341128"/>
            <a:ext cx="9132888" cy="1295100"/>
          </a:xfrm>
          <a:prstGeom prst="rect">
            <a:avLst/>
          </a:prstGeom>
          <a:pattFill prst="ltHorz">
            <a:fgClr>
              <a:srgbClr val="C0C0C0"/>
            </a:fgClr>
            <a:bgClr>
              <a:schemeClr val="bg1"/>
            </a:bgClr>
          </a:patt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itchFamily="2" charset="2"/>
              <a:buNone/>
              <a:defRPr/>
            </a:pPr>
            <a:endParaRPr lang="zh-TW" altLang="en-US" sz="3599" smtClean="0">
              <a:solidFill>
                <a:srgbClr val="000000"/>
              </a:solidFill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23413"/>
            <a:ext cx="9144000" cy="3134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483969"/>
            <a:ext cx="7772400" cy="1020526"/>
          </a:xfrm>
        </p:spPr>
        <p:txBody>
          <a:bodyPr/>
          <a:lstStyle>
            <a:lvl1pPr>
              <a:defRPr sz="3999"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8206"/>
            <a:ext cx="7010400" cy="159983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799"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541"/>
            <a:ext cx="1905000" cy="45709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541"/>
            <a:ext cx="2895600" cy="45709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541"/>
            <a:ext cx="1905000" cy="457094"/>
          </a:xfrm>
        </p:spPr>
        <p:txBody>
          <a:bodyPr/>
          <a:lstStyle>
            <a:lvl1pPr>
              <a:defRPr/>
            </a:lvl1pPr>
          </a:lstStyle>
          <a:p>
            <a:fld id="{164694C5-A265-405D-9B3B-AF33B336EBD7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579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92669C-2A94-47D0-96FE-681EFACA386A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701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6" Type="http://schemas.openxmlformats.org/officeDocument/2006/relationships/image" Target="../media/image5.jpeg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0"/>
            <a:ext cx="800100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052513"/>
            <a:ext cx="8001000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69900" lvl="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Font typeface="Wingdings" panose="05000000000000000000" pitchFamily="2" charset="2"/>
              <a:buChar char="u"/>
            </a:pPr>
            <a:r>
              <a:rPr lang="zh-TW" altLang="en-US" dirty="0" smtClean="0"/>
              <a:t>按一下以編輯母片</a:t>
            </a:r>
          </a:p>
          <a:p>
            <a:pPr marL="908050" lvl="1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3300"/>
              </a:buClr>
              <a:buFont typeface="Wingdings" panose="05000000000000000000" pitchFamily="2" charset="2"/>
              <a:buChar char="Ø"/>
            </a:pPr>
            <a:r>
              <a:rPr lang="zh-TW" altLang="en-US" dirty="0" smtClean="0"/>
              <a:t>第二層</a:t>
            </a:r>
          </a:p>
          <a:p>
            <a:pPr marL="1304925" lvl="2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00"/>
              </a:buClr>
              <a:buFont typeface="Wingdings" panose="05000000000000000000" pitchFamily="2" charset="2"/>
              <a:buChar char="l"/>
            </a:pPr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FontTx/>
              <a:buNone/>
              <a:defRPr kumimoji="0" sz="1200" b="0">
                <a:ea typeface="新細明體" pitchFamily="18" charset="-12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113" y="6237288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kumimoji="0" sz="1200" b="0">
                <a:ea typeface="新細明體" pitchFamily="18" charset="-12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237288"/>
            <a:ext cx="19812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>
                <a:ea typeface="新細明體" panose="02020500000000000000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9DA20A-D434-4590-AB94-EE5A60DF91E9}" type="slidenum">
              <a:rPr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pic>
        <p:nvPicPr>
          <p:cNvPr id="1031" name="Picture 12" descr="CYCH-logo橫式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6453188"/>
            <a:ext cx="17605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3" descr="淺色水平線"/>
          <p:cNvSpPr>
            <a:spLocks noChangeArrowheads="1"/>
          </p:cNvSpPr>
          <p:nvPr/>
        </p:nvSpPr>
        <p:spPr bwMode="gray">
          <a:xfrm>
            <a:off x="0" y="0"/>
            <a:ext cx="9144000" cy="981075"/>
          </a:xfrm>
          <a:prstGeom prst="rect">
            <a:avLst/>
          </a:prstGeom>
          <a:blipFill dpi="0" rotWithShape="0">
            <a:blip r:embed="rId6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b="0">
              <a:solidFill>
                <a:srgbClr val="000000"/>
              </a:solidFill>
            </a:endParaRPr>
          </a:p>
        </p:txBody>
      </p:sp>
      <p:sp>
        <p:nvSpPr>
          <p:cNvPr id="1033" name="Line 14"/>
          <p:cNvSpPr>
            <a:spLocks noChangeShapeType="1"/>
          </p:cNvSpPr>
          <p:nvPr/>
        </p:nvSpPr>
        <p:spPr bwMode="gray">
          <a:xfrm>
            <a:off x="0" y="6597650"/>
            <a:ext cx="6935788" cy="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TW" altLang="en-US" sz="3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540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9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800">
          <a:solidFill>
            <a:srgbClr val="003300"/>
          </a:solidFill>
          <a:latin typeface="Verdana" pitchFamily="34" charset="0"/>
          <a:ea typeface="標楷體" pitchFamily="65" charset="-12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lang="zh-TW" altLang="en-US" sz="30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lang="zh-TW" altLang="en-US" sz="2600" dirty="0" smtClean="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lang="zh-TW" altLang="en-US" sz="2300" dirty="0" smtClean="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1"/>
            <a:ext cx="800100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052514"/>
            <a:ext cx="8001000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69806" lvl="0" indent="-469806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Font typeface="Wingdings" panose="05000000000000000000" pitchFamily="2" charset="2"/>
              <a:buChar char="u"/>
            </a:pPr>
            <a:r>
              <a:rPr lang="zh-TW" altLang="en-US" dirty="0" smtClean="0"/>
              <a:t>按一下以編輯母片</a:t>
            </a:r>
          </a:p>
          <a:p>
            <a:pPr marL="907868" lvl="1" indent="-436476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3300"/>
              </a:buClr>
              <a:buFont typeface="Wingdings" panose="05000000000000000000" pitchFamily="2" charset="2"/>
              <a:buChar char="Ø"/>
            </a:pPr>
            <a:r>
              <a:rPr lang="zh-TW" altLang="en-US" dirty="0" smtClean="0"/>
              <a:t>第二層</a:t>
            </a:r>
          </a:p>
          <a:p>
            <a:pPr marL="1304664" lvl="2" indent="-395209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00"/>
              </a:buClr>
              <a:buFont typeface="Wingdings" panose="05000000000000000000" pitchFamily="2" charset="2"/>
              <a:buChar char="l"/>
            </a:pPr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FontTx/>
              <a:buNone/>
              <a:defRPr kumimoji="0" sz="1200" b="0">
                <a:ea typeface="新細明體" pitchFamily="18" charset="-12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113" y="6237288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kumimoji="0" sz="1200" b="0">
                <a:ea typeface="新細明體" pitchFamily="18" charset="-12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237288"/>
            <a:ext cx="19812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>
                <a:ea typeface="新細明體" panose="02020500000000000000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9DA20A-D434-4590-AB94-EE5A60DF91E9}" type="slidenum">
              <a:rPr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pic>
        <p:nvPicPr>
          <p:cNvPr id="1031" name="Picture 12" descr="CYCH-logo橫式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6453188"/>
            <a:ext cx="17605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3" descr="淺色水平線"/>
          <p:cNvSpPr>
            <a:spLocks noChangeArrowheads="1"/>
          </p:cNvSpPr>
          <p:nvPr/>
        </p:nvSpPr>
        <p:spPr bwMode="gray">
          <a:xfrm>
            <a:off x="0" y="1"/>
            <a:ext cx="9144000" cy="981075"/>
          </a:xfrm>
          <a:prstGeom prst="rect">
            <a:avLst/>
          </a:prstGeom>
          <a:blipFill dpi="0" rotWithShape="0">
            <a:blip r:embed="rId7" cstate="print"/>
            <a:srcRect/>
            <a:tile tx="0" ty="0" sx="100000" sy="100000" flip="none" algn="tl"/>
          </a:blip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defRPr kumimoji="1" sz="3600" b="1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None/>
              <a:defRPr/>
            </a:pPr>
            <a:endParaRPr lang="zh-TW" altLang="en-US" sz="3599" b="0">
              <a:solidFill>
                <a:srgbClr val="000000"/>
              </a:solidFill>
            </a:endParaRPr>
          </a:p>
        </p:txBody>
      </p:sp>
      <p:sp>
        <p:nvSpPr>
          <p:cNvPr id="1033" name="Line 14"/>
          <p:cNvSpPr>
            <a:spLocks noChangeShapeType="1"/>
          </p:cNvSpPr>
          <p:nvPr/>
        </p:nvSpPr>
        <p:spPr bwMode="gray">
          <a:xfrm>
            <a:off x="0" y="6597650"/>
            <a:ext cx="6935788" cy="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TW" altLang="en-US" sz="3599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571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5pPr>
      <a:lvl6pPr marL="457109" algn="l" rtl="0" eaLnBrk="1" fontAlgn="base" hangingPunct="1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6pPr>
      <a:lvl7pPr marL="914217" algn="l" rtl="0" eaLnBrk="1" fontAlgn="base" hangingPunct="1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7pPr>
      <a:lvl8pPr marL="1371326" algn="l" rtl="0" eaLnBrk="1" fontAlgn="base" hangingPunct="1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8pPr>
      <a:lvl9pPr marL="1828434" algn="l" rtl="0" eaLnBrk="1" fontAlgn="base" hangingPunct="1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9pPr>
    </p:titleStyle>
    <p:bodyStyle>
      <a:lvl1pPr marL="469806" indent="-469806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lang="zh-TW" altLang="en-US" sz="2999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907868" indent="-436476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lang="zh-TW" altLang="en-US" sz="2599" dirty="0" smtClean="0">
          <a:solidFill>
            <a:schemeClr val="tx1"/>
          </a:solidFill>
          <a:latin typeface="+mn-lt"/>
          <a:ea typeface="+mn-ea"/>
        </a:defRPr>
      </a:lvl2pPr>
      <a:lvl3pPr marL="1304664" indent="-395209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kumimoji="1" lang="zh-TW" altLang="en-US" sz="2300" dirty="0" smtClean="0">
          <a:solidFill>
            <a:schemeClr val="tx1"/>
          </a:solidFill>
          <a:latin typeface="+mn-lt"/>
          <a:ea typeface="+mn-ea"/>
        </a:defRPr>
      </a:lvl3pPr>
      <a:lvl4pPr marL="1693524" indent="-38727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93494" indent="-39838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0603" indent="-39838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7711" indent="-39838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4820" indent="-39838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1928" indent="-39838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9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7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26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34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43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51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0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68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1"/>
            <a:ext cx="8001000" cy="836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052270"/>
            <a:ext cx="8001000" cy="5113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367"/>
            <a:ext cx="1981200" cy="47614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ClrTx/>
              <a:buFontTx/>
              <a:buNone/>
              <a:defRPr kumimoji="0" sz="1200">
                <a:ea typeface="新細明體" pitchFamily="18" charset="-12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113" y="6237431"/>
            <a:ext cx="2895600" cy="47614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kumimoji="0" sz="1200">
                <a:ea typeface="新細明體" pitchFamily="18" charset="-12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237431"/>
            <a:ext cx="1981200" cy="47614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2D275D5-6C17-4256-8442-BAA158ACDC7C}" type="slidenum">
              <a:rPr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32" name="Rectangle 13" descr="淺色水平線"/>
          <p:cNvSpPr>
            <a:spLocks noChangeArrowheads="1"/>
          </p:cNvSpPr>
          <p:nvPr/>
        </p:nvSpPr>
        <p:spPr bwMode="gray">
          <a:xfrm>
            <a:off x="0" y="0"/>
            <a:ext cx="9144000" cy="980848"/>
          </a:xfrm>
          <a:prstGeom prst="rect">
            <a:avLst/>
          </a:prstGeom>
          <a:pattFill prst="ltHorz">
            <a:fgClr>
              <a:schemeClr val="bg2"/>
            </a:fgClr>
            <a:bgClr>
              <a:schemeClr val="bg1"/>
            </a:bgClr>
          </a:patt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itchFamily="34" charset="0"/>
                <a:ea typeface="標楷體" pitchFamily="65" charset="-12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itchFamily="2" charset="2"/>
              <a:buNone/>
              <a:defRPr/>
            </a:pPr>
            <a:endParaRPr lang="zh-TW" altLang="en-US" sz="3599" smtClean="0">
              <a:solidFill>
                <a:srgbClr val="000000"/>
              </a:solidFill>
            </a:endParaRPr>
          </a:p>
        </p:txBody>
      </p:sp>
      <p:sp>
        <p:nvSpPr>
          <p:cNvPr id="2" name="Line 14"/>
          <p:cNvSpPr>
            <a:spLocks noChangeShapeType="1"/>
          </p:cNvSpPr>
          <p:nvPr/>
        </p:nvSpPr>
        <p:spPr bwMode="gray">
          <a:xfrm>
            <a:off x="0" y="6597710"/>
            <a:ext cx="6935788" cy="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TW" altLang="en-US" sz="3599">
              <a:solidFill>
                <a:srgbClr val="000000"/>
              </a:solidFill>
            </a:endParaRPr>
          </a:p>
        </p:txBody>
      </p:sp>
      <p:pic>
        <p:nvPicPr>
          <p:cNvPr id="1033" name="Picture 14" descr="院徽全銜(新版1)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6" y="6407255"/>
            <a:ext cx="1800225" cy="261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294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5pPr>
      <a:lvl6pPr marL="457109" algn="l" rtl="0" eaLnBrk="1" fontAlgn="base" hangingPunct="1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6pPr>
      <a:lvl7pPr marL="914217" algn="l" rtl="0" eaLnBrk="1" fontAlgn="base" hangingPunct="1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7pPr>
      <a:lvl8pPr marL="1371326" algn="l" rtl="0" eaLnBrk="1" fontAlgn="base" hangingPunct="1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8pPr>
      <a:lvl9pPr marL="1828434" algn="l" rtl="0" eaLnBrk="1" fontAlgn="base" hangingPunct="1">
        <a:spcBef>
          <a:spcPct val="0"/>
        </a:spcBef>
        <a:spcAft>
          <a:spcPct val="0"/>
        </a:spcAft>
        <a:defRPr kumimoji="1" sz="3799">
          <a:solidFill>
            <a:srgbClr val="003300"/>
          </a:solidFill>
          <a:latin typeface="Verdana" pitchFamily="34" charset="0"/>
          <a:ea typeface="標楷體" pitchFamily="65" charset="-120"/>
        </a:defRPr>
      </a:lvl9pPr>
    </p:titleStyle>
    <p:bodyStyle>
      <a:lvl1pPr marL="469806" indent="-469806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2999">
          <a:solidFill>
            <a:schemeClr val="tx1"/>
          </a:solidFill>
          <a:latin typeface="+mn-lt"/>
          <a:ea typeface="+mn-ea"/>
          <a:cs typeface="+mn-cs"/>
        </a:defRPr>
      </a:lvl1pPr>
      <a:lvl2pPr marL="907868" indent="-436476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599">
          <a:solidFill>
            <a:schemeClr val="tx1"/>
          </a:solidFill>
          <a:latin typeface="+mn-lt"/>
          <a:ea typeface="+mn-ea"/>
        </a:defRPr>
      </a:lvl2pPr>
      <a:lvl3pPr marL="1304664" indent="-395209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2300">
          <a:solidFill>
            <a:schemeClr val="tx1"/>
          </a:solidFill>
          <a:latin typeface="+mn-lt"/>
          <a:ea typeface="+mn-ea"/>
        </a:defRPr>
      </a:lvl3pPr>
      <a:lvl4pPr marL="1693524" indent="-38727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93494" indent="-39838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0603" indent="-39838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7711" indent="-39838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4820" indent="-39838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1928" indent="-39838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9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7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26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34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43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51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0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68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5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EBM</a:t>
            </a:r>
            <a:r>
              <a:rPr lang="zh-TW" altLang="en-US" sz="5400" b="1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中心業務執行報告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47800" y="2800953"/>
            <a:ext cx="6204284" cy="2228248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2020.03.02(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>
                <a:solidFill>
                  <a:srgbClr val="000000"/>
                </a:solidFill>
              </a:rPr>
              <a:t>p.</a:t>
            </a:r>
            <a:fld id="{136B0423-0646-4552-A615-56142C2460DF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098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框架 5"/>
          <p:cNvSpPr/>
          <p:nvPr/>
        </p:nvSpPr>
        <p:spPr bwMode="auto">
          <a:xfrm>
            <a:off x="0" y="0"/>
            <a:ext cx="9144000" cy="6858000"/>
          </a:xfrm>
          <a:prstGeom prst="frame">
            <a:avLst>
              <a:gd name="adj1" fmla="val 13982"/>
            </a:avLst>
          </a:prstGeom>
          <a:pattFill prst="smCheck">
            <a:fgClr>
              <a:srgbClr val="6699FF"/>
            </a:fgClr>
            <a:bgClr>
              <a:schemeClr val="bg1"/>
            </a:bgClr>
          </a:patt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69900" marR="0" indent="-469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None/>
              <a:tabLst/>
            </a:pPr>
            <a:endParaRPr kumimoji="1" lang="zh-TW" alt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標楷體" pitchFamily="65" charset="-120"/>
            </a:endParaRPr>
          </a:p>
        </p:txBody>
      </p:sp>
      <p:sp>
        <p:nvSpPr>
          <p:cNvPr id="2" name="L-圖案 1"/>
          <p:cNvSpPr/>
          <p:nvPr/>
        </p:nvSpPr>
        <p:spPr bwMode="auto">
          <a:xfrm>
            <a:off x="0" y="4365625"/>
            <a:ext cx="2411413" cy="2376488"/>
          </a:xfrm>
          <a:prstGeom prst="corner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469900" indent="-469900" algn="ctr" fontAlgn="base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defRPr/>
            </a:pPr>
            <a:endParaRPr kumimoji="1" lang="zh-TW" altLang="en-US" sz="3600">
              <a:solidFill>
                <a:srgbClr val="000000"/>
              </a:solidFill>
            </a:endParaRPr>
          </a:p>
        </p:txBody>
      </p:sp>
      <p:sp>
        <p:nvSpPr>
          <p:cNvPr id="16388" name="矩形 3"/>
          <p:cNvSpPr>
            <a:spLocks noChangeArrowheads="1"/>
          </p:cNvSpPr>
          <p:nvPr/>
        </p:nvSpPr>
        <p:spPr bwMode="auto">
          <a:xfrm>
            <a:off x="899592" y="1776261"/>
            <a:ext cx="7344816" cy="3327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Verdan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ctr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</a:pPr>
            <a:r>
              <a:rPr lang="zh-TW" altLang="en-US" sz="3800" b="1" spc="600" dirty="0" smtClean="0">
                <a:solidFill>
                  <a:srgbClr val="0033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實證醫</a:t>
            </a:r>
            <a:r>
              <a:rPr lang="zh-TW" altLang="en-US" sz="3800" b="1" spc="600" dirty="0">
                <a:solidFill>
                  <a:srgbClr val="0033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zh-TW" altLang="en-US" sz="3800" b="1" spc="600" dirty="0" smtClean="0">
                <a:solidFill>
                  <a:srgbClr val="0033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中心</a:t>
            </a:r>
            <a:endParaRPr lang="zh-TW" altLang="en-US" sz="3800" b="1" spc="600" dirty="0">
              <a:solidFill>
                <a:srgbClr val="0033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</a:pPr>
            <a:r>
              <a:rPr lang="zh-TW" altLang="en-US" sz="3800" b="1" spc="600" dirty="0">
                <a:solidFill>
                  <a:srgbClr val="0033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業務報告</a:t>
            </a:r>
            <a:endParaRPr lang="en-US" altLang="zh-TW" sz="3800" b="1" spc="600" dirty="0">
              <a:solidFill>
                <a:srgbClr val="0033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</a:pPr>
            <a:endParaRPr lang="zh-TW" altLang="en-US" sz="2000" b="1" dirty="0">
              <a:solidFill>
                <a:srgbClr val="0033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None/>
            </a:pPr>
            <a:r>
              <a:rPr lang="zh-TW" altLang="en-US" sz="3800" b="1" dirty="0" smtClean="0">
                <a:solidFill>
                  <a:srgbClr val="0033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報告</a:t>
            </a:r>
            <a:r>
              <a:rPr lang="zh-TW" altLang="en-US" sz="3800" b="1" dirty="0">
                <a:solidFill>
                  <a:srgbClr val="0033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者</a:t>
            </a:r>
            <a:r>
              <a:rPr lang="en-US" altLang="zh-TW" sz="3800" b="1" dirty="0">
                <a:solidFill>
                  <a:srgbClr val="0033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 </a:t>
            </a:r>
            <a:r>
              <a:rPr lang="zh-TW" altLang="en-US" sz="3800" b="1" dirty="0" smtClean="0">
                <a:solidFill>
                  <a:srgbClr val="0033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江培群 主任</a:t>
            </a:r>
            <a:endParaRPr lang="zh-TW" altLang="en-US" sz="3800" b="1" dirty="0">
              <a:solidFill>
                <a:srgbClr val="0033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投影片編號版面配置區 3"/>
          <p:cNvSpPr txBox="1">
            <a:spLocks/>
          </p:cNvSpPr>
          <p:nvPr/>
        </p:nvSpPr>
        <p:spPr bwMode="auto">
          <a:xfrm>
            <a:off x="8152598" y="105995"/>
            <a:ext cx="903555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zh-TW"/>
            </a:defPPr>
            <a:lvl1pPr marL="0" algn="r" defTabSz="914400" rtl="0" eaLnBrk="1" latinLnBrk="0" hangingPunct="1">
              <a:defRPr kumimoji="0" sz="1200" kern="1200" smtClean="0">
                <a:solidFill>
                  <a:schemeClr val="tx1"/>
                </a:solidFill>
                <a:latin typeface="+mn-lt"/>
                <a:ea typeface="新細明體" panose="02020500000000000000" pitchFamily="18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TW" sz="2000" b="1" dirty="0" smtClean="0">
                <a:solidFill>
                  <a:srgbClr val="000000"/>
                </a:solidFill>
              </a:rPr>
              <a:t>p.</a:t>
            </a:r>
            <a:fld id="{8F51A6BF-22A2-4DC2-9FA0-EE03F7950E6E}" type="slidenum">
              <a:rPr lang="en-US" altLang="zh-TW" sz="2000" b="1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altLang="zh-TW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40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999" b="1" dirty="0" smtClean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</a:rPr>
              <a:t>2019</a:t>
            </a:r>
            <a:r>
              <a:rPr lang="zh-TW" altLang="en-US" sz="3999" b="1" dirty="0" smtClean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</a:rPr>
              <a:t>實證醫學中心</a:t>
            </a:r>
            <a:r>
              <a:rPr lang="zh-TW" altLang="en-US" sz="3999" b="1" dirty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</a:rPr>
              <a:t>年度總結報告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698537"/>
              </p:ext>
            </p:extLst>
          </p:nvPr>
        </p:nvGraphicFramePr>
        <p:xfrm>
          <a:off x="173256" y="1078029"/>
          <a:ext cx="8739738" cy="5502632"/>
        </p:xfrm>
        <a:graphic>
          <a:graphicData uri="http://schemas.openxmlformats.org/drawingml/2006/table">
            <a:tbl>
              <a:tblPr firstRow="1" bandRow="1"/>
              <a:tblGrid>
                <a:gridCol w="2706186"/>
                <a:gridCol w="6033552"/>
              </a:tblGrid>
              <a:tr h="534632">
                <a:tc>
                  <a:txBody>
                    <a:bodyPr/>
                    <a:lstStyle/>
                    <a:p>
                      <a:pPr marL="0" algn="ctr" defTabSz="914217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2400" b="1" kern="1200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項 目</a:t>
                      </a:r>
                      <a:endParaRPr lang="zh-TW" sz="2400" b="1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17" marR="91417" marT="45710" marB="45710" anchor="ctr">
                    <a:lnL w="28575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84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217" rtl="0" eaLnBrk="1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2400" b="1" kern="1200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成 果</a:t>
                      </a:r>
                      <a:endParaRPr lang="zh-TW" sz="2400" b="1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17" marR="91417" marT="45710" marB="457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8400"/>
                    </a:solidFill>
                  </a:tcPr>
                </a:tc>
              </a:tr>
              <a:tr h="1368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0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EBM</a:t>
                      </a:r>
                      <a:r>
                        <a:rPr lang="zh-TW" altLang="en-US" sz="20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推廣課程與活動</a:t>
                      </a:r>
                      <a:endParaRPr lang="zh-TW" sz="20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72000" marR="72000" marT="45710" marB="45710" anchor="ctr">
                    <a:lnL w="28575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82563" indent="-182563" algn="l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kumimoji="1" lang="zh-TW" altLang="en-US" sz="1600" b="1" kern="1200" dirty="0" smtClean="0">
                          <a:solidFill>
                            <a:srgbClr val="008000"/>
                          </a:solidFill>
                          <a:latin typeface="標楷體" panose="03000509000000000000" pitchFamily="65" charset="-120"/>
                          <a:ea typeface="+mn-ea"/>
                          <a:cs typeface="+mn-cs"/>
                        </a:rPr>
                        <a:t>中心開課</a:t>
                      </a:r>
                      <a:r>
                        <a:rPr kumimoji="1" lang="en-US" altLang="zh-TW" sz="1600" b="1" kern="1200" dirty="0" smtClean="0">
                          <a:solidFill>
                            <a:srgbClr val="008000"/>
                          </a:solidFill>
                          <a:latin typeface="標楷體" panose="03000509000000000000" pitchFamily="65" charset="-120"/>
                          <a:ea typeface="+mn-ea"/>
                          <a:cs typeface="+mn-cs"/>
                        </a:rPr>
                        <a:t>:</a:t>
                      </a:r>
                      <a:r>
                        <a:rPr lang="en-US" altLang="zh-TW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18</a:t>
                      </a:r>
                      <a:r>
                        <a:rPr lang="zh-TW" altLang="en-US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場，</a:t>
                      </a:r>
                      <a:r>
                        <a:rPr lang="en-US" altLang="zh-TW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213</a:t>
                      </a:r>
                      <a:r>
                        <a:rPr lang="zh-TW" altLang="en-US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人</a:t>
                      </a:r>
                      <a:r>
                        <a:rPr lang="en-US" altLang="zh-TW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lang="zh-TW" altLang="en-US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含全院</a:t>
                      </a:r>
                      <a:r>
                        <a:rPr lang="en-US" altLang="zh-TW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EBM</a:t>
                      </a:r>
                      <a:r>
                        <a:rPr lang="zh-TW" altLang="en-US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基礎概念課程、客製化課程、科室</a:t>
                      </a:r>
                      <a:r>
                        <a:rPr lang="en-US" altLang="zh-TW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EBM</a:t>
                      </a:r>
                      <a:r>
                        <a:rPr lang="zh-TW" altLang="en-US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課程、新進醫師學員</a:t>
                      </a:r>
                      <a:r>
                        <a:rPr lang="en-US" altLang="zh-TW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EBM</a:t>
                      </a:r>
                      <a:r>
                        <a:rPr lang="zh-TW" altLang="en-US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工作坊</a:t>
                      </a:r>
                      <a:r>
                        <a:rPr lang="en-US" altLang="zh-TW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lang="zh-TW" altLang="en-US" sz="1600" kern="1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182563" indent="-182563" algn="l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kumimoji="1" lang="zh-TW" altLang="en-US" sz="1600" b="1" kern="1200" dirty="0" smtClean="0">
                          <a:solidFill>
                            <a:srgbClr val="008000"/>
                          </a:solidFill>
                          <a:latin typeface="標楷體" panose="03000509000000000000" pitchFamily="65" charset="-120"/>
                          <a:ea typeface="+mn-ea"/>
                          <a:cs typeface="+mn-cs"/>
                        </a:rPr>
                        <a:t>圖書館資料庫課程</a:t>
                      </a:r>
                      <a:r>
                        <a:rPr kumimoji="1" lang="en-US" altLang="zh-TW" sz="1600" b="1" kern="1200" dirty="0" smtClean="0">
                          <a:solidFill>
                            <a:srgbClr val="008000"/>
                          </a:solidFill>
                          <a:latin typeface="標楷體" panose="03000509000000000000" pitchFamily="65" charset="-120"/>
                          <a:ea typeface="+mn-ea"/>
                          <a:cs typeface="+mn-cs"/>
                        </a:rPr>
                        <a:t>:</a:t>
                      </a:r>
                      <a:r>
                        <a:rPr lang="en-US" altLang="zh-TW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11</a:t>
                      </a:r>
                      <a:r>
                        <a:rPr lang="zh-TW" altLang="en-US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場，</a:t>
                      </a:r>
                      <a:r>
                        <a:rPr lang="en-US" altLang="zh-TW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171</a:t>
                      </a:r>
                      <a:r>
                        <a:rPr lang="zh-TW" altLang="en-US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人</a:t>
                      </a:r>
                    </a:p>
                    <a:p>
                      <a:pPr marL="182563" indent="-182563" algn="l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kumimoji="1" lang="zh-TW" altLang="en-US" sz="1600" b="1" kern="1200" dirty="0" smtClean="0">
                          <a:solidFill>
                            <a:srgbClr val="008000"/>
                          </a:solidFill>
                          <a:latin typeface="標楷體" panose="03000509000000000000" pitchFamily="65" charset="-120"/>
                          <a:ea typeface="+mn-ea"/>
                          <a:cs typeface="+mn-cs"/>
                        </a:rPr>
                        <a:t>科室自辦</a:t>
                      </a:r>
                      <a:r>
                        <a:rPr kumimoji="1" lang="en-US" altLang="zh-TW" sz="1600" b="1" kern="1200" dirty="0" smtClean="0">
                          <a:solidFill>
                            <a:srgbClr val="008000"/>
                          </a:solidFill>
                          <a:latin typeface="標楷體" panose="03000509000000000000" pitchFamily="65" charset="-120"/>
                          <a:ea typeface="+mn-ea"/>
                          <a:cs typeface="+mn-cs"/>
                        </a:rPr>
                        <a:t>:</a:t>
                      </a:r>
                      <a:r>
                        <a:rPr lang="en-US" altLang="zh-TW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50</a:t>
                      </a:r>
                      <a:r>
                        <a:rPr lang="zh-TW" altLang="en-US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場，</a:t>
                      </a:r>
                      <a:r>
                        <a:rPr lang="en-US" altLang="zh-TW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1274</a:t>
                      </a:r>
                      <a:r>
                        <a:rPr lang="zh-TW" altLang="en-US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人</a:t>
                      </a:r>
                      <a:endParaRPr lang="zh-TW" altLang="en-US" sz="1600" kern="1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08000" marR="90147" marT="46980" marB="469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08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院外</a:t>
                      </a:r>
                      <a:r>
                        <a:rPr lang="en-US" altLang="zh-TW" sz="20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EBM</a:t>
                      </a:r>
                      <a:r>
                        <a:rPr lang="zh-TW" altLang="en-US" sz="20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活動協助</a:t>
                      </a:r>
                      <a:endParaRPr lang="zh-TW" sz="20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72000" marR="72000" marT="45710" marB="45710" anchor="ctr">
                    <a:lnL w="28575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indent="-182563" algn="l" defTabSz="914400" rtl="0" eaLnBrk="1" latinLnBrk="0" hangingPunct="1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zh-TW" altLang="en-US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至台南胸腔病院協助</a:t>
                      </a:r>
                      <a:r>
                        <a:rPr lang="en-US" altLang="zh-TW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EBM</a:t>
                      </a:r>
                      <a:r>
                        <a:rPr lang="zh-TW" altLang="en-US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教學活動</a:t>
                      </a:r>
                    </a:p>
                    <a:p>
                      <a:pPr marL="182563" marR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zh-TW" altLang="en-US" sz="16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協助中華民國醫事放射學會擔任「第一屆全國實證醫學競賽」評審委員</a:t>
                      </a:r>
                      <a:endParaRPr lang="zh-TW" altLang="en-US" sz="1600" kern="1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08000" marR="90147" marT="46980" marB="469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8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0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EBM</a:t>
                      </a:r>
                      <a:r>
                        <a:rPr lang="zh-TW" altLang="en-US" sz="20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師資培育成果</a:t>
                      </a:r>
                      <a:endParaRPr lang="zh-TW" sz="20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72000" marR="72000" marT="45710" marB="45710" anchor="ctr">
                    <a:lnL w="28575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kumimoji="1" lang="en-US" altLang="zh-TW" sz="1600" b="1" dirty="0" smtClean="0">
                          <a:solidFill>
                            <a:srgbClr val="008000"/>
                          </a:solidFill>
                          <a:latin typeface="標楷體" panose="03000509000000000000" pitchFamily="65" charset="-120"/>
                        </a:rPr>
                        <a:t>2019</a:t>
                      </a:r>
                      <a:r>
                        <a:rPr kumimoji="1" lang="zh-TW" altLang="en-US" sz="1600" b="1" dirty="0" smtClean="0">
                          <a:solidFill>
                            <a:srgbClr val="008000"/>
                          </a:solidFill>
                          <a:latin typeface="標楷體" panose="03000509000000000000" pitchFamily="65" charset="-120"/>
                        </a:rPr>
                        <a:t>新增之種子教師</a:t>
                      </a:r>
                      <a:endParaRPr kumimoji="1" lang="en-US" altLang="zh-TW" sz="1600" b="1" dirty="0" smtClean="0">
                        <a:solidFill>
                          <a:srgbClr val="008000"/>
                        </a:solidFill>
                        <a:latin typeface="標楷體" panose="03000509000000000000" pitchFamily="65" charset="-120"/>
                      </a:endParaRPr>
                    </a:p>
                    <a:p>
                      <a:pPr marL="355600" indent="-173038">
                        <a:spcAft>
                          <a:spcPts val="300"/>
                        </a:spcAft>
                        <a:buClr>
                          <a:srgbClr val="0066FF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進階</a:t>
                      </a:r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麻醉部吳玉雪醫師取得</a:t>
                      </a:r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TEBMA</a:t>
                      </a: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「實證健康照護教師」</a:t>
                      </a:r>
                      <a:endParaRPr lang="en-US" altLang="zh-TW" sz="16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55600" indent="-173038">
                        <a:spcAft>
                          <a:spcPts val="300"/>
                        </a:spcAft>
                        <a:buClr>
                          <a:srgbClr val="0066FF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初階</a:t>
                      </a:r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放射腫瘤科</a:t>
                      </a:r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李政彥醫師 </a:t>
                      </a:r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品管</a:t>
                      </a:r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SDM</a:t>
                      </a: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協助醫師</a:t>
                      </a:r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355600" indent="-173038">
                        <a:spcAft>
                          <a:spcPts val="300"/>
                        </a:spcAft>
                        <a:buClr>
                          <a:srgbClr val="0066FF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初階</a:t>
                      </a:r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護理部</a:t>
                      </a:r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蔡佩靜副護理長</a:t>
                      </a:r>
                      <a:endParaRPr lang="en-US" altLang="zh-TW" sz="16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55600" indent="-173038">
                        <a:spcAft>
                          <a:spcPts val="300"/>
                        </a:spcAft>
                        <a:buClr>
                          <a:srgbClr val="0066FF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初階</a:t>
                      </a:r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護理部</a:t>
                      </a:r>
                      <a:r>
                        <a:rPr lang="en-US" altLang="zh-TW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zh-TW" altLang="en-US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王姵雅護理長</a:t>
                      </a:r>
                      <a:endParaRPr lang="en-US" altLang="zh-TW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0147" marT="46980" marB="469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20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TEBMA</a:t>
                      </a:r>
                      <a:r>
                        <a:rPr lang="zh-TW" altLang="en-US" sz="2000" kern="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+mn-cs"/>
                        </a:rPr>
                        <a:t>年會投稿結果</a:t>
                      </a:r>
                      <a:endParaRPr lang="zh-TW" sz="20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72000" marR="72000" marT="45710" marB="45710" anchor="ctr">
                    <a:lnL w="28575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600" dirty="0" smtClean="0">
                          <a:latin typeface="+mn-ea"/>
                        </a:rPr>
                        <a:t>嘉基投稿</a:t>
                      </a:r>
                      <a:r>
                        <a:rPr lang="en-US" altLang="zh-TW" sz="1600" dirty="0" smtClean="0">
                          <a:latin typeface="+mn-ea"/>
                        </a:rPr>
                        <a:t>:</a:t>
                      </a:r>
                      <a:r>
                        <a:rPr lang="zh-TW" altLang="en-US" sz="1600" dirty="0" smtClean="0">
                          <a:latin typeface="+mn-ea"/>
                        </a:rPr>
                        <a:t> </a:t>
                      </a:r>
                      <a:r>
                        <a:rPr lang="en-US" altLang="zh-TW" sz="1600" dirty="0" smtClean="0">
                          <a:latin typeface="+mn-ea"/>
                        </a:rPr>
                        <a:t>25</a:t>
                      </a:r>
                      <a:r>
                        <a:rPr lang="zh-TW" altLang="en-US" sz="1600" dirty="0" smtClean="0">
                          <a:latin typeface="+mn-ea"/>
                        </a:rPr>
                        <a:t>篇</a:t>
                      </a:r>
                      <a:r>
                        <a:rPr lang="en-US" altLang="zh-TW" sz="1600" dirty="0" smtClean="0">
                          <a:latin typeface="+mn-ea"/>
                        </a:rPr>
                        <a:t>-</a:t>
                      </a:r>
                      <a:r>
                        <a:rPr lang="zh-TW" altLang="en-US" sz="1600" dirty="0" smtClean="0">
                          <a:latin typeface="+mn-ea"/>
                        </a:rPr>
                        <a:t> 護理</a:t>
                      </a:r>
                      <a:r>
                        <a:rPr lang="en-US" altLang="zh-TW" sz="1600" dirty="0" smtClean="0">
                          <a:latin typeface="+mn-ea"/>
                        </a:rPr>
                        <a:t>20</a:t>
                      </a:r>
                      <a:r>
                        <a:rPr lang="zh-TW" altLang="en-US" sz="1600" dirty="0" smtClean="0">
                          <a:latin typeface="+mn-ea"/>
                        </a:rPr>
                        <a:t>篇、</a:t>
                      </a:r>
                      <a:r>
                        <a:rPr lang="en-US" altLang="zh-TW" sz="1600" dirty="0" smtClean="0">
                          <a:latin typeface="+mn-ea"/>
                        </a:rPr>
                        <a:t>RT1</a:t>
                      </a:r>
                      <a:r>
                        <a:rPr lang="zh-TW" altLang="en-US" sz="1600" dirty="0" smtClean="0">
                          <a:latin typeface="+mn-ea"/>
                        </a:rPr>
                        <a:t>篇、藥劑科</a:t>
                      </a:r>
                      <a:r>
                        <a:rPr lang="en-US" altLang="zh-TW" sz="1600" dirty="0" smtClean="0">
                          <a:latin typeface="+mn-ea"/>
                        </a:rPr>
                        <a:t>4</a:t>
                      </a:r>
                      <a:r>
                        <a:rPr lang="zh-TW" altLang="en-US" sz="1600" dirty="0" smtClean="0">
                          <a:latin typeface="+mn-ea"/>
                        </a:rPr>
                        <a:t>篇</a:t>
                      </a:r>
                      <a:endParaRPr lang="en-US" altLang="zh-TW" sz="1600" dirty="0" smtClean="0">
                        <a:latin typeface="+mn-ea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600" dirty="0" smtClean="0">
                          <a:latin typeface="+mn-ea"/>
                        </a:rPr>
                        <a:t>錄取</a:t>
                      </a:r>
                      <a:r>
                        <a:rPr lang="en-US" altLang="zh-TW" sz="1600" dirty="0" smtClean="0">
                          <a:latin typeface="+mn-ea"/>
                        </a:rPr>
                        <a:t>:25</a:t>
                      </a:r>
                      <a:r>
                        <a:rPr lang="zh-TW" altLang="en-US" sz="1600" dirty="0" smtClean="0">
                          <a:latin typeface="+mn-ea"/>
                        </a:rPr>
                        <a:t>篇，</a:t>
                      </a:r>
                      <a:r>
                        <a:rPr lang="zh-TW" altLang="en-US" sz="1600" b="1" dirty="0" smtClean="0">
                          <a:solidFill>
                            <a:srgbClr val="663300"/>
                          </a:solidFill>
                          <a:latin typeface="+mn-ea"/>
                        </a:rPr>
                        <a:t>嘉基錄取率</a:t>
                      </a:r>
                      <a:r>
                        <a:rPr lang="en-US" altLang="zh-TW" sz="1600" b="1" dirty="0" smtClean="0">
                          <a:solidFill>
                            <a:srgbClr val="663300"/>
                          </a:solidFill>
                          <a:latin typeface="+mn-ea"/>
                        </a:rPr>
                        <a:t>100%</a:t>
                      </a:r>
                      <a:r>
                        <a:rPr lang="zh-TW" altLang="en-US" sz="1600" dirty="0" smtClean="0">
                          <a:latin typeface="+mn-ea"/>
                        </a:rPr>
                        <a:t>，學會今年錄取率約</a:t>
                      </a:r>
                      <a:r>
                        <a:rPr lang="en-US" altLang="zh-TW" sz="1600" dirty="0" smtClean="0">
                          <a:latin typeface="+mn-ea"/>
                        </a:rPr>
                        <a:t>85~90%</a:t>
                      </a:r>
                      <a:endParaRPr lang="en-US" altLang="zh-TW" sz="1600" b="1" dirty="0">
                        <a:solidFill>
                          <a:srgbClr val="0066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90147" marT="46980" marB="469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8941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360507" y="1052736"/>
            <a:ext cx="8422986" cy="568731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269875" indent="-269875">
              <a:spcAft>
                <a:spcPts val="1800"/>
              </a:spcAft>
              <a:buClr>
                <a:srgbClr val="006600"/>
              </a:buClr>
              <a:buFont typeface="Wingdings" panose="05000000000000000000" pitchFamily="2" charset="2"/>
              <a:buChar char="u"/>
              <a:defRPr/>
            </a:pPr>
            <a:r>
              <a:rPr lang="en-US" altLang="zh-TW" sz="2500" dirty="0">
                <a:solidFill>
                  <a:srgbClr val="006600"/>
                </a:solidFill>
                <a:latin typeface="Times New Roman" panose="02020603050405020304" pitchFamily="18" charset="0"/>
              </a:rPr>
              <a:t> 【 </a:t>
            </a:r>
            <a:r>
              <a:rPr lang="en-US" altLang="zh-TW" sz="2500" dirty="0" smtClean="0">
                <a:solidFill>
                  <a:srgbClr val="006600"/>
                </a:solidFill>
                <a:latin typeface="Times New Roman" panose="02020603050405020304" pitchFamily="18" charset="0"/>
              </a:rPr>
              <a:t>2020 </a:t>
            </a:r>
            <a:r>
              <a:rPr lang="en-US" altLang="zh-TW" sz="2500" dirty="0">
                <a:solidFill>
                  <a:srgbClr val="006600"/>
                </a:solidFill>
                <a:latin typeface="Times New Roman" panose="02020603050405020304" pitchFamily="18" charset="0"/>
              </a:rPr>
              <a:t>EBM </a:t>
            </a:r>
            <a:r>
              <a:rPr lang="en-US" altLang="zh-TW" sz="2500" dirty="0" smtClean="0">
                <a:solidFill>
                  <a:srgbClr val="006600"/>
                </a:solidFill>
                <a:latin typeface="Times New Roman" panose="02020603050405020304" pitchFamily="18" charset="0"/>
              </a:rPr>
              <a:t>PK</a:t>
            </a:r>
            <a:r>
              <a:rPr lang="zh-TW" altLang="en-US" sz="2500" dirty="0" smtClean="0">
                <a:solidFill>
                  <a:srgbClr val="006600"/>
                </a:solidFill>
                <a:latin typeface="Times New Roman" panose="02020603050405020304" pitchFamily="18" charset="0"/>
              </a:rPr>
              <a:t>賽</a:t>
            </a:r>
            <a:r>
              <a:rPr lang="en-US" altLang="zh-TW" sz="2500" dirty="0">
                <a:solidFill>
                  <a:srgbClr val="006600"/>
                </a:solidFill>
                <a:latin typeface="Times New Roman" panose="02020603050405020304" pitchFamily="18" charset="0"/>
              </a:rPr>
              <a:t>】</a:t>
            </a:r>
            <a:r>
              <a:rPr lang="zh-TW" altLang="en-US" sz="2500" dirty="0" smtClean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endParaRPr lang="en-US" altLang="zh-TW" sz="2500" dirty="0" smtClean="0">
              <a:solidFill>
                <a:srgbClr val="006600"/>
              </a:solidFill>
              <a:latin typeface="Times New Roman" panose="02020603050405020304" pitchFamily="18" charset="0"/>
            </a:endParaRPr>
          </a:p>
          <a:p>
            <a:pPr marL="808038" indent="-360363" algn="just" fontAlgn="base">
              <a:lnSpc>
                <a:spcPts val="2500"/>
              </a:lnSpc>
              <a:spcBef>
                <a:spcPts val="300"/>
              </a:spcBef>
              <a:spcAft>
                <a:spcPts val="1800"/>
              </a:spcAft>
              <a:buClr>
                <a:srgbClr val="0033CC"/>
              </a:buClr>
              <a:buBlip>
                <a:blip r:embed="rId3"/>
              </a:buBlip>
              <a:defRPr/>
            </a:pPr>
            <a:r>
              <a:rPr lang="en-US" altLang="zh-TW" sz="2400" b="1" kern="100" dirty="0">
                <a:solidFill>
                  <a:srgbClr val="003399"/>
                </a:solidFill>
                <a:latin typeface="Times New Roman" panose="02020603050405020304" pitchFamily="18" charset="0"/>
              </a:rPr>
              <a:t>1</a:t>
            </a:r>
            <a:r>
              <a:rPr lang="zh-TW" altLang="en-US" sz="2400" b="1" kern="100" dirty="0">
                <a:solidFill>
                  <a:srgbClr val="003399"/>
                </a:solidFill>
                <a:latin typeface="Times New Roman" panose="02020603050405020304" pitchFamily="18" charset="0"/>
              </a:rPr>
              <a:t>月份</a:t>
            </a:r>
            <a:r>
              <a:rPr lang="en-US" altLang="zh-TW" sz="2400" b="1" kern="100" dirty="0">
                <a:solidFill>
                  <a:srgbClr val="003399"/>
                </a:solidFill>
                <a:latin typeface="Times New Roman" panose="02020603050405020304" pitchFamily="18" charset="0"/>
              </a:rPr>
              <a:t>-</a:t>
            </a:r>
            <a:r>
              <a:rPr lang="zh-TW" altLang="en-US" sz="2400" b="1" kern="100" dirty="0">
                <a:solidFill>
                  <a:srgbClr val="003399"/>
                </a:solidFill>
                <a:latin typeface="Times New Roman" panose="02020603050405020304" pitchFamily="18" charset="0"/>
              </a:rPr>
              <a:t>不抽就穩胖！</a:t>
            </a:r>
            <a:r>
              <a:rPr lang="zh-TW" altLang="en-US" sz="2400" b="1" kern="100" dirty="0" smtClean="0">
                <a:solidFill>
                  <a:srgbClr val="003399"/>
                </a:solidFill>
                <a:latin typeface="Times New Roman" panose="02020603050405020304" pitchFamily="18" charset="0"/>
              </a:rPr>
              <a:t>？</a:t>
            </a:r>
            <a:endParaRPr lang="en-US" altLang="zh-TW" sz="2400" b="1" kern="100" dirty="0" smtClean="0">
              <a:solidFill>
                <a:srgbClr val="003399"/>
              </a:solidFill>
              <a:latin typeface="Times New Roman" panose="02020603050405020304" pitchFamily="18" charset="0"/>
            </a:endParaRPr>
          </a:p>
          <a:p>
            <a:pPr marL="808038" indent="-360363" algn="just" fontAlgn="base">
              <a:lnSpc>
                <a:spcPts val="2500"/>
              </a:lnSpc>
              <a:spcBef>
                <a:spcPts val="300"/>
              </a:spcBef>
              <a:spcAft>
                <a:spcPts val="1800"/>
              </a:spcAft>
              <a:buClr>
                <a:srgbClr val="0033CC"/>
              </a:buClr>
              <a:buBlip>
                <a:blip r:embed="rId3"/>
              </a:buBlip>
              <a:defRPr/>
            </a:pPr>
            <a:r>
              <a:rPr lang="en-US" altLang="zh-TW" sz="2400" b="1" kern="100" dirty="0" smtClean="0">
                <a:solidFill>
                  <a:srgbClr val="003399"/>
                </a:solidFill>
                <a:latin typeface="Times New Roman" panose="02020603050405020304" pitchFamily="18" charset="0"/>
              </a:rPr>
              <a:t>3</a:t>
            </a:r>
            <a:r>
              <a:rPr lang="zh-TW" altLang="en-US" sz="2400" b="1" kern="100" dirty="0" smtClean="0">
                <a:solidFill>
                  <a:srgbClr val="003399"/>
                </a:solidFill>
                <a:latin typeface="Times New Roman" panose="02020603050405020304" pitchFamily="18" charset="0"/>
              </a:rPr>
              <a:t>月份</a:t>
            </a:r>
            <a:r>
              <a:rPr lang="en-US" altLang="zh-TW" sz="2400" b="1" kern="100" dirty="0" smtClean="0">
                <a:solidFill>
                  <a:srgbClr val="003399"/>
                </a:solidFill>
                <a:latin typeface="Times New Roman" panose="02020603050405020304" pitchFamily="18" charset="0"/>
              </a:rPr>
              <a:t>-</a:t>
            </a:r>
            <a:r>
              <a:rPr lang="zh-TW" altLang="en-US" sz="2400" b="1" kern="100" dirty="0" smtClean="0">
                <a:solidFill>
                  <a:srgbClr val="003399"/>
                </a:solidFill>
                <a:latin typeface="Times New Roman" panose="02020603050405020304" pitchFamily="18" charset="0"/>
              </a:rPr>
              <a:t> </a:t>
            </a:r>
            <a:endParaRPr lang="zh-TW" altLang="en-US" sz="2400" b="1" kern="100" dirty="0">
              <a:solidFill>
                <a:srgbClr val="003399"/>
              </a:solidFill>
              <a:latin typeface="Times New Roman" panose="02020603050405020304" pitchFamily="18" charset="0"/>
            </a:endParaRPr>
          </a:p>
          <a:p>
            <a:pPr marL="269875" indent="-269875">
              <a:spcAft>
                <a:spcPts val="600"/>
              </a:spcAft>
              <a:buClr>
                <a:srgbClr val="006600"/>
              </a:buClr>
              <a:buFont typeface="Wingdings" panose="05000000000000000000" pitchFamily="2" charset="2"/>
              <a:buChar char="u"/>
              <a:defRPr/>
            </a:pPr>
            <a:r>
              <a:rPr lang="zh-TW" altLang="en-US" sz="2500" dirty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TW" sz="2500" dirty="0">
                <a:solidFill>
                  <a:srgbClr val="006600"/>
                </a:solidFill>
                <a:latin typeface="Times New Roman" panose="02020603050405020304" pitchFamily="18" charset="0"/>
              </a:rPr>
              <a:t>【2020</a:t>
            </a:r>
            <a:r>
              <a:rPr lang="zh-TW" altLang="en-US" sz="2500" dirty="0">
                <a:solidFill>
                  <a:srgbClr val="006600"/>
                </a:solidFill>
                <a:latin typeface="Times New Roman" panose="02020603050405020304" pitchFamily="18" charset="0"/>
              </a:rPr>
              <a:t>實證醫學種子教師培訓工作坊</a:t>
            </a:r>
            <a:r>
              <a:rPr lang="en-US" altLang="zh-TW" sz="2500" dirty="0" smtClean="0">
                <a:solidFill>
                  <a:srgbClr val="006600"/>
                </a:solidFill>
                <a:latin typeface="Times New Roman" panose="02020603050405020304" pitchFamily="18" charset="0"/>
              </a:rPr>
              <a:t>】</a:t>
            </a:r>
          </a:p>
          <a:p>
            <a:pPr marL="808038" indent="-360363" algn="just" fontAlgn="base">
              <a:lnSpc>
                <a:spcPts val="2500"/>
              </a:lnSpc>
              <a:spcBef>
                <a:spcPts val="300"/>
              </a:spcBef>
              <a:spcAft>
                <a:spcPts val="1200"/>
              </a:spcAft>
              <a:buClr>
                <a:srgbClr val="0033CC"/>
              </a:buClr>
              <a:buBlip>
                <a:blip r:embed="rId3"/>
              </a:buBlip>
              <a:defRPr/>
            </a:pPr>
            <a:r>
              <a:rPr lang="zh-TW" altLang="en-US" sz="2400" b="1" kern="100" dirty="0">
                <a:solidFill>
                  <a:srgbClr val="003399"/>
                </a:solidFill>
                <a:latin typeface="Times New Roman" panose="02020603050405020304" pitchFamily="18" charset="0"/>
              </a:rPr>
              <a:t>對象</a:t>
            </a:r>
            <a:r>
              <a:rPr lang="en-US" altLang="zh-TW" sz="2400" b="1" kern="100" dirty="0">
                <a:solidFill>
                  <a:srgbClr val="003399"/>
                </a:solidFill>
                <a:latin typeface="Times New Roman" panose="02020603050405020304" pitchFamily="18" charset="0"/>
              </a:rPr>
              <a:t>:</a:t>
            </a:r>
            <a:r>
              <a:rPr lang="zh-TW" altLang="en-US" sz="2400" b="1" kern="100" dirty="0">
                <a:solidFill>
                  <a:srgbClr val="003399"/>
                </a:solidFill>
                <a:latin typeface="Times New Roman" panose="02020603050405020304" pitchFamily="18" charset="0"/>
              </a:rPr>
              <a:t>臨床工作者及教師</a:t>
            </a:r>
            <a:endParaRPr lang="en-US" altLang="zh-TW" sz="2400" b="1" kern="100" dirty="0">
              <a:solidFill>
                <a:srgbClr val="003399"/>
              </a:solidFill>
              <a:latin typeface="Times New Roman" panose="02020603050405020304" pitchFamily="18" charset="0"/>
            </a:endParaRPr>
          </a:p>
          <a:p>
            <a:pPr marL="808038" indent="-360363" algn="just" fontAlgn="base">
              <a:lnSpc>
                <a:spcPts val="2500"/>
              </a:lnSpc>
              <a:spcBef>
                <a:spcPts val="300"/>
              </a:spcBef>
              <a:spcAft>
                <a:spcPts val="1200"/>
              </a:spcAft>
              <a:buClr>
                <a:srgbClr val="0033CC"/>
              </a:buClr>
              <a:buBlip>
                <a:blip r:embed="rId3"/>
              </a:buBlip>
              <a:defRPr/>
            </a:pPr>
            <a:r>
              <a:rPr lang="zh-TW" altLang="en-US" sz="2400" b="1" kern="100" dirty="0">
                <a:solidFill>
                  <a:srgbClr val="003399"/>
                </a:solidFill>
                <a:latin typeface="Times New Roman" panose="02020603050405020304" pitchFamily="18" charset="0"/>
              </a:rPr>
              <a:t>目標</a:t>
            </a:r>
            <a:r>
              <a:rPr lang="en-US" altLang="zh-TW" sz="2400" b="1" kern="100" dirty="0">
                <a:solidFill>
                  <a:srgbClr val="003399"/>
                </a:solidFill>
                <a:latin typeface="Times New Roman" panose="02020603050405020304" pitchFamily="18" charset="0"/>
              </a:rPr>
              <a:t>:</a:t>
            </a:r>
            <a:r>
              <a:rPr lang="zh-TW" altLang="en-US" sz="2400" b="1" kern="100" dirty="0">
                <a:solidFill>
                  <a:srgbClr val="003399"/>
                </a:solidFill>
                <a:latin typeface="Times New Roman" panose="02020603050405020304" pitchFamily="18" charset="0"/>
              </a:rPr>
              <a:t>具備教授實證醫學五大步驟之知識與</a:t>
            </a:r>
            <a:r>
              <a:rPr lang="zh-TW" altLang="en-US" sz="2400" b="1" kern="100" dirty="0" smtClean="0">
                <a:solidFill>
                  <a:srgbClr val="003399"/>
                </a:solidFill>
                <a:latin typeface="Times New Roman" panose="02020603050405020304" pitchFamily="18" charset="0"/>
              </a:rPr>
              <a:t>技能</a:t>
            </a:r>
            <a:endParaRPr lang="en-US" altLang="zh-TW" sz="2400" b="1" kern="100" dirty="0">
              <a:solidFill>
                <a:srgbClr val="003399"/>
              </a:solidFill>
              <a:latin typeface="Times New Roman" panose="02020603050405020304" pitchFamily="18" charset="0"/>
            </a:endParaRPr>
          </a:p>
          <a:p>
            <a:pPr marL="808038" indent="-360363" algn="just" fontAlgn="base">
              <a:lnSpc>
                <a:spcPts val="2500"/>
              </a:lnSpc>
              <a:spcBef>
                <a:spcPts val="300"/>
              </a:spcBef>
              <a:spcAft>
                <a:spcPts val="600"/>
              </a:spcAft>
              <a:buClr>
                <a:srgbClr val="0033CC"/>
              </a:buClr>
              <a:buBlip>
                <a:blip r:embed="rId3"/>
              </a:buBlip>
              <a:defRPr/>
            </a:pPr>
            <a:r>
              <a:rPr lang="zh-TW" altLang="en-US" sz="2400" b="1" kern="100" dirty="0" smtClean="0">
                <a:solidFill>
                  <a:srgbClr val="003399"/>
                </a:solidFill>
                <a:latin typeface="Times New Roman" panose="02020603050405020304" pitchFamily="18" charset="0"/>
              </a:rPr>
              <a:t>培訓方式</a:t>
            </a:r>
            <a:r>
              <a:rPr lang="en-US" altLang="zh-TW" sz="2400" b="1" kern="100" dirty="0" smtClean="0">
                <a:solidFill>
                  <a:srgbClr val="003399"/>
                </a:solidFill>
                <a:latin typeface="Times New Roman" panose="02020603050405020304" pitchFamily="18" charset="0"/>
              </a:rPr>
              <a:t>:</a:t>
            </a:r>
          </a:p>
          <a:p>
            <a:pPr marL="447675" algn="just" fontAlgn="base">
              <a:spcAft>
                <a:spcPts val="600"/>
              </a:spcAft>
              <a:buClr>
                <a:srgbClr val="0033CC"/>
              </a:buClr>
              <a:defRPr/>
            </a:pPr>
            <a:r>
              <a:rPr lang="en-US" altLang="zh-TW" sz="2400" b="1" kern="100" dirty="0" smtClean="0">
                <a:solidFill>
                  <a:srgbClr val="003399"/>
                </a:solidFill>
                <a:latin typeface="Times New Roman" panose="02020603050405020304" pitchFamily="18" charset="0"/>
              </a:rPr>
              <a:t>1.</a:t>
            </a:r>
            <a:r>
              <a:rPr lang="zh-TW" altLang="en-US" sz="2400" b="1" kern="100" dirty="0" smtClean="0">
                <a:solidFill>
                  <a:srgbClr val="003399"/>
                </a:solidFill>
                <a:latin typeface="Times New Roman" panose="02020603050405020304" pitchFamily="18" charset="0"/>
              </a:rPr>
              <a:t>藉</a:t>
            </a:r>
            <a:r>
              <a:rPr lang="zh-TW" altLang="en-US" sz="2400" b="1" kern="100" dirty="0">
                <a:solidFill>
                  <a:srgbClr val="003399"/>
                </a:solidFill>
                <a:latin typeface="Times New Roman" panose="02020603050405020304" pitchFamily="18" charset="0"/>
              </a:rPr>
              <a:t>由互動式教學及團隊學習共同研習教學</a:t>
            </a:r>
            <a:r>
              <a:rPr lang="zh-TW" altLang="en-US" sz="2400" b="1" kern="100" dirty="0" smtClean="0">
                <a:solidFill>
                  <a:srgbClr val="003399"/>
                </a:solidFill>
                <a:latin typeface="Times New Roman" panose="02020603050405020304" pitchFamily="18" charset="0"/>
              </a:rPr>
              <a:t>技巧</a:t>
            </a:r>
            <a:endParaRPr lang="en-US" altLang="zh-TW" sz="2400" b="1" kern="100" dirty="0" smtClean="0">
              <a:solidFill>
                <a:srgbClr val="003399"/>
              </a:solidFill>
              <a:latin typeface="Times New Roman" panose="02020603050405020304" pitchFamily="18" charset="0"/>
            </a:endParaRPr>
          </a:p>
          <a:p>
            <a:pPr marL="447675" algn="just" fontAlgn="base">
              <a:spcAft>
                <a:spcPts val="600"/>
              </a:spcAft>
              <a:buClr>
                <a:srgbClr val="0033CC"/>
              </a:buClr>
              <a:defRPr/>
            </a:pPr>
            <a:r>
              <a:rPr lang="en-US" altLang="zh-TW" sz="2400" b="1" kern="100" dirty="0" smtClean="0">
                <a:solidFill>
                  <a:srgbClr val="003399"/>
                </a:solidFill>
                <a:latin typeface="Times New Roman" panose="02020603050405020304" pitchFamily="18" charset="0"/>
              </a:rPr>
              <a:t>2.</a:t>
            </a:r>
            <a:r>
              <a:rPr lang="zh-TW" altLang="en-US" sz="2400" b="1" kern="100" dirty="0" smtClean="0">
                <a:solidFill>
                  <a:srgbClr val="003399"/>
                </a:solidFill>
                <a:latin typeface="Times New Roman" panose="02020603050405020304" pitchFamily="18" charset="0"/>
              </a:rPr>
              <a:t>主題</a:t>
            </a:r>
            <a:r>
              <a:rPr lang="zh-TW" altLang="en-US" sz="2400" b="1" kern="100" dirty="0">
                <a:solidFill>
                  <a:srgbClr val="003399"/>
                </a:solidFill>
                <a:latin typeface="Times New Roman" panose="02020603050405020304" pitchFamily="18" charset="0"/>
              </a:rPr>
              <a:t>試教讓學員能觀摩不同教學方式及互相回饋</a:t>
            </a:r>
            <a:r>
              <a:rPr lang="zh-TW" altLang="en-US" sz="2400" b="1" kern="100" dirty="0" smtClean="0">
                <a:solidFill>
                  <a:srgbClr val="003399"/>
                </a:solidFill>
                <a:latin typeface="Times New Roman" panose="02020603050405020304" pitchFamily="18" charset="0"/>
              </a:rPr>
              <a:t>成長</a:t>
            </a:r>
            <a:endParaRPr lang="zh-TW" altLang="en-US" sz="2400" b="1" kern="100" dirty="0">
              <a:solidFill>
                <a:srgbClr val="003399"/>
              </a:solidFill>
              <a:latin typeface="Times New Roman" panose="02020603050405020304" pitchFamily="18" charset="0"/>
            </a:endParaRPr>
          </a:p>
          <a:p>
            <a:pPr marL="269875" indent="-269875">
              <a:spcAft>
                <a:spcPts val="1800"/>
              </a:spcAft>
              <a:buClr>
                <a:srgbClr val="006600"/>
              </a:buClr>
              <a:buFont typeface="Wingdings" panose="05000000000000000000" pitchFamily="2" charset="2"/>
              <a:buChar char="u"/>
              <a:defRPr/>
            </a:pPr>
            <a:endParaRPr lang="en-US" altLang="zh-TW" sz="2500" dirty="0">
              <a:solidFill>
                <a:srgbClr val="006600"/>
              </a:solidFill>
              <a:latin typeface="Times New Roman" panose="02020603050405020304" pitchFamily="18" charset="0"/>
            </a:endParaRPr>
          </a:p>
          <a:p>
            <a:pPr marL="447585" indent="-447585">
              <a:spcAft>
                <a:spcPts val="1800"/>
              </a:spcAft>
              <a:buClr>
                <a:srgbClr val="0033CC"/>
              </a:buClr>
              <a:buFont typeface="Wingdings" panose="05000000000000000000" pitchFamily="2" charset="2"/>
              <a:buChar char="Ø"/>
              <a:defRPr/>
            </a:pPr>
            <a:endParaRPr lang="en-US" altLang="zh-TW" sz="2500" b="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marL="447585" indent="-447585">
              <a:spcAft>
                <a:spcPts val="1800"/>
              </a:spcAft>
              <a:buClr>
                <a:srgbClr val="0033CC"/>
              </a:buClr>
              <a:buFont typeface="Wingdings" panose="05000000000000000000" pitchFamily="2" charset="2"/>
              <a:buChar char="Ø"/>
              <a:defRPr/>
            </a:pPr>
            <a:endParaRPr lang="en-US" altLang="zh-TW" sz="2500" dirty="0" smtClean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marL="447585" indent="-447585">
              <a:spcAft>
                <a:spcPts val="1800"/>
              </a:spcAft>
              <a:buClr>
                <a:srgbClr val="0033CC"/>
              </a:buClr>
              <a:buFont typeface="Wingdings" panose="05000000000000000000" pitchFamily="2" charset="2"/>
              <a:buChar char="Ø"/>
              <a:defRPr/>
            </a:pPr>
            <a:endParaRPr lang="en-US" altLang="zh-TW" sz="2500" b="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marL="447585" indent="-447585">
              <a:spcAft>
                <a:spcPts val="1800"/>
              </a:spcAft>
              <a:buClr>
                <a:srgbClr val="0033CC"/>
              </a:buClr>
              <a:buFont typeface="Wingdings" panose="05000000000000000000" pitchFamily="2" charset="2"/>
              <a:buChar char="Ø"/>
              <a:defRPr/>
            </a:pPr>
            <a:endParaRPr lang="en-US" altLang="zh-TW" sz="2500" b="0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504" y="86628"/>
            <a:ext cx="8928992" cy="798898"/>
          </a:xfrm>
        </p:spPr>
        <p:txBody>
          <a:bodyPr/>
          <a:lstStyle/>
          <a:p>
            <a:pPr algn="ctr"/>
            <a:r>
              <a:rPr lang="zh-TW" altLang="en-US" b="1" dirty="0" smtClean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</a:rPr>
              <a:t>實證醫學中心 </a:t>
            </a:r>
            <a:r>
              <a:rPr lang="en-US" altLang="zh-TW" b="1" smtClean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</a:rPr>
              <a:t>2020</a:t>
            </a:r>
            <a:r>
              <a:rPr lang="zh-TW" altLang="en-US" b="1" smtClean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</a:rPr>
              <a:t>第一</a:t>
            </a:r>
            <a:r>
              <a:rPr lang="zh-TW" altLang="en-US" b="1" dirty="0" smtClean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</a:rPr>
              <a:t>季活動</a:t>
            </a:r>
            <a:endParaRPr lang="zh-TW" altLang="en-US" b="1" dirty="0">
              <a:solidFill>
                <a:srgbClr val="003399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683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40710 教學部聯合會議_醫師養成中心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標楷體"/>
        <a:cs typeface=""/>
      </a:majorFont>
      <a:minorFont>
        <a:latin typeface="Verdan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1040710 教學部聯合會議_醫師養成中心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標楷體"/>
        <a:cs typeface=""/>
      </a:majorFont>
      <a:minorFont>
        <a:latin typeface="Verdan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041106醫事訓練中心報告-1105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標楷體"/>
        <a:cs typeface=""/>
      </a:majorFont>
      <a:minorFont>
        <a:latin typeface="Verdan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69900" marR="0" indent="-469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1" lang="zh-TW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標楷體" pitchFamily="65" charset="-120"/>
          </a:defRPr>
        </a:defPPr>
      </a:lstStyle>
    </a:spDef>
    <a:lnDef>
      <a:spPr bwMode="auto">
        <a:noFill/>
        <a:ln w="285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3251</TotalTime>
  <Words>305</Words>
  <Application>Microsoft Office PowerPoint</Application>
  <PresentationFormat>如螢幕大小 (4:3)</PresentationFormat>
  <Paragraphs>41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微軟正黑體</vt:lpstr>
      <vt:lpstr>新細明體</vt:lpstr>
      <vt:lpstr>標楷體</vt:lpstr>
      <vt:lpstr>Arial</vt:lpstr>
      <vt:lpstr>Calibri</vt:lpstr>
      <vt:lpstr>Times New Roman</vt:lpstr>
      <vt:lpstr>Verdana</vt:lpstr>
      <vt:lpstr>Wingdings</vt:lpstr>
      <vt:lpstr>1040710 教學部聯合會議_醫師養成中心</vt:lpstr>
      <vt:lpstr>2_1040710 教學部聯合會議_醫師養成中心</vt:lpstr>
      <vt:lpstr>1041106醫事訓練中心報告-1105</vt:lpstr>
      <vt:lpstr>EBM中心業務執行報告</vt:lpstr>
      <vt:lpstr>PowerPoint 簡報</vt:lpstr>
      <vt:lpstr>2019實證醫學中心年度總結報告</vt:lpstr>
      <vt:lpstr>實證醫學中心 2020第一季活動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教學部聯合會議</dc:title>
  <dc:creator>06618(洪吉伶)</dc:creator>
  <cp:lastModifiedBy>06618(洪吉伶)</cp:lastModifiedBy>
  <cp:revision>164</cp:revision>
  <dcterms:created xsi:type="dcterms:W3CDTF">2018-05-09T07:05:51Z</dcterms:created>
  <dcterms:modified xsi:type="dcterms:W3CDTF">2020-02-24T03:34:48Z</dcterms:modified>
</cp:coreProperties>
</file>