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38"/>
  </p:notesMasterIdLst>
  <p:sldIdLst>
    <p:sldId id="276" r:id="rId2"/>
    <p:sldId id="359" r:id="rId3"/>
    <p:sldId id="358" r:id="rId4"/>
    <p:sldId id="315" r:id="rId5"/>
    <p:sldId id="316" r:id="rId6"/>
    <p:sldId id="364" r:id="rId7"/>
    <p:sldId id="379" r:id="rId8"/>
    <p:sldId id="383" r:id="rId9"/>
    <p:sldId id="317" r:id="rId10"/>
    <p:sldId id="361" r:id="rId11"/>
    <p:sldId id="376" r:id="rId12"/>
    <p:sldId id="380" r:id="rId13"/>
    <p:sldId id="381" r:id="rId14"/>
    <p:sldId id="363" r:id="rId15"/>
    <p:sldId id="382" r:id="rId16"/>
    <p:sldId id="324" r:id="rId17"/>
    <p:sldId id="370" r:id="rId18"/>
    <p:sldId id="384" r:id="rId19"/>
    <p:sldId id="385" r:id="rId20"/>
    <p:sldId id="386" r:id="rId21"/>
    <p:sldId id="387" r:id="rId22"/>
    <p:sldId id="388" r:id="rId23"/>
    <p:sldId id="389" r:id="rId24"/>
    <p:sldId id="378" r:id="rId25"/>
    <p:sldId id="390" r:id="rId26"/>
    <p:sldId id="391" r:id="rId27"/>
    <p:sldId id="392" r:id="rId28"/>
    <p:sldId id="393" r:id="rId29"/>
    <p:sldId id="394" r:id="rId30"/>
    <p:sldId id="395" r:id="rId31"/>
    <p:sldId id="369" r:id="rId32"/>
    <p:sldId id="371" r:id="rId33"/>
    <p:sldId id="318" r:id="rId34"/>
    <p:sldId id="373" r:id="rId35"/>
    <p:sldId id="374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CCCC"/>
    <a:srgbClr val="00FFCC"/>
    <a:srgbClr val="FFFF99"/>
    <a:srgbClr val="800000"/>
    <a:srgbClr val="FF00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813" autoAdjust="0"/>
  </p:normalViewPr>
  <p:slideViewPr>
    <p:cSldViewPr showGuides="1">
      <p:cViewPr varScale="1">
        <p:scale>
          <a:sx n="68" d="100"/>
          <a:sy n="68" d="100"/>
        </p:scale>
        <p:origin x="12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A93AB-FD53-474F-A2DB-E3CD2D4013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8D5ACA-683A-4650-A83C-BDAC51A59A7C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b="1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8B616E0-876C-4A1F-B8B1-A757DCC3FE4E}" type="par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4924F378-5F40-4B36-900E-A1FFCD9609AD}" type="sib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F6438228-D567-4736-88C6-ABC4E29FA498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F3902E8-06AD-4089-A576-A86366A6D17B}" type="par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9E0872E2-5CC9-40AE-BF25-94814C9023EE}" type="sib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81D24CB9-FA61-4298-A47D-2DE0FA6DB07A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9A2A489-19D9-42FC-BA7A-0762BD5FFBC4}" type="par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7590E392-A976-4827-A6A4-A7D5F897F04F}" type="sib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C0FD8C8C-CC81-43D2-B64C-A615A45DE2B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8895B51-605A-4F97-AE0A-B06C77C9D559}" type="par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FB4E9551-E80E-431B-B7C6-C25F3D39064C}" type="sib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AE33D3D4-1625-4B24-B32F-276968B79FF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D26C686-E355-4B05-A338-717880BF481D}" type="par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8860E553-1DEF-4A2C-A8DC-8F26D09C4125}" type="sib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5E0E1D64-67E8-4110-B519-9B590CE1288E}" type="pres">
      <dgm:prSet presAssocID="{7CAA93AB-FD53-474F-A2DB-E3CD2D401325}" presName="CompostProcess" presStyleCnt="0">
        <dgm:presLayoutVars>
          <dgm:dir/>
          <dgm:resizeHandles val="exact"/>
        </dgm:presLayoutVars>
      </dgm:prSet>
      <dgm:spPr/>
    </dgm:pt>
    <dgm:pt modelId="{35406994-46D9-4FAF-8BDB-881E8DBFB7F9}" type="pres">
      <dgm:prSet presAssocID="{7CAA93AB-FD53-474F-A2DB-E3CD2D401325}" presName="arrow" presStyleLbl="bgShp" presStyleIdx="0" presStyleCnt="1"/>
      <dgm:spPr/>
    </dgm:pt>
    <dgm:pt modelId="{7B7DA92F-6C18-4AD3-B277-C66AFA57AEFF}" type="pres">
      <dgm:prSet presAssocID="{7CAA93AB-FD53-474F-A2DB-E3CD2D401325}" presName="linearProcess" presStyleCnt="0"/>
      <dgm:spPr/>
    </dgm:pt>
    <dgm:pt modelId="{9280ED3E-217D-4423-A430-B1FB087BDEEF}" type="pres">
      <dgm:prSet presAssocID="{F78D5ACA-683A-4650-A83C-BDAC51A59A7C}" presName="textNode" presStyleLbl="node1" presStyleIdx="0" presStyleCnt="5">
        <dgm:presLayoutVars>
          <dgm:bulletEnabled val="1"/>
        </dgm:presLayoutVars>
      </dgm:prSet>
      <dgm:spPr/>
    </dgm:pt>
    <dgm:pt modelId="{B52170AC-C3F0-47C9-9ABE-27CC8E4FD343}" type="pres">
      <dgm:prSet presAssocID="{4924F378-5F40-4B36-900E-A1FFCD9609AD}" presName="sibTrans" presStyleCnt="0"/>
      <dgm:spPr/>
    </dgm:pt>
    <dgm:pt modelId="{9C14927B-1FB5-4B19-9BBD-9ACB2D1D4012}" type="pres">
      <dgm:prSet presAssocID="{F6438228-D567-4736-88C6-ABC4E29FA498}" presName="textNode" presStyleLbl="node1" presStyleIdx="1" presStyleCnt="5">
        <dgm:presLayoutVars>
          <dgm:bulletEnabled val="1"/>
        </dgm:presLayoutVars>
      </dgm:prSet>
      <dgm:spPr/>
    </dgm:pt>
    <dgm:pt modelId="{291AD51E-9391-4F0C-A412-2B760D9E0B22}" type="pres">
      <dgm:prSet presAssocID="{9E0872E2-5CC9-40AE-BF25-94814C9023EE}" presName="sibTrans" presStyleCnt="0"/>
      <dgm:spPr/>
    </dgm:pt>
    <dgm:pt modelId="{C855FC53-34E8-4E15-81E6-9B731D24A347}" type="pres">
      <dgm:prSet presAssocID="{81D24CB9-FA61-4298-A47D-2DE0FA6DB07A}" presName="textNode" presStyleLbl="node1" presStyleIdx="2" presStyleCnt="5">
        <dgm:presLayoutVars>
          <dgm:bulletEnabled val="1"/>
        </dgm:presLayoutVars>
      </dgm:prSet>
      <dgm:spPr/>
    </dgm:pt>
    <dgm:pt modelId="{AEB0C3E0-2D02-4971-870D-2ABD71FECD28}" type="pres">
      <dgm:prSet presAssocID="{7590E392-A976-4827-A6A4-A7D5F897F04F}" presName="sibTrans" presStyleCnt="0"/>
      <dgm:spPr/>
    </dgm:pt>
    <dgm:pt modelId="{30982617-C7B2-4A05-A9D0-C67A70074815}" type="pres">
      <dgm:prSet presAssocID="{C0FD8C8C-CC81-43D2-B64C-A615A45DE2B8}" presName="textNode" presStyleLbl="node1" presStyleIdx="3" presStyleCnt="5">
        <dgm:presLayoutVars>
          <dgm:bulletEnabled val="1"/>
        </dgm:presLayoutVars>
      </dgm:prSet>
      <dgm:spPr/>
    </dgm:pt>
    <dgm:pt modelId="{F9B6D802-195C-4FF4-BCBF-EF16699E9044}" type="pres">
      <dgm:prSet presAssocID="{FB4E9551-E80E-431B-B7C6-C25F3D39064C}" presName="sibTrans" presStyleCnt="0"/>
      <dgm:spPr/>
    </dgm:pt>
    <dgm:pt modelId="{148AF152-D887-4B7A-A5C0-939CA71FD5EF}" type="pres">
      <dgm:prSet presAssocID="{AE33D3D4-1625-4B24-B32F-276968B79FF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10D6A36-3DD8-417D-9042-0AD357817423}" type="presOf" srcId="{F78D5ACA-683A-4650-A83C-BDAC51A59A7C}" destId="{9280ED3E-217D-4423-A430-B1FB087BDEEF}" srcOrd="0" destOrd="0" presId="urn:microsoft.com/office/officeart/2005/8/layout/hProcess9"/>
    <dgm:cxn modelId="{F42EB341-4F11-49B5-A1B8-4039D44CE0E1}" type="presOf" srcId="{AE33D3D4-1625-4B24-B32F-276968B79FFB}" destId="{148AF152-D887-4B7A-A5C0-939CA71FD5EF}" srcOrd="0" destOrd="0" presId="urn:microsoft.com/office/officeart/2005/8/layout/hProcess9"/>
    <dgm:cxn modelId="{129CCF4D-577E-4DEF-9DAD-06C7F92CD243}" type="presOf" srcId="{81D24CB9-FA61-4298-A47D-2DE0FA6DB07A}" destId="{C855FC53-34E8-4E15-81E6-9B731D24A347}" srcOrd="0" destOrd="0" presId="urn:microsoft.com/office/officeart/2005/8/layout/hProcess9"/>
    <dgm:cxn modelId="{8752AB7A-3BFF-4434-85D5-0FDC55BD7CD5}" type="presOf" srcId="{C0FD8C8C-CC81-43D2-B64C-A615A45DE2B8}" destId="{30982617-C7B2-4A05-A9D0-C67A70074815}" srcOrd="0" destOrd="0" presId="urn:microsoft.com/office/officeart/2005/8/layout/hProcess9"/>
    <dgm:cxn modelId="{BB849486-8229-41E8-85E0-BF1974E70F8D}" type="presOf" srcId="{F6438228-D567-4736-88C6-ABC4E29FA498}" destId="{9C14927B-1FB5-4B19-9BBD-9ACB2D1D4012}" srcOrd="0" destOrd="0" presId="urn:microsoft.com/office/officeart/2005/8/layout/hProcess9"/>
    <dgm:cxn modelId="{139BBAA9-0C30-4A4E-9674-B2B110626052}" type="presOf" srcId="{7CAA93AB-FD53-474F-A2DB-E3CD2D401325}" destId="{5E0E1D64-67E8-4110-B519-9B590CE1288E}" srcOrd="0" destOrd="0" presId="urn:microsoft.com/office/officeart/2005/8/layout/hProcess9"/>
    <dgm:cxn modelId="{D24B43C9-727F-4B54-B6E5-5DBE0C7B84AB}" srcId="{7CAA93AB-FD53-474F-A2DB-E3CD2D401325}" destId="{AE33D3D4-1625-4B24-B32F-276968B79FFB}" srcOrd="4" destOrd="0" parTransId="{DD26C686-E355-4B05-A338-717880BF481D}" sibTransId="{8860E553-1DEF-4A2C-A8DC-8F26D09C4125}"/>
    <dgm:cxn modelId="{950350D5-31CB-4C21-AC9C-3AC114B3B97D}" srcId="{7CAA93AB-FD53-474F-A2DB-E3CD2D401325}" destId="{F6438228-D567-4736-88C6-ABC4E29FA498}" srcOrd="1" destOrd="0" parTransId="{2F3902E8-06AD-4089-A576-A86366A6D17B}" sibTransId="{9E0872E2-5CC9-40AE-BF25-94814C9023EE}"/>
    <dgm:cxn modelId="{743D2FDE-54AA-4D0A-87C0-AC7C5D344622}" srcId="{7CAA93AB-FD53-474F-A2DB-E3CD2D401325}" destId="{C0FD8C8C-CC81-43D2-B64C-A615A45DE2B8}" srcOrd="3" destOrd="0" parTransId="{E8895B51-605A-4F97-AE0A-B06C77C9D559}" sibTransId="{FB4E9551-E80E-431B-B7C6-C25F3D39064C}"/>
    <dgm:cxn modelId="{1E3AF2DE-079B-4888-9C6E-ED2B4F435454}" srcId="{7CAA93AB-FD53-474F-A2DB-E3CD2D401325}" destId="{F78D5ACA-683A-4650-A83C-BDAC51A59A7C}" srcOrd="0" destOrd="0" parTransId="{58B616E0-876C-4A1F-B8B1-A757DCC3FE4E}" sibTransId="{4924F378-5F40-4B36-900E-A1FFCD9609AD}"/>
    <dgm:cxn modelId="{37149EE2-6747-4375-AB9F-DA0681D9676D}" srcId="{7CAA93AB-FD53-474F-A2DB-E3CD2D401325}" destId="{81D24CB9-FA61-4298-A47D-2DE0FA6DB07A}" srcOrd="2" destOrd="0" parTransId="{E9A2A489-19D9-42FC-BA7A-0762BD5FFBC4}" sibTransId="{7590E392-A976-4827-A6A4-A7D5F897F04F}"/>
    <dgm:cxn modelId="{89183F93-4EF4-4E14-A631-9456B0B99403}" type="presParOf" srcId="{5E0E1D64-67E8-4110-B519-9B590CE1288E}" destId="{35406994-46D9-4FAF-8BDB-881E8DBFB7F9}" srcOrd="0" destOrd="0" presId="urn:microsoft.com/office/officeart/2005/8/layout/hProcess9"/>
    <dgm:cxn modelId="{C45C30E5-5CB5-4367-98D0-FF28C11C831A}" type="presParOf" srcId="{5E0E1D64-67E8-4110-B519-9B590CE1288E}" destId="{7B7DA92F-6C18-4AD3-B277-C66AFA57AEFF}" srcOrd="1" destOrd="0" presId="urn:microsoft.com/office/officeart/2005/8/layout/hProcess9"/>
    <dgm:cxn modelId="{77136CE1-93F0-46A2-8E8B-5078D2B3FF68}" type="presParOf" srcId="{7B7DA92F-6C18-4AD3-B277-C66AFA57AEFF}" destId="{9280ED3E-217D-4423-A430-B1FB087BDEEF}" srcOrd="0" destOrd="0" presId="urn:microsoft.com/office/officeart/2005/8/layout/hProcess9"/>
    <dgm:cxn modelId="{C3EFD774-FC34-414B-8FDA-2F755A5B7039}" type="presParOf" srcId="{7B7DA92F-6C18-4AD3-B277-C66AFA57AEFF}" destId="{B52170AC-C3F0-47C9-9ABE-27CC8E4FD343}" srcOrd="1" destOrd="0" presId="urn:microsoft.com/office/officeart/2005/8/layout/hProcess9"/>
    <dgm:cxn modelId="{AE1B6D43-63D9-4001-B104-A016C9F5777D}" type="presParOf" srcId="{7B7DA92F-6C18-4AD3-B277-C66AFA57AEFF}" destId="{9C14927B-1FB5-4B19-9BBD-9ACB2D1D4012}" srcOrd="2" destOrd="0" presId="urn:microsoft.com/office/officeart/2005/8/layout/hProcess9"/>
    <dgm:cxn modelId="{716FE932-98E4-4A8D-8274-3C64FC528592}" type="presParOf" srcId="{7B7DA92F-6C18-4AD3-B277-C66AFA57AEFF}" destId="{291AD51E-9391-4F0C-A412-2B760D9E0B22}" srcOrd="3" destOrd="0" presId="urn:microsoft.com/office/officeart/2005/8/layout/hProcess9"/>
    <dgm:cxn modelId="{8EAC8987-6897-4CA1-9F91-2CCFB7C7E944}" type="presParOf" srcId="{7B7DA92F-6C18-4AD3-B277-C66AFA57AEFF}" destId="{C855FC53-34E8-4E15-81E6-9B731D24A347}" srcOrd="4" destOrd="0" presId="urn:microsoft.com/office/officeart/2005/8/layout/hProcess9"/>
    <dgm:cxn modelId="{93642726-33C2-470B-A137-8F6C12370B4E}" type="presParOf" srcId="{7B7DA92F-6C18-4AD3-B277-C66AFA57AEFF}" destId="{AEB0C3E0-2D02-4971-870D-2ABD71FECD28}" srcOrd="5" destOrd="0" presId="urn:microsoft.com/office/officeart/2005/8/layout/hProcess9"/>
    <dgm:cxn modelId="{0172E799-F1C4-4680-BA5A-5B83398DC33D}" type="presParOf" srcId="{7B7DA92F-6C18-4AD3-B277-C66AFA57AEFF}" destId="{30982617-C7B2-4A05-A9D0-C67A70074815}" srcOrd="6" destOrd="0" presId="urn:microsoft.com/office/officeart/2005/8/layout/hProcess9"/>
    <dgm:cxn modelId="{34F0EEC7-B9A5-44D6-A834-132ECE1F1EBB}" type="presParOf" srcId="{7B7DA92F-6C18-4AD3-B277-C66AFA57AEFF}" destId="{F9B6D802-195C-4FF4-BCBF-EF16699E9044}" srcOrd="7" destOrd="0" presId="urn:microsoft.com/office/officeart/2005/8/layout/hProcess9"/>
    <dgm:cxn modelId="{B75ED122-7164-476C-9A32-0B19CF09382D}" type="presParOf" srcId="{7B7DA92F-6C18-4AD3-B277-C66AFA57AEFF}" destId="{148AF152-D887-4B7A-A5C0-939CA71FD5E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A93AB-FD53-474F-A2DB-E3CD2D4013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8D5ACA-683A-4650-A83C-BDAC51A59A7C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8B616E0-876C-4A1F-B8B1-A757DCC3FE4E}" type="par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4924F378-5F40-4B36-900E-A1FFCD9609AD}" type="sib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F6438228-D567-4736-88C6-ABC4E29FA498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b="1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F3902E8-06AD-4089-A576-A86366A6D17B}" type="par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9E0872E2-5CC9-40AE-BF25-94814C9023EE}" type="sib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81D24CB9-FA61-4298-A47D-2DE0FA6DB07A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9A2A489-19D9-42FC-BA7A-0762BD5FFBC4}" type="par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7590E392-A976-4827-A6A4-A7D5F897F04F}" type="sib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C0FD8C8C-CC81-43D2-B64C-A615A45DE2B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8895B51-605A-4F97-AE0A-B06C77C9D559}" type="par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FB4E9551-E80E-431B-B7C6-C25F3D39064C}" type="sib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AE33D3D4-1625-4B24-B32F-276968B79FF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D26C686-E355-4B05-A338-717880BF481D}" type="par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8860E553-1DEF-4A2C-A8DC-8F26D09C4125}" type="sib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5E0E1D64-67E8-4110-B519-9B590CE1288E}" type="pres">
      <dgm:prSet presAssocID="{7CAA93AB-FD53-474F-A2DB-E3CD2D401325}" presName="CompostProcess" presStyleCnt="0">
        <dgm:presLayoutVars>
          <dgm:dir/>
          <dgm:resizeHandles val="exact"/>
        </dgm:presLayoutVars>
      </dgm:prSet>
      <dgm:spPr/>
    </dgm:pt>
    <dgm:pt modelId="{35406994-46D9-4FAF-8BDB-881E8DBFB7F9}" type="pres">
      <dgm:prSet presAssocID="{7CAA93AB-FD53-474F-A2DB-E3CD2D401325}" presName="arrow" presStyleLbl="bgShp" presStyleIdx="0" presStyleCnt="1"/>
      <dgm:spPr/>
    </dgm:pt>
    <dgm:pt modelId="{7B7DA92F-6C18-4AD3-B277-C66AFA57AEFF}" type="pres">
      <dgm:prSet presAssocID="{7CAA93AB-FD53-474F-A2DB-E3CD2D401325}" presName="linearProcess" presStyleCnt="0"/>
      <dgm:spPr/>
    </dgm:pt>
    <dgm:pt modelId="{9280ED3E-217D-4423-A430-B1FB087BDEEF}" type="pres">
      <dgm:prSet presAssocID="{F78D5ACA-683A-4650-A83C-BDAC51A59A7C}" presName="textNode" presStyleLbl="node1" presStyleIdx="0" presStyleCnt="5">
        <dgm:presLayoutVars>
          <dgm:bulletEnabled val="1"/>
        </dgm:presLayoutVars>
      </dgm:prSet>
      <dgm:spPr/>
    </dgm:pt>
    <dgm:pt modelId="{B52170AC-C3F0-47C9-9ABE-27CC8E4FD343}" type="pres">
      <dgm:prSet presAssocID="{4924F378-5F40-4B36-900E-A1FFCD9609AD}" presName="sibTrans" presStyleCnt="0"/>
      <dgm:spPr/>
    </dgm:pt>
    <dgm:pt modelId="{9C14927B-1FB5-4B19-9BBD-9ACB2D1D4012}" type="pres">
      <dgm:prSet presAssocID="{F6438228-D567-4736-88C6-ABC4E29FA498}" presName="textNode" presStyleLbl="node1" presStyleIdx="1" presStyleCnt="5">
        <dgm:presLayoutVars>
          <dgm:bulletEnabled val="1"/>
        </dgm:presLayoutVars>
      </dgm:prSet>
      <dgm:spPr/>
    </dgm:pt>
    <dgm:pt modelId="{291AD51E-9391-4F0C-A412-2B760D9E0B22}" type="pres">
      <dgm:prSet presAssocID="{9E0872E2-5CC9-40AE-BF25-94814C9023EE}" presName="sibTrans" presStyleCnt="0"/>
      <dgm:spPr/>
    </dgm:pt>
    <dgm:pt modelId="{C855FC53-34E8-4E15-81E6-9B731D24A347}" type="pres">
      <dgm:prSet presAssocID="{81D24CB9-FA61-4298-A47D-2DE0FA6DB07A}" presName="textNode" presStyleLbl="node1" presStyleIdx="2" presStyleCnt="5">
        <dgm:presLayoutVars>
          <dgm:bulletEnabled val="1"/>
        </dgm:presLayoutVars>
      </dgm:prSet>
      <dgm:spPr/>
    </dgm:pt>
    <dgm:pt modelId="{AEB0C3E0-2D02-4971-870D-2ABD71FECD28}" type="pres">
      <dgm:prSet presAssocID="{7590E392-A976-4827-A6A4-A7D5F897F04F}" presName="sibTrans" presStyleCnt="0"/>
      <dgm:spPr/>
    </dgm:pt>
    <dgm:pt modelId="{30982617-C7B2-4A05-A9D0-C67A70074815}" type="pres">
      <dgm:prSet presAssocID="{C0FD8C8C-CC81-43D2-B64C-A615A45DE2B8}" presName="textNode" presStyleLbl="node1" presStyleIdx="3" presStyleCnt="5">
        <dgm:presLayoutVars>
          <dgm:bulletEnabled val="1"/>
        </dgm:presLayoutVars>
      </dgm:prSet>
      <dgm:spPr/>
    </dgm:pt>
    <dgm:pt modelId="{F9B6D802-195C-4FF4-BCBF-EF16699E9044}" type="pres">
      <dgm:prSet presAssocID="{FB4E9551-E80E-431B-B7C6-C25F3D39064C}" presName="sibTrans" presStyleCnt="0"/>
      <dgm:spPr/>
    </dgm:pt>
    <dgm:pt modelId="{148AF152-D887-4B7A-A5C0-939CA71FD5EF}" type="pres">
      <dgm:prSet presAssocID="{AE33D3D4-1625-4B24-B32F-276968B79FF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0D82D0F-2AFE-45BF-8B0E-8DEAFAFCADAD}" type="presOf" srcId="{AE33D3D4-1625-4B24-B32F-276968B79FFB}" destId="{148AF152-D887-4B7A-A5C0-939CA71FD5EF}" srcOrd="0" destOrd="0" presId="urn:microsoft.com/office/officeart/2005/8/layout/hProcess9"/>
    <dgm:cxn modelId="{8F3FD41E-C4C0-4E1F-8E9B-E9545D3C3E3A}" type="presOf" srcId="{F6438228-D567-4736-88C6-ABC4E29FA498}" destId="{9C14927B-1FB5-4B19-9BBD-9ACB2D1D4012}" srcOrd="0" destOrd="0" presId="urn:microsoft.com/office/officeart/2005/8/layout/hProcess9"/>
    <dgm:cxn modelId="{B0CE267E-C3C9-40D7-9D69-5A2D78F582DC}" type="presOf" srcId="{C0FD8C8C-CC81-43D2-B64C-A615A45DE2B8}" destId="{30982617-C7B2-4A05-A9D0-C67A70074815}" srcOrd="0" destOrd="0" presId="urn:microsoft.com/office/officeart/2005/8/layout/hProcess9"/>
    <dgm:cxn modelId="{D70223B0-B08B-49E9-87B4-08B484964899}" type="presOf" srcId="{81D24CB9-FA61-4298-A47D-2DE0FA6DB07A}" destId="{C855FC53-34E8-4E15-81E6-9B731D24A347}" srcOrd="0" destOrd="0" presId="urn:microsoft.com/office/officeart/2005/8/layout/hProcess9"/>
    <dgm:cxn modelId="{9215ACB4-07C8-4E24-8E5E-89729448F04F}" type="presOf" srcId="{7CAA93AB-FD53-474F-A2DB-E3CD2D401325}" destId="{5E0E1D64-67E8-4110-B519-9B590CE1288E}" srcOrd="0" destOrd="0" presId="urn:microsoft.com/office/officeart/2005/8/layout/hProcess9"/>
    <dgm:cxn modelId="{A16B09B5-B8E4-4B53-8E3D-61B04360E3FF}" type="presOf" srcId="{F78D5ACA-683A-4650-A83C-BDAC51A59A7C}" destId="{9280ED3E-217D-4423-A430-B1FB087BDEEF}" srcOrd="0" destOrd="0" presId="urn:microsoft.com/office/officeart/2005/8/layout/hProcess9"/>
    <dgm:cxn modelId="{D24B43C9-727F-4B54-B6E5-5DBE0C7B84AB}" srcId="{7CAA93AB-FD53-474F-A2DB-E3CD2D401325}" destId="{AE33D3D4-1625-4B24-B32F-276968B79FFB}" srcOrd="4" destOrd="0" parTransId="{DD26C686-E355-4B05-A338-717880BF481D}" sibTransId="{8860E553-1DEF-4A2C-A8DC-8F26D09C4125}"/>
    <dgm:cxn modelId="{950350D5-31CB-4C21-AC9C-3AC114B3B97D}" srcId="{7CAA93AB-FD53-474F-A2DB-E3CD2D401325}" destId="{F6438228-D567-4736-88C6-ABC4E29FA498}" srcOrd="1" destOrd="0" parTransId="{2F3902E8-06AD-4089-A576-A86366A6D17B}" sibTransId="{9E0872E2-5CC9-40AE-BF25-94814C9023EE}"/>
    <dgm:cxn modelId="{743D2FDE-54AA-4D0A-87C0-AC7C5D344622}" srcId="{7CAA93AB-FD53-474F-A2DB-E3CD2D401325}" destId="{C0FD8C8C-CC81-43D2-B64C-A615A45DE2B8}" srcOrd="3" destOrd="0" parTransId="{E8895B51-605A-4F97-AE0A-B06C77C9D559}" sibTransId="{FB4E9551-E80E-431B-B7C6-C25F3D39064C}"/>
    <dgm:cxn modelId="{1E3AF2DE-079B-4888-9C6E-ED2B4F435454}" srcId="{7CAA93AB-FD53-474F-A2DB-E3CD2D401325}" destId="{F78D5ACA-683A-4650-A83C-BDAC51A59A7C}" srcOrd="0" destOrd="0" parTransId="{58B616E0-876C-4A1F-B8B1-A757DCC3FE4E}" sibTransId="{4924F378-5F40-4B36-900E-A1FFCD9609AD}"/>
    <dgm:cxn modelId="{37149EE2-6747-4375-AB9F-DA0681D9676D}" srcId="{7CAA93AB-FD53-474F-A2DB-E3CD2D401325}" destId="{81D24CB9-FA61-4298-A47D-2DE0FA6DB07A}" srcOrd="2" destOrd="0" parTransId="{E9A2A489-19D9-42FC-BA7A-0762BD5FFBC4}" sibTransId="{7590E392-A976-4827-A6A4-A7D5F897F04F}"/>
    <dgm:cxn modelId="{878750BA-4658-4431-B86D-215B00CAFBF7}" type="presParOf" srcId="{5E0E1D64-67E8-4110-B519-9B590CE1288E}" destId="{35406994-46D9-4FAF-8BDB-881E8DBFB7F9}" srcOrd="0" destOrd="0" presId="urn:microsoft.com/office/officeart/2005/8/layout/hProcess9"/>
    <dgm:cxn modelId="{D557B3FC-6593-4905-A573-B7314125C694}" type="presParOf" srcId="{5E0E1D64-67E8-4110-B519-9B590CE1288E}" destId="{7B7DA92F-6C18-4AD3-B277-C66AFA57AEFF}" srcOrd="1" destOrd="0" presId="urn:microsoft.com/office/officeart/2005/8/layout/hProcess9"/>
    <dgm:cxn modelId="{C05A79C6-7093-45EF-A573-E0DC103BD770}" type="presParOf" srcId="{7B7DA92F-6C18-4AD3-B277-C66AFA57AEFF}" destId="{9280ED3E-217D-4423-A430-B1FB087BDEEF}" srcOrd="0" destOrd="0" presId="urn:microsoft.com/office/officeart/2005/8/layout/hProcess9"/>
    <dgm:cxn modelId="{593F7FF8-990B-4DCC-AE08-2C71603B0448}" type="presParOf" srcId="{7B7DA92F-6C18-4AD3-B277-C66AFA57AEFF}" destId="{B52170AC-C3F0-47C9-9ABE-27CC8E4FD343}" srcOrd="1" destOrd="0" presId="urn:microsoft.com/office/officeart/2005/8/layout/hProcess9"/>
    <dgm:cxn modelId="{2AA79D22-FAD3-452E-A262-49E725F8AD2F}" type="presParOf" srcId="{7B7DA92F-6C18-4AD3-B277-C66AFA57AEFF}" destId="{9C14927B-1FB5-4B19-9BBD-9ACB2D1D4012}" srcOrd="2" destOrd="0" presId="urn:microsoft.com/office/officeart/2005/8/layout/hProcess9"/>
    <dgm:cxn modelId="{BEBFAE1F-2262-4BC0-BD7B-25D7F694DEEE}" type="presParOf" srcId="{7B7DA92F-6C18-4AD3-B277-C66AFA57AEFF}" destId="{291AD51E-9391-4F0C-A412-2B760D9E0B22}" srcOrd="3" destOrd="0" presId="urn:microsoft.com/office/officeart/2005/8/layout/hProcess9"/>
    <dgm:cxn modelId="{EDEFD744-00B1-453E-ADE0-8BB8ADB566B1}" type="presParOf" srcId="{7B7DA92F-6C18-4AD3-B277-C66AFA57AEFF}" destId="{C855FC53-34E8-4E15-81E6-9B731D24A347}" srcOrd="4" destOrd="0" presId="urn:microsoft.com/office/officeart/2005/8/layout/hProcess9"/>
    <dgm:cxn modelId="{138AEC0B-F40B-442A-BDC8-BF8A754A1297}" type="presParOf" srcId="{7B7DA92F-6C18-4AD3-B277-C66AFA57AEFF}" destId="{AEB0C3E0-2D02-4971-870D-2ABD71FECD28}" srcOrd="5" destOrd="0" presId="urn:microsoft.com/office/officeart/2005/8/layout/hProcess9"/>
    <dgm:cxn modelId="{B31C76CE-701E-45D1-8195-ACC13E2E7F57}" type="presParOf" srcId="{7B7DA92F-6C18-4AD3-B277-C66AFA57AEFF}" destId="{30982617-C7B2-4A05-A9D0-C67A70074815}" srcOrd="6" destOrd="0" presId="urn:microsoft.com/office/officeart/2005/8/layout/hProcess9"/>
    <dgm:cxn modelId="{A4A51717-D8F7-484A-8765-A07F045F3F54}" type="presParOf" srcId="{7B7DA92F-6C18-4AD3-B277-C66AFA57AEFF}" destId="{F9B6D802-195C-4FF4-BCBF-EF16699E9044}" srcOrd="7" destOrd="0" presId="urn:microsoft.com/office/officeart/2005/8/layout/hProcess9"/>
    <dgm:cxn modelId="{791BD87E-C11C-48A0-B672-7A0FC380D857}" type="presParOf" srcId="{7B7DA92F-6C18-4AD3-B277-C66AFA57AEFF}" destId="{148AF152-D887-4B7A-A5C0-939CA71FD5E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A93AB-FD53-474F-A2DB-E3CD2D4013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8D5ACA-683A-4650-A83C-BDAC51A59A7C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8B616E0-876C-4A1F-B8B1-A757DCC3FE4E}" type="par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4924F378-5F40-4B36-900E-A1FFCD9609AD}" type="sib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F6438228-D567-4736-88C6-ABC4E29FA498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F3902E8-06AD-4089-A576-A86366A6D17B}" type="par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9E0872E2-5CC9-40AE-BF25-94814C9023EE}" type="sib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81D24CB9-FA61-4298-A47D-2DE0FA6DB07A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b="1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9A2A489-19D9-42FC-BA7A-0762BD5FFBC4}" type="par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7590E392-A976-4827-A6A4-A7D5F897F04F}" type="sib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C0FD8C8C-CC81-43D2-B64C-A615A45DE2B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8895B51-605A-4F97-AE0A-B06C77C9D559}" type="par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FB4E9551-E80E-431B-B7C6-C25F3D39064C}" type="sib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AE33D3D4-1625-4B24-B32F-276968B79FF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D26C686-E355-4B05-A338-717880BF481D}" type="par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8860E553-1DEF-4A2C-A8DC-8F26D09C4125}" type="sib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5E0E1D64-67E8-4110-B519-9B590CE1288E}" type="pres">
      <dgm:prSet presAssocID="{7CAA93AB-FD53-474F-A2DB-E3CD2D401325}" presName="CompostProcess" presStyleCnt="0">
        <dgm:presLayoutVars>
          <dgm:dir/>
          <dgm:resizeHandles val="exact"/>
        </dgm:presLayoutVars>
      </dgm:prSet>
      <dgm:spPr/>
    </dgm:pt>
    <dgm:pt modelId="{35406994-46D9-4FAF-8BDB-881E8DBFB7F9}" type="pres">
      <dgm:prSet presAssocID="{7CAA93AB-FD53-474F-A2DB-E3CD2D401325}" presName="arrow" presStyleLbl="bgShp" presStyleIdx="0" presStyleCnt="1"/>
      <dgm:spPr/>
    </dgm:pt>
    <dgm:pt modelId="{7B7DA92F-6C18-4AD3-B277-C66AFA57AEFF}" type="pres">
      <dgm:prSet presAssocID="{7CAA93AB-FD53-474F-A2DB-E3CD2D401325}" presName="linearProcess" presStyleCnt="0"/>
      <dgm:spPr/>
    </dgm:pt>
    <dgm:pt modelId="{9280ED3E-217D-4423-A430-B1FB087BDEEF}" type="pres">
      <dgm:prSet presAssocID="{F78D5ACA-683A-4650-A83C-BDAC51A59A7C}" presName="textNode" presStyleLbl="node1" presStyleIdx="0" presStyleCnt="5">
        <dgm:presLayoutVars>
          <dgm:bulletEnabled val="1"/>
        </dgm:presLayoutVars>
      </dgm:prSet>
      <dgm:spPr/>
    </dgm:pt>
    <dgm:pt modelId="{B52170AC-C3F0-47C9-9ABE-27CC8E4FD343}" type="pres">
      <dgm:prSet presAssocID="{4924F378-5F40-4B36-900E-A1FFCD9609AD}" presName="sibTrans" presStyleCnt="0"/>
      <dgm:spPr/>
    </dgm:pt>
    <dgm:pt modelId="{9C14927B-1FB5-4B19-9BBD-9ACB2D1D4012}" type="pres">
      <dgm:prSet presAssocID="{F6438228-D567-4736-88C6-ABC4E29FA498}" presName="textNode" presStyleLbl="node1" presStyleIdx="1" presStyleCnt="5">
        <dgm:presLayoutVars>
          <dgm:bulletEnabled val="1"/>
        </dgm:presLayoutVars>
      </dgm:prSet>
      <dgm:spPr/>
    </dgm:pt>
    <dgm:pt modelId="{291AD51E-9391-4F0C-A412-2B760D9E0B22}" type="pres">
      <dgm:prSet presAssocID="{9E0872E2-5CC9-40AE-BF25-94814C9023EE}" presName="sibTrans" presStyleCnt="0"/>
      <dgm:spPr/>
    </dgm:pt>
    <dgm:pt modelId="{C855FC53-34E8-4E15-81E6-9B731D24A347}" type="pres">
      <dgm:prSet presAssocID="{81D24CB9-FA61-4298-A47D-2DE0FA6DB07A}" presName="textNode" presStyleLbl="node1" presStyleIdx="2" presStyleCnt="5">
        <dgm:presLayoutVars>
          <dgm:bulletEnabled val="1"/>
        </dgm:presLayoutVars>
      </dgm:prSet>
      <dgm:spPr/>
    </dgm:pt>
    <dgm:pt modelId="{AEB0C3E0-2D02-4971-870D-2ABD71FECD28}" type="pres">
      <dgm:prSet presAssocID="{7590E392-A976-4827-A6A4-A7D5F897F04F}" presName="sibTrans" presStyleCnt="0"/>
      <dgm:spPr/>
    </dgm:pt>
    <dgm:pt modelId="{30982617-C7B2-4A05-A9D0-C67A70074815}" type="pres">
      <dgm:prSet presAssocID="{C0FD8C8C-CC81-43D2-B64C-A615A45DE2B8}" presName="textNode" presStyleLbl="node1" presStyleIdx="3" presStyleCnt="5">
        <dgm:presLayoutVars>
          <dgm:bulletEnabled val="1"/>
        </dgm:presLayoutVars>
      </dgm:prSet>
      <dgm:spPr/>
    </dgm:pt>
    <dgm:pt modelId="{F9B6D802-195C-4FF4-BCBF-EF16699E9044}" type="pres">
      <dgm:prSet presAssocID="{FB4E9551-E80E-431B-B7C6-C25F3D39064C}" presName="sibTrans" presStyleCnt="0"/>
      <dgm:spPr/>
    </dgm:pt>
    <dgm:pt modelId="{148AF152-D887-4B7A-A5C0-939CA71FD5EF}" type="pres">
      <dgm:prSet presAssocID="{AE33D3D4-1625-4B24-B32F-276968B79FF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D199C24-60F4-426C-BC93-8A5951458E8C}" type="presOf" srcId="{7CAA93AB-FD53-474F-A2DB-E3CD2D401325}" destId="{5E0E1D64-67E8-4110-B519-9B590CE1288E}" srcOrd="0" destOrd="0" presId="urn:microsoft.com/office/officeart/2005/8/layout/hProcess9"/>
    <dgm:cxn modelId="{E08E922C-7564-44BA-B93E-2986A5BD8914}" type="presOf" srcId="{AE33D3D4-1625-4B24-B32F-276968B79FFB}" destId="{148AF152-D887-4B7A-A5C0-939CA71FD5EF}" srcOrd="0" destOrd="0" presId="urn:microsoft.com/office/officeart/2005/8/layout/hProcess9"/>
    <dgm:cxn modelId="{D3E5F772-B4AB-46F4-B38D-A6E3FCB10CEF}" type="presOf" srcId="{F6438228-D567-4736-88C6-ABC4E29FA498}" destId="{9C14927B-1FB5-4B19-9BBD-9ACB2D1D4012}" srcOrd="0" destOrd="0" presId="urn:microsoft.com/office/officeart/2005/8/layout/hProcess9"/>
    <dgm:cxn modelId="{AAF7AB7E-F843-4094-85F3-CF31D310CE06}" type="presOf" srcId="{C0FD8C8C-CC81-43D2-B64C-A615A45DE2B8}" destId="{30982617-C7B2-4A05-A9D0-C67A70074815}" srcOrd="0" destOrd="0" presId="urn:microsoft.com/office/officeart/2005/8/layout/hProcess9"/>
    <dgm:cxn modelId="{AF9A81AE-A3BF-487A-B966-E52B9E14765B}" type="presOf" srcId="{81D24CB9-FA61-4298-A47D-2DE0FA6DB07A}" destId="{C855FC53-34E8-4E15-81E6-9B731D24A347}" srcOrd="0" destOrd="0" presId="urn:microsoft.com/office/officeart/2005/8/layout/hProcess9"/>
    <dgm:cxn modelId="{D24B43C9-727F-4B54-B6E5-5DBE0C7B84AB}" srcId="{7CAA93AB-FD53-474F-A2DB-E3CD2D401325}" destId="{AE33D3D4-1625-4B24-B32F-276968B79FFB}" srcOrd="4" destOrd="0" parTransId="{DD26C686-E355-4B05-A338-717880BF481D}" sibTransId="{8860E553-1DEF-4A2C-A8DC-8F26D09C4125}"/>
    <dgm:cxn modelId="{950350D5-31CB-4C21-AC9C-3AC114B3B97D}" srcId="{7CAA93AB-FD53-474F-A2DB-E3CD2D401325}" destId="{F6438228-D567-4736-88C6-ABC4E29FA498}" srcOrd="1" destOrd="0" parTransId="{2F3902E8-06AD-4089-A576-A86366A6D17B}" sibTransId="{9E0872E2-5CC9-40AE-BF25-94814C9023EE}"/>
    <dgm:cxn modelId="{007152DD-027F-42DC-BF60-3CC1819A744E}" type="presOf" srcId="{F78D5ACA-683A-4650-A83C-BDAC51A59A7C}" destId="{9280ED3E-217D-4423-A430-B1FB087BDEEF}" srcOrd="0" destOrd="0" presId="urn:microsoft.com/office/officeart/2005/8/layout/hProcess9"/>
    <dgm:cxn modelId="{743D2FDE-54AA-4D0A-87C0-AC7C5D344622}" srcId="{7CAA93AB-FD53-474F-A2DB-E3CD2D401325}" destId="{C0FD8C8C-CC81-43D2-B64C-A615A45DE2B8}" srcOrd="3" destOrd="0" parTransId="{E8895B51-605A-4F97-AE0A-B06C77C9D559}" sibTransId="{FB4E9551-E80E-431B-B7C6-C25F3D39064C}"/>
    <dgm:cxn modelId="{1E3AF2DE-079B-4888-9C6E-ED2B4F435454}" srcId="{7CAA93AB-FD53-474F-A2DB-E3CD2D401325}" destId="{F78D5ACA-683A-4650-A83C-BDAC51A59A7C}" srcOrd="0" destOrd="0" parTransId="{58B616E0-876C-4A1F-B8B1-A757DCC3FE4E}" sibTransId="{4924F378-5F40-4B36-900E-A1FFCD9609AD}"/>
    <dgm:cxn modelId="{37149EE2-6747-4375-AB9F-DA0681D9676D}" srcId="{7CAA93AB-FD53-474F-A2DB-E3CD2D401325}" destId="{81D24CB9-FA61-4298-A47D-2DE0FA6DB07A}" srcOrd="2" destOrd="0" parTransId="{E9A2A489-19D9-42FC-BA7A-0762BD5FFBC4}" sibTransId="{7590E392-A976-4827-A6A4-A7D5F897F04F}"/>
    <dgm:cxn modelId="{1FE1DBB9-7958-41AA-B1E4-E7D589FDECE7}" type="presParOf" srcId="{5E0E1D64-67E8-4110-B519-9B590CE1288E}" destId="{35406994-46D9-4FAF-8BDB-881E8DBFB7F9}" srcOrd="0" destOrd="0" presId="urn:microsoft.com/office/officeart/2005/8/layout/hProcess9"/>
    <dgm:cxn modelId="{F4EE468C-27EA-459F-9903-F6C05B2222C9}" type="presParOf" srcId="{5E0E1D64-67E8-4110-B519-9B590CE1288E}" destId="{7B7DA92F-6C18-4AD3-B277-C66AFA57AEFF}" srcOrd="1" destOrd="0" presId="urn:microsoft.com/office/officeart/2005/8/layout/hProcess9"/>
    <dgm:cxn modelId="{B0C1574D-E246-49B9-99B5-1C9A84BDEA6E}" type="presParOf" srcId="{7B7DA92F-6C18-4AD3-B277-C66AFA57AEFF}" destId="{9280ED3E-217D-4423-A430-B1FB087BDEEF}" srcOrd="0" destOrd="0" presId="urn:microsoft.com/office/officeart/2005/8/layout/hProcess9"/>
    <dgm:cxn modelId="{235F4D46-2516-4AF7-AAA7-572AB829CCD0}" type="presParOf" srcId="{7B7DA92F-6C18-4AD3-B277-C66AFA57AEFF}" destId="{B52170AC-C3F0-47C9-9ABE-27CC8E4FD343}" srcOrd="1" destOrd="0" presId="urn:microsoft.com/office/officeart/2005/8/layout/hProcess9"/>
    <dgm:cxn modelId="{B621F218-8F34-4FD9-8C4A-67976D0DFAF3}" type="presParOf" srcId="{7B7DA92F-6C18-4AD3-B277-C66AFA57AEFF}" destId="{9C14927B-1FB5-4B19-9BBD-9ACB2D1D4012}" srcOrd="2" destOrd="0" presId="urn:microsoft.com/office/officeart/2005/8/layout/hProcess9"/>
    <dgm:cxn modelId="{AAB6E9D4-8FC7-491D-884A-602B10AB2891}" type="presParOf" srcId="{7B7DA92F-6C18-4AD3-B277-C66AFA57AEFF}" destId="{291AD51E-9391-4F0C-A412-2B760D9E0B22}" srcOrd="3" destOrd="0" presId="urn:microsoft.com/office/officeart/2005/8/layout/hProcess9"/>
    <dgm:cxn modelId="{0D8B6604-DD4D-42C6-A580-FE39F382883D}" type="presParOf" srcId="{7B7DA92F-6C18-4AD3-B277-C66AFA57AEFF}" destId="{C855FC53-34E8-4E15-81E6-9B731D24A347}" srcOrd="4" destOrd="0" presId="urn:microsoft.com/office/officeart/2005/8/layout/hProcess9"/>
    <dgm:cxn modelId="{EB7C911C-5240-44DA-B1D9-B210513E7FE5}" type="presParOf" srcId="{7B7DA92F-6C18-4AD3-B277-C66AFA57AEFF}" destId="{AEB0C3E0-2D02-4971-870D-2ABD71FECD28}" srcOrd="5" destOrd="0" presId="urn:microsoft.com/office/officeart/2005/8/layout/hProcess9"/>
    <dgm:cxn modelId="{1FAE91F4-0687-4DE6-8FBB-862C94B73EDE}" type="presParOf" srcId="{7B7DA92F-6C18-4AD3-B277-C66AFA57AEFF}" destId="{30982617-C7B2-4A05-A9D0-C67A70074815}" srcOrd="6" destOrd="0" presId="urn:microsoft.com/office/officeart/2005/8/layout/hProcess9"/>
    <dgm:cxn modelId="{4CB1E9AB-2568-4D81-9359-33CA5C9A16CC}" type="presParOf" srcId="{7B7DA92F-6C18-4AD3-B277-C66AFA57AEFF}" destId="{F9B6D802-195C-4FF4-BCBF-EF16699E9044}" srcOrd="7" destOrd="0" presId="urn:microsoft.com/office/officeart/2005/8/layout/hProcess9"/>
    <dgm:cxn modelId="{62262DA7-7CD4-417D-96A5-DEFB3BA45EBF}" type="presParOf" srcId="{7B7DA92F-6C18-4AD3-B277-C66AFA57AEFF}" destId="{148AF152-D887-4B7A-A5C0-939CA71FD5E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A93AB-FD53-474F-A2DB-E3CD2D4013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8D5ACA-683A-4650-A83C-BDAC51A59A7C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8B616E0-876C-4A1F-B8B1-A757DCC3FE4E}" type="par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4924F378-5F40-4B36-900E-A1FFCD9609AD}" type="sibTrans" cxnId="{1E3AF2DE-079B-4888-9C6E-ED2B4F435454}">
      <dgm:prSet/>
      <dgm:spPr/>
      <dgm:t>
        <a:bodyPr/>
        <a:lstStyle/>
        <a:p>
          <a:endParaRPr lang="zh-TW" altLang="en-US"/>
        </a:p>
      </dgm:t>
    </dgm:pt>
    <dgm:pt modelId="{F6438228-D567-4736-88C6-ABC4E29FA498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F3902E8-06AD-4089-A576-A86366A6D17B}" type="par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9E0872E2-5CC9-40AE-BF25-94814C9023EE}" type="sibTrans" cxnId="{950350D5-31CB-4C21-AC9C-3AC114B3B97D}">
      <dgm:prSet/>
      <dgm:spPr/>
      <dgm:t>
        <a:bodyPr/>
        <a:lstStyle/>
        <a:p>
          <a:endParaRPr lang="zh-TW" altLang="en-US"/>
        </a:p>
      </dgm:t>
    </dgm:pt>
    <dgm:pt modelId="{81D24CB9-FA61-4298-A47D-2DE0FA6DB07A}">
      <dgm:prSet phldrT="[文字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9A2A489-19D9-42FC-BA7A-0762BD5FFBC4}" type="par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7590E392-A976-4827-A6A4-A7D5F897F04F}" type="sibTrans" cxnId="{37149EE2-6747-4375-AB9F-DA0681D9676D}">
      <dgm:prSet/>
      <dgm:spPr/>
      <dgm:t>
        <a:bodyPr/>
        <a:lstStyle/>
        <a:p>
          <a:endParaRPr lang="zh-TW" altLang="en-US"/>
        </a:p>
      </dgm:t>
    </dgm:pt>
    <dgm:pt modelId="{C0FD8C8C-CC81-43D2-B64C-A615A45DE2B8}">
      <dgm:prSet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b="1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8895B51-605A-4F97-AE0A-B06C77C9D559}" type="par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FB4E9551-E80E-431B-B7C6-C25F3D39064C}" type="sibTrans" cxnId="{743D2FDE-54AA-4D0A-87C0-AC7C5D344622}">
      <dgm:prSet/>
      <dgm:spPr/>
      <dgm:t>
        <a:bodyPr/>
        <a:lstStyle/>
        <a:p>
          <a:endParaRPr lang="zh-TW" altLang="en-US"/>
        </a:p>
      </dgm:t>
    </dgm:pt>
    <dgm:pt modelId="{AE33D3D4-1625-4B24-B32F-276968B79FF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D26C686-E355-4B05-A338-717880BF481D}" type="par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8860E553-1DEF-4A2C-A8DC-8F26D09C4125}" type="sibTrans" cxnId="{D24B43C9-727F-4B54-B6E5-5DBE0C7B84AB}">
      <dgm:prSet/>
      <dgm:spPr/>
      <dgm:t>
        <a:bodyPr/>
        <a:lstStyle/>
        <a:p>
          <a:endParaRPr lang="zh-TW" altLang="en-US"/>
        </a:p>
      </dgm:t>
    </dgm:pt>
    <dgm:pt modelId="{5E0E1D64-67E8-4110-B519-9B590CE1288E}" type="pres">
      <dgm:prSet presAssocID="{7CAA93AB-FD53-474F-A2DB-E3CD2D401325}" presName="CompostProcess" presStyleCnt="0">
        <dgm:presLayoutVars>
          <dgm:dir/>
          <dgm:resizeHandles val="exact"/>
        </dgm:presLayoutVars>
      </dgm:prSet>
      <dgm:spPr/>
    </dgm:pt>
    <dgm:pt modelId="{35406994-46D9-4FAF-8BDB-881E8DBFB7F9}" type="pres">
      <dgm:prSet presAssocID="{7CAA93AB-FD53-474F-A2DB-E3CD2D401325}" presName="arrow" presStyleLbl="bgShp" presStyleIdx="0" presStyleCnt="1"/>
      <dgm:spPr/>
    </dgm:pt>
    <dgm:pt modelId="{7B7DA92F-6C18-4AD3-B277-C66AFA57AEFF}" type="pres">
      <dgm:prSet presAssocID="{7CAA93AB-FD53-474F-A2DB-E3CD2D401325}" presName="linearProcess" presStyleCnt="0"/>
      <dgm:spPr/>
    </dgm:pt>
    <dgm:pt modelId="{9280ED3E-217D-4423-A430-B1FB087BDEEF}" type="pres">
      <dgm:prSet presAssocID="{F78D5ACA-683A-4650-A83C-BDAC51A59A7C}" presName="textNode" presStyleLbl="node1" presStyleIdx="0" presStyleCnt="5">
        <dgm:presLayoutVars>
          <dgm:bulletEnabled val="1"/>
        </dgm:presLayoutVars>
      </dgm:prSet>
      <dgm:spPr/>
    </dgm:pt>
    <dgm:pt modelId="{B52170AC-C3F0-47C9-9ABE-27CC8E4FD343}" type="pres">
      <dgm:prSet presAssocID="{4924F378-5F40-4B36-900E-A1FFCD9609AD}" presName="sibTrans" presStyleCnt="0"/>
      <dgm:spPr/>
    </dgm:pt>
    <dgm:pt modelId="{9C14927B-1FB5-4B19-9BBD-9ACB2D1D4012}" type="pres">
      <dgm:prSet presAssocID="{F6438228-D567-4736-88C6-ABC4E29FA498}" presName="textNode" presStyleLbl="node1" presStyleIdx="1" presStyleCnt="5">
        <dgm:presLayoutVars>
          <dgm:bulletEnabled val="1"/>
        </dgm:presLayoutVars>
      </dgm:prSet>
      <dgm:spPr/>
    </dgm:pt>
    <dgm:pt modelId="{291AD51E-9391-4F0C-A412-2B760D9E0B22}" type="pres">
      <dgm:prSet presAssocID="{9E0872E2-5CC9-40AE-BF25-94814C9023EE}" presName="sibTrans" presStyleCnt="0"/>
      <dgm:spPr/>
    </dgm:pt>
    <dgm:pt modelId="{C855FC53-34E8-4E15-81E6-9B731D24A347}" type="pres">
      <dgm:prSet presAssocID="{81D24CB9-FA61-4298-A47D-2DE0FA6DB07A}" presName="textNode" presStyleLbl="node1" presStyleIdx="2" presStyleCnt="5">
        <dgm:presLayoutVars>
          <dgm:bulletEnabled val="1"/>
        </dgm:presLayoutVars>
      </dgm:prSet>
      <dgm:spPr/>
    </dgm:pt>
    <dgm:pt modelId="{AEB0C3E0-2D02-4971-870D-2ABD71FECD28}" type="pres">
      <dgm:prSet presAssocID="{7590E392-A976-4827-A6A4-A7D5F897F04F}" presName="sibTrans" presStyleCnt="0"/>
      <dgm:spPr/>
    </dgm:pt>
    <dgm:pt modelId="{30982617-C7B2-4A05-A9D0-C67A70074815}" type="pres">
      <dgm:prSet presAssocID="{C0FD8C8C-CC81-43D2-B64C-A615A45DE2B8}" presName="textNode" presStyleLbl="node1" presStyleIdx="3" presStyleCnt="5">
        <dgm:presLayoutVars>
          <dgm:bulletEnabled val="1"/>
        </dgm:presLayoutVars>
      </dgm:prSet>
      <dgm:spPr/>
    </dgm:pt>
    <dgm:pt modelId="{F9B6D802-195C-4FF4-BCBF-EF16699E9044}" type="pres">
      <dgm:prSet presAssocID="{FB4E9551-E80E-431B-B7C6-C25F3D39064C}" presName="sibTrans" presStyleCnt="0"/>
      <dgm:spPr/>
    </dgm:pt>
    <dgm:pt modelId="{148AF152-D887-4B7A-A5C0-939CA71FD5EF}" type="pres">
      <dgm:prSet presAssocID="{AE33D3D4-1625-4B24-B32F-276968B79FF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9525B07-B20E-404F-B6D2-63C977E91FCE}" type="presOf" srcId="{81D24CB9-FA61-4298-A47D-2DE0FA6DB07A}" destId="{C855FC53-34E8-4E15-81E6-9B731D24A347}" srcOrd="0" destOrd="0" presId="urn:microsoft.com/office/officeart/2005/8/layout/hProcess9"/>
    <dgm:cxn modelId="{0E834D1E-101B-466A-B428-C8DF01DE9A94}" type="presOf" srcId="{C0FD8C8C-CC81-43D2-B64C-A615A45DE2B8}" destId="{30982617-C7B2-4A05-A9D0-C67A70074815}" srcOrd="0" destOrd="0" presId="urn:microsoft.com/office/officeart/2005/8/layout/hProcess9"/>
    <dgm:cxn modelId="{2D713564-7B93-4ADE-A79E-260CDBD93DB9}" type="presOf" srcId="{AE33D3D4-1625-4B24-B32F-276968B79FFB}" destId="{148AF152-D887-4B7A-A5C0-939CA71FD5EF}" srcOrd="0" destOrd="0" presId="urn:microsoft.com/office/officeart/2005/8/layout/hProcess9"/>
    <dgm:cxn modelId="{ECC83C4C-AB4E-4F05-B285-3587BCE7429B}" type="presOf" srcId="{7CAA93AB-FD53-474F-A2DB-E3CD2D401325}" destId="{5E0E1D64-67E8-4110-B519-9B590CE1288E}" srcOrd="0" destOrd="0" presId="urn:microsoft.com/office/officeart/2005/8/layout/hProcess9"/>
    <dgm:cxn modelId="{133E9850-1CAC-4C3A-9DFC-559B01C4A9BA}" type="presOf" srcId="{F78D5ACA-683A-4650-A83C-BDAC51A59A7C}" destId="{9280ED3E-217D-4423-A430-B1FB087BDEEF}" srcOrd="0" destOrd="0" presId="urn:microsoft.com/office/officeart/2005/8/layout/hProcess9"/>
    <dgm:cxn modelId="{401455B8-0385-4FA4-8E9A-A4907940C0DE}" type="presOf" srcId="{F6438228-D567-4736-88C6-ABC4E29FA498}" destId="{9C14927B-1FB5-4B19-9BBD-9ACB2D1D4012}" srcOrd="0" destOrd="0" presId="urn:microsoft.com/office/officeart/2005/8/layout/hProcess9"/>
    <dgm:cxn modelId="{D24B43C9-727F-4B54-B6E5-5DBE0C7B84AB}" srcId="{7CAA93AB-FD53-474F-A2DB-E3CD2D401325}" destId="{AE33D3D4-1625-4B24-B32F-276968B79FFB}" srcOrd="4" destOrd="0" parTransId="{DD26C686-E355-4B05-A338-717880BF481D}" sibTransId="{8860E553-1DEF-4A2C-A8DC-8F26D09C4125}"/>
    <dgm:cxn modelId="{950350D5-31CB-4C21-AC9C-3AC114B3B97D}" srcId="{7CAA93AB-FD53-474F-A2DB-E3CD2D401325}" destId="{F6438228-D567-4736-88C6-ABC4E29FA498}" srcOrd="1" destOrd="0" parTransId="{2F3902E8-06AD-4089-A576-A86366A6D17B}" sibTransId="{9E0872E2-5CC9-40AE-BF25-94814C9023EE}"/>
    <dgm:cxn modelId="{743D2FDE-54AA-4D0A-87C0-AC7C5D344622}" srcId="{7CAA93AB-FD53-474F-A2DB-E3CD2D401325}" destId="{C0FD8C8C-CC81-43D2-B64C-A615A45DE2B8}" srcOrd="3" destOrd="0" parTransId="{E8895B51-605A-4F97-AE0A-B06C77C9D559}" sibTransId="{FB4E9551-E80E-431B-B7C6-C25F3D39064C}"/>
    <dgm:cxn modelId="{1E3AF2DE-079B-4888-9C6E-ED2B4F435454}" srcId="{7CAA93AB-FD53-474F-A2DB-E3CD2D401325}" destId="{F78D5ACA-683A-4650-A83C-BDAC51A59A7C}" srcOrd="0" destOrd="0" parTransId="{58B616E0-876C-4A1F-B8B1-A757DCC3FE4E}" sibTransId="{4924F378-5F40-4B36-900E-A1FFCD9609AD}"/>
    <dgm:cxn modelId="{37149EE2-6747-4375-AB9F-DA0681D9676D}" srcId="{7CAA93AB-FD53-474F-A2DB-E3CD2D401325}" destId="{81D24CB9-FA61-4298-A47D-2DE0FA6DB07A}" srcOrd="2" destOrd="0" parTransId="{E9A2A489-19D9-42FC-BA7A-0762BD5FFBC4}" sibTransId="{7590E392-A976-4827-A6A4-A7D5F897F04F}"/>
    <dgm:cxn modelId="{D67D1332-91D5-4D3C-96B3-87255C86CCBD}" type="presParOf" srcId="{5E0E1D64-67E8-4110-B519-9B590CE1288E}" destId="{35406994-46D9-4FAF-8BDB-881E8DBFB7F9}" srcOrd="0" destOrd="0" presId="urn:microsoft.com/office/officeart/2005/8/layout/hProcess9"/>
    <dgm:cxn modelId="{BE9F9C5A-92FC-499D-935C-9889848102A4}" type="presParOf" srcId="{5E0E1D64-67E8-4110-B519-9B590CE1288E}" destId="{7B7DA92F-6C18-4AD3-B277-C66AFA57AEFF}" srcOrd="1" destOrd="0" presId="urn:microsoft.com/office/officeart/2005/8/layout/hProcess9"/>
    <dgm:cxn modelId="{152F81E0-EC1C-4124-A68D-39538ACFA839}" type="presParOf" srcId="{7B7DA92F-6C18-4AD3-B277-C66AFA57AEFF}" destId="{9280ED3E-217D-4423-A430-B1FB087BDEEF}" srcOrd="0" destOrd="0" presId="urn:microsoft.com/office/officeart/2005/8/layout/hProcess9"/>
    <dgm:cxn modelId="{7E469540-D93A-4AAA-AADC-F2288B99C282}" type="presParOf" srcId="{7B7DA92F-6C18-4AD3-B277-C66AFA57AEFF}" destId="{B52170AC-C3F0-47C9-9ABE-27CC8E4FD343}" srcOrd="1" destOrd="0" presId="urn:microsoft.com/office/officeart/2005/8/layout/hProcess9"/>
    <dgm:cxn modelId="{F930CC68-269C-4ADE-8A3E-A52D817F70FF}" type="presParOf" srcId="{7B7DA92F-6C18-4AD3-B277-C66AFA57AEFF}" destId="{9C14927B-1FB5-4B19-9BBD-9ACB2D1D4012}" srcOrd="2" destOrd="0" presId="urn:microsoft.com/office/officeart/2005/8/layout/hProcess9"/>
    <dgm:cxn modelId="{70A9C6C0-F68B-437C-9D55-05C165BA327C}" type="presParOf" srcId="{7B7DA92F-6C18-4AD3-B277-C66AFA57AEFF}" destId="{291AD51E-9391-4F0C-A412-2B760D9E0B22}" srcOrd="3" destOrd="0" presId="urn:microsoft.com/office/officeart/2005/8/layout/hProcess9"/>
    <dgm:cxn modelId="{69310B85-653D-4158-8842-6D648C4CEF74}" type="presParOf" srcId="{7B7DA92F-6C18-4AD3-B277-C66AFA57AEFF}" destId="{C855FC53-34E8-4E15-81E6-9B731D24A347}" srcOrd="4" destOrd="0" presId="urn:microsoft.com/office/officeart/2005/8/layout/hProcess9"/>
    <dgm:cxn modelId="{9DDCD43E-26A1-43BE-94D8-64A3B0FA858E}" type="presParOf" srcId="{7B7DA92F-6C18-4AD3-B277-C66AFA57AEFF}" destId="{AEB0C3E0-2D02-4971-870D-2ABD71FECD28}" srcOrd="5" destOrd="0" presId="urn:microsoft.com/office/officeart/2005/8/layout/hProcess9"/>
    <dgm:cxn modelId="{685F25D8-A37B-45EF-B148-639482C2F4C7}" type="presParOf" srcId="{7B7DA92F-6C18-4AD3-B277-C66AFA57AEFF}" destId="{30982617-C7B2-4A05-A9D0-C67A70074815}" srcOrd="6" destOrd="0" presId="urn:microsoft.com/office/officeart/2005/8/layout/hProcess9"/>
    <dgm:cxn modelId="{92A09C64-1A80-4359-84A7-BB3A7B2535EA}" type="presParOf" srcId="{7B7DA92F-6C18-4AD3-B277-C66AFA57AEFF}" destId="{F9B6D802-195C-4FF4-BCBF-EF16699E9044}" srcOrd="7" destOrd="0" presId="urn:microsoft.com/office/officeart/2005/8/layout/hProcess9"/>
    <dgm:cxn modelId="{78A680E0-E860-4091-8CFF-F515C0CE240C}" type="presParOf" srcId="{7B7DA92F-6C18-4AD3-B277-C66AFA57AEFF}" destId="{148AF152-D887-4B7A-A5C0-939CA71FD5E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06994-46D9-4FAF-8BDB-881E8DBFB7F9}">
      <dsp:nvSpPr>
        <dsp:cNvPr id="0" name=""/>
        <dsp:cNvSpPr/>
      </dsp:nvSpPr>
      <dsp:spPr>
        <a:xfrm>
          <a:off x="648071" y="0"/>
          <a:ext cx="7344816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0ED3E-217D-4423-A430-B1FB087BDEEF}">
      <dsp:nvSpPr>
        <dsp:cNvPr id="0" name=""/>
        <dsp:cNvSpPr/>
      </dsp:nvSpPr>
      <dsp:spPr>
        <a:xfrm>
          <a:off x="2376" y="1576975"/>
          <a:ext cx="1651042" cy="2102633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b="1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82973" y="1657572"/>
        <a:ext cx="1489848" cy="1941439"/>
      </dsp:txXfrm>
    </dsp:sp>
    <dsp:sp modelId="{9C14927B-1FB5-4B19-9BBD-9ACB2D1D4012}">
      <dsp:nvSpPr>
        <dsp:cNvPr id="0" name=""/>
        <dsp:cNvSpPr/>
      </dsp:nvSpPr>
      <dsp:spPr>
        <a:xfrm>
          <a:off x="1748667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829264" y="1657572"/>
        <a:ext cx="1489848" cy="1941439"/>
      </dsp:txXfrm>
    </dsp:sp>
    <dsp:sp modelId="{C855FC53-34E8-4E15-81E6-9B731D24A347}">
      <dsp:nvSpPr>
        <dsp:cNvPr id="0" name=""/>
        <dsp:cNvSpPr/>
      </dsp:nvSpPr>
      <dsp:spPr>
        <a:xfrm>
          <a:off x="3494958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575555" y="1657572"/>
        <a:ext cx="1489848" cy="1941439"/>
      </dsp:txXfrm>
    </dsp:sp>
    <dsp:sp modelId="{30982617-C7B2-4A05-A9D0-C67A70074815}">
      <dsp:nvSpPr>
        <dsp:cNvPr id="0" name=""/>
        <dsp:cNvSpPr/>
      </dsp:nvSpPr>
      <dsp:spPr>
        <a:xfrm>
          <a:off x="5241250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321847" y="1657572"/>
        <a:ext cx="1489848" cy="1941439"/>
      </dsp:txXfrm>
    </dsp:sp>
    <dsp:sp modelId="{148AF152-D887-4B7A-A5C0-939CA71FD5EF}">
      <dsp:nvSpPr>
        <dsp:cNvPr id="0" name=""/>
        <dsp:cNvSpPr/>
      </dsp:nvSpPr>
      <dsp:spPr>
        <a:xfrm>
          <a:off x="6987541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068138" y="1657572"/>
        <a:ext cx="1489848" cy="1941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06994-46D9-4FAF-8BDB-881E8DBFB7F9}">
      <dsp:nvSpPr>
        <dsp:cNvPr id="0" name=""/>
        <dsp:cNvSpPr/>
      </dsp:nvSpPr>
      <dsp:spPr>
        <a:xfrm>
          <a:off x="648071" y="0"/>
          <a:ext cx="7344816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0ED3E-217D-4423-A430-B1FB087BDEEF}">
      <dsp:nvSpPr>
        <dsp:cNvPr id="0" name=""/>
        <dsp:cNvSpPr/>
      </dsp:nvSpPr>
      <dsp:spPr>
        <a:xfrm>
          <a:off x="2376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82973" y="1657572"/>
        <a:ext cx="1489848" cy="1941439"/>
      </dsp:txXfrm>
    </dsp:sp>
    <dsp:sp modelId="{9C14927B-1FB5-4B19-9BBD-9ACB2D1D4012}">
      <dsp:nvSpPr>
        <dsp:cNvPr id="0" name=""/>
        <dsp:cNvSpPr/>
      </dsp:nvSpPr>
      <dsp:spPr>
        <a:xfrm>
          <a:off x="1748667" y="1576975"/>
          <a:ext cx="1651042" cy="2102633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sz="2400" b="1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829264" y="1657572"/>
        <a:ext cx="1489848" cy="1941439"/>
      </dsp:txXfrm>
    </dsp:sp>
    <dsp:sp modelId="{C855FC53-34E8-4E15-81E6-9B731D24A347}">
      <dsp:nvSpPr>
        <dsp:cNvPr id="0" name=""/>
        <dsp:cNvSpPr/>
      </dsp:nvSpPr>
      <dsp:spPr>
        <a:xfrm>
          <a:off x="3494958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575555" y="1657572"/>
        <a:ext cx="1489848" cy="1941439"/>
      </dsp:txXfrm>
    </dsp:sp>
    <dsp:sp modelId="{30982617-C7B2-4A05-A9D0-C67A70074815}">
      <dsp:nvSpPr>
        <dsp:cNvPr id="0" name=""/>
        <dsp:cNvSpPr/>
      </dsp:nvSpPr>
      <dsp:spPr>
        <a:xfrm>
          <a:off x="5241250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321847" y="1657572"/>
        <a:ext cx="1489848" cy="1941439"/>
      </dsp:txXfrm>
    </dsp:sp>
    <dsp:sp modelId="{148AF152-D887-4B7A-A5C0-939CA71FD5EF}">
      <dsp:nvSpPr>
        <dsp:cNvPr id="0" name=""/>
        <dsp:cNvSpPr/>
      </dsp:nvSpPr>
      <dsp:spPr>
        <a:xfrm>
          <a:off x="6987541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068138" y="1657572"/>
        <a:ext cx="1489848" cy="1941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06994-46D9-4FAF-8BDB-881E8DBFB7F9}">
      <dsp:nvSpPr>
        <dsp:cNvPr id="0" name=""/>
        <dsp:cNvSpPr/>
      </dsp:nvSpPr>
      <dsp:spPr>
        <a:xfrm>
          <a:off x="648071" y="0"/>
          <a:ext cx="7344816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0ED3E-217D-4423-A430-B1FB087BDEEF}">
      <dsp:nvSpPr>
        <dsp:cNvPr id="0" name=""/>
        <dsp:cNvSpPr/>
      </dsp:nvSpPr>
      <dsp:spPr>
        <a:xfrm>
          <a:off x="480" y="1576975"/>
          <a:ext cx="1654669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2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81254" y="1657749"/>
        <a:ext cx="1493121" cy="1941085"/>
      </dsp:txXfrm>
    </dsp:sp>
    <dsp:sp modelId="{9C14927B-1FB5-4B19-9BBD-9ACB2D1D4012}">
      <dsp:nvSpPr>
        <dsp:cNvPr id="0" name=""/>
        <dsp:cNvSpPr/>
      </dsp:nvSpPr>
      <dsp:spPr>
        <a:xfrm>
          <a:off x="1746812" y="1576975"/>
          <a:ext cx="1654669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sz="22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827586" y="1657749"/>
        <a:ext cx="1493121" cy="1941085"/>
      </dsp:txXfrm>
    </dsp:sp>
    <dsp:sp modelId="{C855FC53-34E8-4E15-81E6-9B731D24A347}">
      <dsp:nvSpPr>
        <dsp:cNvPr id="0" name=""/>
        <dsp:cNvSpPr/>
      </dsp:nvSpPr>
      <dsp:spPr>
        <a:xfrm>
          <a:off x="3493145" y="1576975"/>
          <a:ext cx="1654669" cy="2102633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sz="22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sz="22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200" b="1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573919" y="1657749"/>
        <a:ext cx="1493121" cy="1941085"/>
      </dsp:txXfrm>
    </dsp:sp>
    <dsp:sp modelId="{30982617-C7B2-4A05-A9D0-C67A70074815}">
      <dsp:nvSpPr>
        <dsp:cNvPr id="0" name=""/>
        <dsp:cNvSpPr/>
      </dsp:nvSpPr>
      <dsp:spPr>
        <a:xfrm>
          <a:off x="5239477" y="1576975"/>
          <a:ext cx="1654669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2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320251" y="1657749"/>
        <a:ext cx="1493121" cy="1941085"/>
      </dsp:txXfrm>
    </dsp:sp>
    <dsp:sp modelId="{148AF152-D887-4B7A-A5C0-939CA71FD5EF}">
      <dsp:nvSpPr>
        <dsp:cNvPr id="0" name=""/>
        <dsp:cNvSpPr/>
      </dsp:nvSpPr>
      <dsp:spPr>
        <a:xfrm>
          <a:off x="6985809" y="1576975"/>
          <a:ext cx="1654669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sz="22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sz="22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066583" y="1657749"/>
        <a:ext cx="1493121" cy="1941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06994-46D9-4FAF-8BDB-881E8DBFB7F9}">
      <dsp:nvSpPr>
        <dsp:cNvPr id="0" name=""/>
        <dsp:cNvSpPr/>
      </dsp:nvSpPr>
      <dsp:spPr>
        <a:xfrm>
          <a:off x="648071" y="0"/>
          <a:ext cx="7344816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0ED3E-217D-4423-A430-B1FB087BDEEF}">
      <dsp:nvSpPr>
        <dsp:cNvPr id="0" name=""/>
        <dsp:cNvSpPr/>
      </dsp:nvSpPr>
      <dsp:spPr>
        <a:xfrm>
          <a:off x="2376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提出問題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(Ask</a:t>
          </a:r>
          <a:r>
            <a:rPr lang="en-US" altLang="zh-TW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82973" y="1657572"/>
        <a:ext cx="1489848" cy="1941439"/>
      </dsp:txXfrm>
    </dsp:sp>
    <dsp:sp modelId="{9C14927B-1FB5-4B19-9BBD-9ACB2D1D4012}">
      <dsp:nvSpPr>
        <dsp:cNvPr id="0" name=""/>
        <dsp:cNvSpPr/>
      </dsp:nvSpPr>
      <dsp:spPr>
        <a:xfrm>
          <a:off x="1748667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搜尋證據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(Acquire)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829264" y="1657572"/>
        <a:ext cx="1489848" cy="1941439"/>
      </dsp:txXfrm>
    </dsp:sp>
    <dsp:sp modelId="{C855FC53-34E8-4E15-81E6-9B731D24A347}">
      <dsp:nvSpPr>
        <dsp:cNvPr id="0" name=""/>
        <dsp:cNvSpPr/>
      </dsp:nvSpPr>
      <dsp:spPr>
        <a:xfrm>
          <a:off x="3494958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嚴格評讀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(Appraisal</a:t>
          </a:r>
          <a:r>
            <a:rPr lang="en-US" altLang="zh-TW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575555" y="1657572"/>
        <a:ext cx="1489848" cy="1941439"/>
      </dsp:txXfrm>
    </dsp:sp>
    <dsp:sp modelId="{30982617-C7B2-4A05-A9D0-C67A70074815}">
      <dsp:nvSpPr>
        <dsp:cNvPr id="0" name=""/>
        <dsp:cNvSpPr/>
      </dsp:nvSpPr>
      <dsp:spPr>
        <a:xfrm>
          <a:off x="5241250" y="1576975"/>
          <a:ext cx="1651042" cy="2102633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臨床運用</a:t>
          </a:r>
          <a:r>
            <a:rPr lang="en-US" altLang="en-US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(Apply</a:t>
          </a:r>
          <a:r>
            <a:rPr lang="en-US" altLang="zh-TW" sz="2400" b="1" kern="12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endParaRPr lang="zh-TW" altLang="en-US" sz="2400" b="1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321847" y="1657572"/>
        <a:ext cx="1489848" cy="1941439"/>
      </dsp:txXfrm>
    </dsp:sp>
    <dsp:sp modelId="{148AF152-D887-4B7A-A5C0-939CA71FD5EF}">
      <dsp:nvSpPr>
        <dsp:cNvPr id="0" name=""/>
        <dsp:cNvSpPr/>
      </dsp:nvSpPr>
      <dsp:spPr>
        <a:xfrm>
          <a:off x="6987541" y="1576975"/>
          <a:ext cx="1651042" cy="2102633"/>
        </a:xfrm>
        <a:prstGeom prst="round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效果評估</a:t>
          </a:r>
          <a:r>
            <a:rPr lang="en-US" altLang="en-US" sz="2400" kern="12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(Audit)</a:t>
          </a:r>
          <a:endParaRPr lang="zh-TW" altLang="en-US" sz="2400" kern="1200" dirty="0">
            <a:solidFill>
              <a:schemeClr val="bg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068138" y="1657572"/>
        <a:ext cx="1489848" cy="1941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B6C3A07-4DF2-4962-9E11-743FC9751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09BC7DB-E1D1-4D64-9D5A-795A22E08E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FEC83BD-22C6-4658-A07D-F586A4411EED}" type="datetimeFigureOut">
              <a:rPr lang="zh-TW" altLang="en-US"/>
              <a:pPr>
                <a:defRPr/>
              </a:pPr>
              <a:t>2020/12/18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DC59D713-9B53-4B55-A5C3-643A4F5E5B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A10223CC-8AF6-41E8-A59D-75F972AC6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4A5B7B-EFFE-4D4B-B20E-EA5D25A800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ACB572-33A9-4048-BCF1-089E2C0B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33DDDC8-C265-46BB-A4D2-A5B3E0D3D9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>
            <a:extLst>
              <a:ext uri="{FF2B5EF4-FFF2-40B4-BE49-F238E27FC236}">
                <a16:creationId xmlns:a16="http://schemas.microsoft.com/office/drawing/2014/main" id="{B7AC35E8-58AD-450C-853A-EE61FA8A5F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>
            <a:extLst>
              <a:ext uri="{FF2B5EF4-FFF2-40B4-BE49-F238E27FC236}">
                <a16:creationId xmlns:a16="http://schemas.microsoft.com/office/drawing/2014/main" id="{2AD670E6-0A9B-4FCD-935C-AD533DF3CE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1F7D7B50-B14E-4924-92FE-2E0230BB2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AFCBDD-C9F3-4F0E-89C7-03ACEF95FCD8}" type="slidenum">
              <a:rPr lang="zh-TW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>
            <a:extLst>
              <a:ext uri="{FF2B5EF4-FFF2-40B4-BE49-F238E27FC236}">
                <a16:creationId xmlns:a16="http://schemas.microsoft.com/office/drawing/2014/main" id="{93D08659-331D-4730-8490-604F42626A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>
            <a:extLst>
              <a:ext uri="{FF2B5EF4-FFF2-40B4-BE49-F238E27FC236}">
                <a16:creationId xmlns:a16="http://schemas.microsoft.com/office/drawing/2014/main" id="{E9C97B97-2792-4E41-AD95-94D227C68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564" name="投影片編號版面配置區 3">
            <a:extLst>
              <a:ext uri="{FF2B5EF4-FFF2-40B4-BE49-F238E27FC236}">
                <a16:creationId xmlns:a16="http://schemas.microsoft.com/office/drawing/2014/main" id="{129D04C9-865B-4ADA-89EB-BCE001477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482DBC0-ADF6-406B-8618-985208D6E586}" type="slidenum">
              <a:rPr lang="zh-TW" altLang="en-US" sz="1200"/>
              <a:pPr/>
              <a:t>18</a:t>
            </a:fld>
            <a:endParaRPr lang="zh-TW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041AA3B7-15FA-4DB2-A9D5-41D333FE4CFE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E076CC61-B119-488D-AEDD-53412758D5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6D187A35-8E6D-45AF-8214-94F0DFD948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F23B364-FA50-4A71-9665-4A43836DDF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E106E75-68F8-484D-917B-B57F9275E3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6CC935FE-0B21-4A9C-8DB4-70156B1DF7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B9188309-FF49-47F9-AFC5-20C8953B3F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2C01254-CD07-4D56-9852-CBA28A4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C2DF-B138-48BD-A6E7-ECE05D6E5C54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5FB547D-AFF3-4E2C-8AC0-8A54C5B2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C9D1F5-E4AB-4363-A6C5-9E33D4BA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1913A-2099-40E1-A083-CF0ED8AA27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29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ED67A-9C77-473A-A6FB-73BE35E5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B997-486A-428C-BF3B-E4C7AF94821B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96318-DD57-4EA5-AC00-4FDA1C41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5612B-91DC-438F-B4A4-2D1ACB01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36EB-8113-4D4D-959A-6868E11349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804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77EA7D38-5C72-4CB6-AAE3-D0B68C52C94D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25C9586C-A78F-4B40-8360-DF3FC8EA5D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716A3F0-2B53-48C9-9F57-DEB3313BDC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3CE1655-FE57-4E59-9EAD-9B8F536A1F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34290879-868B-41C3-828D-BB6279E790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21587534-401E-4A0F-81B8-D4E7187E8D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A680E430-16D9-4787-BF9E-16C21E7772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784ED5-37D5-4D1E-B411-05855748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D78E-0C23-4106-B5DF-83CD22C82271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C0EE4-B00E-4B27-B449-E71E19A6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96B7949-DAB1-41EE-9933-DF5B6961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10AF10-D9F9-4F35-9EC2-2BE04546DF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4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28947-F6BB-474E-98E7-B2C9A44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D660-B751-4159-9404-826E62F10756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0D155-D797-4C18-9D21-9DCC000A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11AA7-2D21-4BA5-B1A5-22B05CE5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AC32-15DD-450A-82AF-1B4C7BE835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009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1CFD0AE-BF35-49EB-AD82-C2FF813CEE14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6C2DBA5C-BD3D-45A8-B742-D5A53B014E09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78D5EB51-CABD-4CE2-9930-27D5B492AD18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0CD5DB5F-9492-4818-AE8C-6D1C3F40A758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0209548B-A674-4BE5-A0ED-AC9C317AD48A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140FA8A0-95C1-4FE7-B5D9-9B2384D538EF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2EFE938-8B7A-4DBA-A2F3-119477C4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B99D-5EF6-466C-906E-E6DBE2D5705B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5D83A3-1C51-4DE6-8B60-000A08F1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99744CE-9C38-4DB6-A3BA-F600C444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C57D7-0917-4CC0-A2F7-5E573C5601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82563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0F59BB-31EF-4663-9ACD-27DEC08D1A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6E10-DFE5-43D4-BE69-24C5898BF61E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EBE5FC-A14F-4A6B-BF0C-9A61218B50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D62DBD-59E1-46C4-92A6-C9D607868F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6C45-EFD1-4A7C-92E1-7184E05A48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752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C55952-F55D-4970-A4B5-8AF31BCD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DA39-4ACD-4999-8E78-9D5496A7B393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7A0401-C332-4ABB-A5C5-F162561C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29298F-C825-4A7C-B703-78EEB241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56C0-211B-4F3E-98AD-E8B0A59F77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8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F4B973-207A-45F2-9B8E-448B9EBC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A66A-2082-4AE9-99E6-C38E9083E910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E02CB5-C5A8-4F12-9AE7-25E87BDC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D3D72B-A8A7-4893-83D4-6918CC36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5F30-7A53-4E99-90B2-3B93AB77DF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98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AFCF4AFA-514A-4C5F-A288-F821AC91E5CB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39AA4C22-61B1-482D-AE7A-B45220F231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63EA50DD-E1F8-46BB-BE18-4616683C45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64215075-4E7D-4214-9DA0-44C5D53C06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91C4E010-9075-4A11-8BE8-03308DAC40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75D6323F-8A7C-4CB6-B1B3-07B7808A54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275F16B5-9C33-4442-B3F6-D13C2D4A73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D0D4DE6C-0E70-4226-A70A-22A808AA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7730-5224-4B4F-83F9-8DAA632899FC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25D4D7D-1F74-4A9F-81D9-FA3DC5E1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23DC540-20EE-4182-8659-09E14B32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3FB84-CB44-4982-AF93-ED92F63172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736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2938FFD-E528-42E2-A4C4-681922C99050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1492E79-6FC9-4E3A-A2F6-1736DB7685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95C47E0-F80C-4A85-999E-B9D4FCCE96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791961D1-CA0D-43E4-9013-B30A569A17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E1C2C025-9D9F-49D8-BE03-CBA8CAC26C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6521CCB5-D914-4BD5-930B-429BF90B1C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C6B566D2-48FC-492A-945B-51C0117EFE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9BF837F-2D1A-4013-8AE8-70F2C55A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BC0C-11E0-4ED4-93A1-43F11749B798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528E79E-19C0-4C4A-99AD-3237A5B0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976339A-4211-460B-A5F8-7DF074A5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05EBB9-5BDE-4ED2-9A2A-FB942F8E4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7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60A9D5CF-78A1-4C98-8F9C-24A0254380D3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3B1C0282-946E-4ACD-8689-474F7F4EF4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A8DE6EE-353A-4C07-ACC8-8237F77A36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6A2BF719-44D8-4862-9BC7-5884D2BD85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452EC63-ADA9-42A6-A7B0-46CFD16170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0A96C28C-BFAA-4AC2-8B45-7675D5A2A0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14669ADB-6B99-4194-9992-4ADA675678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DC372BA-06C5-4131-BF40-7348FA7F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6148-6D99-4142-B192-04032716B986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B079949-5B72-4606-B14B-4F9DE9C3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543F5E1-C355-4420-B6F8-6949BAAB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969DE3-5BAA-4EF1-96AE-9E2F8E2996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397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0A27E13-7AD4-4CA2-BA6C-0C60F8AB8B9F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F8773EDE-6A1C-4470-BC2A-81367DF939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30C20B01-7F08-4FD7-9BBE-CD7F392F26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951BE4E8-0C28-434D-A373-E27FFF1448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23F201CA-C497-4349-86BE-37B7C5DE13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04E2851C-0EDF-4004-A321-C9ADBA7B2B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1C090892-A3C7-49D7-A70B-ACCB3B9992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523D2FA4-6096-4134-9247-254E679543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FAAF-C4AD-448C-B492-B4F56522D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8BCA060-796C-451C-BA53-86A9ECDC0B6B}" type="datetime1">
              <a:rPr lang="zh-TW" altLang="en-US"/>
              <a:pPr>
                <a:defRPr/>
              </a:pPr>
              <a:t>2020/12/18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3AFBF-AEF5-4F62-B766-1B9C30669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1DC4-32EA-4718-805D-EFA1938F5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AACA44-C52D-4775-B068-E351870194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40A3A40F-D782-4125-8372-98E1435BF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9" r:id="rId2"/>
    <p:sldLayoutId id="2147483935" r:id="rId3"/>
    <p:sldLayoutId id="2147483930" r:id="rId4"/>
    <p:sldLayoutId id="2147483931" r:id="rId5"/>
    <p:sldLayoutId id="2147483932" r:id="rId6"/>
    <p:sldLayoutId id="2147483936" r:id="rId7"/>
    <p:sldLayoutId id="2147483937" r:id="rId8"/>
    <p:sldLayoutId id="2147483938" r:id="rId9"/>
    <p:sldLayoutId id="2147483933" r:id="rId10"/>
    <p:sldLayoutId id="214748393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9D03ED0-CF61-46F6-88E6-A2B150B40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725" y="260350"/>
            <a:ext cx="5648325" cy="1752600"/>
          </a:xfrm>
        </p:spPr>
        <p:txBody>
          <a:bodyPr/>
          <a:lstStyle/>
          <a:p>
            <a:pPr algn="l" eaLnBrk="1" hangingPunct="1"/>
            <a:r>
              <a:rPr lang="zh-TW" altLang="en-US" sz="3600">
                <a:solidFill>
                  <a:srgbClr val="0D0D0D"/>
                </a:solidFill>
              </a:rPr>
              <a:t>實證醫學文獻查證競賽</a:t>
            </a:r>
            <a:br>
              <a:rPr lang="en-US" altLang="zh-TW" sz="3600">
                <a:solidFill>
                  <a:srgbClr val="0D0D0D"/>
                </a:solidFill>
              </a:rPr>
            </a:br>
            <a:r>
              <a:rPr lang="zh-TW" altLang="en-US" sz="3600">
                <a:solidFill>
                  <a:srgbClr val="0D0D0D"/>
                </a:solidFill>
              </a:rPr>
              <a:t>文獻查證口頭報告</a:t>
            </a:r>
            <a:endParaRPr lang="en-US" altLang="zh-TW" sz="3600">
              <a:solidFill>
                <a:srgbClr val="0D0D0D"/>
              </a:solidFill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8D326046-9414-4640-8042-AAFE095345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2349500"/>
            <a:ext cx="6696075" cy="3527425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buClrTx/>
              <a:buFont typeface="Arial" charset="0"/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賽編號：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algn="l" eaLnBrk="1" hangingPunct="1">
              <a:buClrTx/>
              <a:buFont typeface="Arial" charset="0"/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組別成員：</a:t>
            </a:r>
            <a:r>
              <a:rPr lang="en-US" altLang="zh-TW" sz="2800" dirty="0">
                <a:solidFill>
                  <a:srgbClr val="000000"/>
                </a:solidFill>
              </a:rPr>
              <a:t>PGY </a:t>
            </a:r>
            <a:r>
              <a:rPr lang="zh-TW" altLang="en-US" sz="2800" dirty="0">
                <a:solidFill>
                  <a:srgbClr val="000000"/>
                </a:solidFill>
              </a:rPr>
              <a:t>方賢堯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algn="l" eaLnBrk="1" hangingPunct="1">
              <a:buClrTx/>
              <a:buFont typeface="Arial" charset="0"/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                       </a:t>
            </a:r>
            <a:r>
              <a:rPr lang="en-US" altLang="zh-TW" sz="2800" dirty="0">
                <a:solidFill>
                  <a:srgbClr val="000000"/>
                </a:solidFill>
              </a:rPr>
              <a:t>RT    </a:t>
            </a:r>
            <a:r>
              <a:rPr lang="zh-TW" altLang="en-US" sz="2800" dirty="0">
                <a:solidFill>
                  <a:srgbClr val="000000"/>
                </a:solidFill>
              </a:rPr>
              <a:t>陳雅婷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algn="l" eaLnBrk="1" hangingPunct="1">
              <a:buClrTx/>
              <a:buFont typeface="Arial" charset="0"/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                       </a:t>
            </a:r>
            <a:r>
              <a:rPr lang="en-US" altLang="zh-TW" sz="2800" dirty="0">
                <a:solidFill>
                  <a:srgbClr val="000000"/>
                </a:solidFill>
              </a:rPr>
              <a:t>NP    </a:t>
            </a:r>
            <a:r>
              <a:rPr lang="zh-TW" altLang="en-US" sz="2800" dirty="0">
                <a:solidFill>
                  <a:srgbClr val="000000"/>
                </a:solidFill>
              </a:rPr>
              <a:t>陳佩羿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algn="l" eaLnBrk="1" hangingPunct="1">
              <a:buClrTx/>
              <a:buFont typeface="Arial" charset="0"/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                       </a:t>
            </a:r>
            <a:r>
              <a:rPr lang="en-US" altLang="zh-TW" sz="2800" dirty="0">
                <a:solidFill>
                  <a:srgbClr val="000000"/>
                </a:solidFill>
              </a:rPr>
              <a:t>NP    </a:t>
            </a:r>
            <a:r>
              <a:rPr lang="zh-TW" altLang="en-US" sz="2800" dirty="0">
                <a:solidFill>
                  <a:srgbClr val="000000"/>
                </a:solidFill>
              </a:rPr>
              <a:t>陳美萍 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algn="l" eaLnBrk="1" hangingPunct="1">
              <a:buClrTx/>
              <a:buFont typeface="Arial" charset="0"/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                       </a:t>
            </a:r>
            <a:r>
              <a:rPr lang="en-US" altLang="zh-TW" sz="2800">
                <a:solidFill>
                  <a:srgbClr val="000000"/>
                </a:solidFill>
              </a:rPr>
              <a:t>NP    </a:t>
            </a:r>
            <a:r>
              <a:rPr lang="zh-TW" altLang="en-US" sz="2800">
                <a:solidFill>
                  <a:srgbClr val="000000"/>
                </a:solidFill>
              </a:rPr>
              <a:t>雷麗碧 </a:t>
            </a:r>
            <a:br>
              <a:rPr lang="zh-TW" altLang="en-US" sz="2800" dirty="0">
                <a:solidFill>
                  <a:srgbClr val="000000"/>
                </a:solidFill>
              </a:rPr>
            </a:br>
            <a:r>
              <a:rPr lang="zh-TW" altLang="en-US" sz="2800" dirty="0">
                <a:solidFill>
                  <a:srgbClr val="000000"/>
                </a:solidFill>
              </a:rPr>
              <a:t>　　　　　</a:t>
            </a:r>
            <a:br>
              <a:rPr lang="zh-TW" altLang="en-US" sz="2800" dirty="0">
                <a:solidFill>
                  <a:srgbClr val="000000"/>
                </a:solidFill>
              </a:rPr>
            </a:br>
            <a:r>
              <a:rPr lang="zh-TW" altLang="en-US" sz="2800" dirty="0">
                <a:solidFill>
                  <a:srgbClr val="000000"/>
                </a:solidFill>
              </a:rPr>
              <a:t>　　　　　</a:t>
            </a:r>
            <a:endParaRPr lang="en-US" altLang="zh-TW" sz="2800" dirty="0">
              <a:solidFill>
                <a:srgbClr val="000000"/>
              </a:solidFill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A3818D15-A65E-4080-8DD5-D8C1274FB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5934075" y="6391275"/>
            <a:ext cx="1933575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DF74742B-6EF0-426A-87CD-2D40414F0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E4EC6D-FDDB-4238-A41F-7FE079CBDDE6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20AC533-1AE8-4A00-B91A-E346A0AB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CA7E790-B3BC-462B-800A-123E8B50F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BA7D9A-80D4-45C5-A671-2DA99B3842B2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C32FCDA-E640-49B2-B2AA-CC6588F4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5A2304DD-8D86-4B49-A4BA-7F4487CF0CD4}"/>
              </a:ext>
            </a:extLst>
          </p:cNvPr>
          <p:cNvGraphicFramePr/>
          <p:nvPr/>
        </p:nvGraphicFramePr>
        <p:xfrm>
          <a:off x="323528" y="1410568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D517DABA-43A2-4F40-B01B-404039C1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886E270A-C086-486D-84EB-D266CB952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271942-E242-4460-B030-5FE4502E4B93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DE636100-DFBD-406B-8C54-65A5393B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選用資料庫</a:t>
            </a:r>
          </a:p>
        </p:txBody>
      </p:sp>
      <p:pic>
        <p:nvPicPr>
          <p:cNvPr id="20485" name="Picture 2" descr="http://www.cochrane.org/sites/default/files/uploads/images/cclogo-big-trans.gif">
            <a:extLst>
              <a:ext uri="{FF2B5EF4-FFF2-40B4-BE49-F238E27FC236}">
                <a16:creationId xmlns:a16="http://schemas.microsoft.com/office/drawing/2014/main" id="{1CB21BEF-B808-41BD-9A21-D5852769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160240" cy="25268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5">
            <a:extLst>
              <a:ext uri="{FF2B5EF4-FFF2-40B4-BE49-F238E27FC236}">
                <a16:creationId xmlns:a16="http://schemas.microsoft.com/office/drawing/2014/main" id="{216885B5-6BAC-456C-83E5-DB42393C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7" y="4582714"/>
            <a:ext cx="3024188" cy="113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6">
            <a:extLst>
              <a:ext uri="{FF2B5EF4-FFF2-40B4-BE49-F238E27FC236}">
                <a16:creationId xmlns:a16="http://schemas.microsoft.com/office/drawing/2014/main" id="{0E2F2874-3EC4-4FCE-AFF9-6736BFC7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>
            <a:fillRect/>
          </a:stretch>
        </p:blipFill>
        <p:spPr bwMode="auto">
          <a:xfrm>
            <a:off x="5264364" y="4495402"/>
            <a:ext cx="2743200" cy="122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2554B7B-23A9-4D68-A0A8-5697F6C36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778692"/>
            <a:ext cx="2254250" cy="2254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6FB77AA-D4CF-48E8-B11F-5D4F9357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文獻搜尋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717AEDB-4854-47BF-A732-1021E2A0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0EE267-E799-4732-BF32-B7356C64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0AC32-15DD-450A-82AF-1B4C7BE8353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1EECC04-CFD8-4F07-8741-823E56A69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76252"/>
              </p:ext>
            </p:extLst>
          </p:nvPr>
        </p:nvGraphicFramePr>
        <p:xfrm>
          <a:off x="215515" y="1714198"/>
          <a:ext cx="8734810" cy="4900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5927">
                  <a:extLst>
                    <a:ext uri="{9D8B030D-6E8A-4147-A177-3AD203B41FA5}">
                      <a16:colId xmlns:a16="http://schemas.microsoft.com/office/drawing/2014/main" val="2010449871"/>
                    </a:ext>
                  </a:extLst>
                </a:gridCol>
                <a:gridCol w="5976724">
                  <a:extLst>
                    <a:ext uri="{9D8B030D-6E8A-4147-A177-3AD203B41FA5}">
                      <a16:colId xmlns:a16="http://schemas.microsoft.com/office/drawing/2014/main" val="215538342"/>
                    </a:ext>
                  </a:extLst>
                </a:gridCol>
                <a:gridCol w="925678">
                  <a:extLst>
                    <a:ext uri="{9D8B030D-6E8A-4147-A177-3AD203B41FA5}">
                      <a16:colId xmlns:a16="http://schemas.microsoft.com/office/drawing/2014/main" val="523065294"/>
                    </a:ext>
                  </a:extLst>
                </a:gridCol>
                <a:gridCol w="496481">
                  <a:extLst>
                    <a:ext uri="{9D8B030D-6E8A-4147-A177-3AD203B41FA5}">
                      <a16:colId xmlns:a16="http://schemas.microsoft.com/office/drawing/2014/main" val="2767313731"/>
                    </a:ext>
                  </a:extLst>
                </a:gridCol>
              </a:tblGrid>
              <a:tr h="762540"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</a:rPr>
                        <a:t>資料庫名稱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</a:rPr>
                        <a:t>搜尋之關鍵字與布林邏輯運算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</a:rPr>
                        <a:t>搜尋出篇數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1800" kern="100">
                          <a:effectLst/>
                        </a:rPr>
                        <a:t>可用篇數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252829"/>
                  </a:ext>
                </a:extLst>
              </a:tr>
              <a:tr h="1163670"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1.Cochrane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Young female without sexual behavior OR Virgin AND hpv vaccine OR hpv vaccination OR human papillomavirus vaccine AND prevention of cervical cancer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4286781"/>
                  </a:ext>
                </a:extLst>
              </a:tr>
              <a:tr h="1163670"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2.pubmed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Young female without sexual behavior OR Virgin AND hpv vaccine OR hpv vaccination OR human papillomavirus vaccine AND prevention of cervical cancer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3839446"/>
                  </a:ext>
                </a:extLst>
              </a:tr>
              <a:tr h="1163670"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>
                          <a:effectLst/>
                        </a:rPr>
                        <a:t>3.EBSCO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Young female without sexual behavior OR Virgin AND hpv vaccine OR hpv vaccination OR human papillomavirus vaccine AND prevention of cervical cancer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2546003"/>
                  </a:ext>
                </a:extLst>
              </a:tr>
              <a:tr h="647366"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4.CEPS </a:t>
                      </a:r>
                      <a:r>
                        <a:rPr lang="zh-TW" sz="1800" kern="100">
                          <a:effectLst/>
                        </a:rPr>
                        <a:t>華藝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1800" kern="100" dirty="0">
                          <a:effectLst/>
                        </a:rPr>
                        <a:t>年輕的女性無性行為 和 接種子宮頸疫苗 和 預防子宮頸癌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>
                          <a:effectLst/>
                        </a:rPr>
                        <a:t>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00" dirty="0">
                          <a:effectLst/>
                        </a:rPr>
                        <a:t>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761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56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3671D4-6BFE-445E-B262-DE406F15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8EB722-CB8C-43DF-AB4E-F7EC37D7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0AC32-15DD-450A-82AF-1B4C7BE8353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D49E24-C603-406B-9E25-C9394E9A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20F66927-2CC4-4DF2-A822-DE5FEF13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0689" r="87100" b="17241"/>
          <a:stretch>
            <a:fillRect/>
          </a:stretch>
        </p:blipFill>
        <p:spPr bwMode="auto">
          <a:xfrm>
            <a:off x="467544" y="461453"/>
            <a:ext cx="685800" cy="622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6C9712D-2A84-4FD4-9371-728DAE93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58212"/>
            <a:ext cx="7283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  <a:tab pos="8801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  <a:tab pos="8801100" algn="r"/>
              </a:tabLst>
            </a:pPr>
            <a:r>
              <a:rPr kumimoji="0" lang="en-CA" altLang="zh-T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PRISMA 2009 Flow Diagram</a:t>
            </a:r>
            <a:endParaRPr kumimoji="0" lang="en-CA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687A962-C45A-4545-9687-6DB044D0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944" y="1344190"/>
            <a:ext cx="3363913" cy="1585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依關鍵字搜尋資料庫</a:t>
            </a:r>
            <a:endParaRPr kumimoji="0" lang="zh-TW" altLang="en-C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Cochrane(n =1)</a:t>
            </a:r>
            <a:endParaRPr kumimoji="0" lang="en-CA" altLang="zh-TW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Pubmed</a:t>
            </a:r>
            <a:r>
              <a:rPr kumimoji="0" lang="en-US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(n=197)</a:t>
            </a:r>
            <a:endParaRPr kumimoji="0" lang="en-US" altLang="zh-TW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EBSCO(n=0)</a:t>
            </a:r>
            <a:endParaRPr kumimoji="0" lang="en-CA" altLang="zh-TW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CEPS</a:t>
            </a:r>
            <a:r>
              <a:rPr kumimoji="0" lang="zh-TW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華藝</a:t>
            </a:r>
            <a:r>
              <a:rPr kumimoji="0" lang="en-US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(n=0)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BA1D8840-8AF3-411E-B0F5-8E389AF4197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63475" y="3946897"/>
            <a:ext cx="1371600" cy="296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Screening</a:t>
            </a:r>
            <a:endParaRPr kumimoji="0" lang="en-CA" altLang="zh-TW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1C89AE56-C2AD-4E12-9A76-DE98ADE6E7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63475" y="5547097"/>
            <a:ext cx="1371600" cy="296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Eligibility</a:t>
            </a:r>
            <a:endParaRPr kumimoji="0" lang="en-CA" altLang="zh-TW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39E22281-95BF-4A18-B0ED-4FA228E9E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4169" y="2963440"/>
            <a:ext cx="3175" cy="255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FFCDE00-0F13-4200-91CA-1FD55A47231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63475" y="2346697"/>
            <a:ext cx="1371600" cy="296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Identification</a:t>
            </a:r>
            <a:endParaRPr kumimoji="0" lang="en-CA" altLang="zh-TW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01B671D-1090-459B-86A4-DCA7CAEBE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607" y="3209503"/>
            <a:ext cx="3400425" cy="430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刪除重複篇數</a:t>
            </a: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(n =1)</a:t>
            </a:r>
            <a:endParaRPr kumimoji="0" lang="en-CA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C7AF451-5315-404C-A248-AF5504E08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119" y="4162003"/>
            <a:ext cx="3355975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Records screened</a:t>
            </a:r>
            <a:b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</a:b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(n =</a:t>
            </a:r>
            <a:r>
              <a:rPr kumimoji="0" lang="en-US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197</a:t>
            </a: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)</a:t>
            </a:r>
            <a:endParaRPr kumimoji="0" lang="en-CA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A512E21-CC17-41F6-A273-C145B0430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044" y="4482678"/>
            <a:ext cx="2211388" cy="132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排除不符合條件共</a:t>
            </a: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196</a:t>
            </a:r>
            <a:r>
              <a:rPr kumimoji="0" lang="zh-TW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篇</a:t>
            </a:r>
            <a:endParaRPr kumimoji="0" lang="zh-TW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質性研究</a:t>
            </a: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(n=3)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非</a:t>
            </a:r>
            <a:r>
              <a:rPr kumimoji="0" lang="sv-SE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Meta-analysis</a:t>
            </a:r>
            <a:r>
              <a:rPr kumimoji="0" lang="zh-TW" altLang="en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、</a:t>
            </a:r>
            <a:r>
              <a:rPr kumimoji="0" lang="sv-SE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RCT</a:t>
            </a:r>
            <a:r>
              <a:rPr kumimoji="0" lang="zh-TW" altLang="en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、</a:t>
            </a:r>
            <a:r>
              <a:rPr kumimoji="0" lang="sv-SE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SR</a:t>
            </a: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 (n=</a:t>
            </a:r>
            <a:r>
              <a:rPr kumimoji="0" lang="sv-SE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179</a:t>
            </a: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)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PICO</a:t>
            </a:r>
            <a:r>
              <a:rPr kumimoji="0" lang="zh-TW" altLang="en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條件</a:t>
            </a:r>
            <a:r>
              <a:rPr kumimoji="0" lang="zh-HK" altLang="en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不符</a:t>
            </a:r>
            <a:r>
              <a:rPr kumimoji="0" lang="en-US" altLang="zh-TW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(n=14)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47C6731-3EFA-4C41-82F0-D8129CF5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519" y="5505028"/>
            <a:ext cx="3322638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CA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最終納入</a:t>
            </a:r>
            <a:endParaRPr kumimoji="0" lang="zh-TW" altLang="en-C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(n =</a:t>
            </a:r>
            <a:r>
              <a:rPr kumimoji="0" lang="en-US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1</a:t>
            </a:r>
            <a:r>
              <a:rPr kumimoji="0" lang="en-CA" altLang="zh-TW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標楷體" panose="03000509000000000000" pitchFamily="65" charset="-120"/>
              </a:rPr>
              <a:t> )</a:t>
            </a:r>
            <a:endParaRPr kumimoji="0" lang="en-CA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F7D2C317-2D8E-4C35-8678-2E0195FE8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819" y="3639715"/>
            <a:ext cx="15875" cy="522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0271DC1A-40F2-4083-8DC7-AC0D569E8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2107" y="4790653"/>
            <a:ext cx="9525" cy="714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86252426-4670-4B26-A037-E458968CCC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6869" y="5154190"/>
            <a:ext cx="21304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17C36EE8-42B3-42D9-8FBA-708043723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5CD3F0DB-35F6-4EAA-B7DB-EFA91C872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85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9">
            <a:extLst>
              <a:ext uri="{FF2B5EF4-FFF2-40B4-BE49-F238E27FC236}">
                <a16:creationId xmlns:a16="http://schemas.microsoft.com/office/drawing/2014/main" id="{BB954E36-9058-4C2A-9BD5-1A8B189B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043517E1-CBB7-43E5-9B63-49D208336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9E5CC2-0F63-4D9F-ACF3-69ACA8A8E3EE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652" name="標題 8">
            <a:extLst>
              <a:ext uri="{FF2B5EF4-FFF2-40B4-BE49-F238E27FC236}">
                <a16:creationId xmlns:a16="http://schemas.microsoft.com/office/drawing/2014/main" id="{EFB560DA-FE9E-4653-8C3E-82AABA31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2A5DDAB1-104C-42C7-8C91-28C7A94EE630}"/>
              </a:ext>
            </a:extLst>
          </p:cNvPr>
          <p:cNvGraphicFramePr/>
          <p:nvPr/>
        </p:nvGraphicFramePr>
        <p:xfrm>
          <a:off x="323528" y="1341165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59C308B-2241-434D-B36D-6A2F866D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wrap="square" anchor="ctr">
            <a:normAutofit/>
          </a:bodyPr>
          <a:lstStyle/>
          <a:p>
            <a:r>
              <a:rPr lang="zh-TW" altLang="en-US" dirty="0"/>
              <a:t>評讀工具</a:t>
            </a:r>
          </a:p>
        </p:txBody>
      </p:sp>
      <p:pic>
        <p:nvPicPr>
          <p:cNvPr id="2050" name="Picture 2" descr="Home - CASP - Critical Appraisal Skills Programme">
            <a:extLst>
              <a:ext uri="{FF2B5EF4-FFF2-40B4-BE49-F238E27FC236}">
                <a16:creationId xmlns:a16="http://schemas.microsoft.com/office/drawing/2014/main" id="{804FB3EE-28BC-4712-9AB4-A111E966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74548"/>
            <a:ext cx="4090293" cy="231783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E1DD84C-1A62-4427-8C63-9162DEFD91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3821" y="2492896"/>
            <a:ext cx="4272979" cy="375709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2000" dirty="0"/>
              <a:t>應用英國牛津大學實證中心</a:t>
            </a:r>
            <a:r>
              <a:rPr lang="en-US" altLang="zh-TW" sz="2000" dirty="0"/>
              <a:t>2014</a:t>
            </a:r>
            <a:r>
              <a:rPr lang="zh-TW" altLang="en-US" sz="2000" dirty="0"/>
              <a:t>年所發展的隨機研究（</a:t>
            </a:r>
            <a:r>
              <a:rPr lang="en-US" altLang="zh-TW" sz="2000" dirty="0"/>
              <a:t>RCT</a:t>
            </a:r>
            <a:r>
              <a:rPr lang="zh-TW" altLang="en-US" sz="2000" dirty="0"/>
              <a:t>）評讀工具</a:t>
            </a:r>
            <a:r>
              <a:rPr lang="en-US" altLang="zh-TW" sz="2000" dirty="0"/>
              <a:t>Critical Appraisals Skills </a:t>
            </a:r>
            <a:r>
              <a:rPr lang="en-US" altLang="zh-TW" sz="2000" dirty="0" err="1"/>
              <a:t>Programme</a:t>
            </a:r>
            <a:r>
              <a:rPr lang="zh-TW" altLang="en-US" sz="2000" dirty="0"/>
              <a:t>（</a:t>
            </a:r>
            <a:r>
              <a:rPr lang="en-US" altLang="zh-TW" sz="2000" dirty="0"/>
              <a:t>CASP</a:t>
            </a:r>
            <a:r>
              <a:rPr lang="zh-TW" altLang="en-US" sz="2000" dirty="0"/>
              <a:t>），在</a:t>
            </a:r>
            <a:r>
              <a:rPr lang="en-US" altLang="zh-TW" sz="2000" dirty="0"/>
              <a:t>2017</a:t>
            </a:r>
            <a:r>
              <a:rPr lang="zh-TW" altLang="en-US" sz="2000" dirty="0"/>
              <a:t>年由萬芳醫院實證知識轉譯中心翻譯之中文版做為文獻評讀工具，進行 </a:t>
            </a:r>
            <a:r>
              <a:rPr lang="en-US" altLang="zh-TW" sz="2000" dirty="0"/>
              <a:t>Validity</a:t>
            </a:r>
            <a:r>
              <a:rPr lang="zh-TW" altLang="en-US" sz="2000" dirty="0"/>
              <a:t>、</a:t>
            </a:r>
            <a:r>
              <a:rPr lang="en-US" altLang="zh-TW" sz="2000" dirty="0"/>
              <a:t>Importance/Impact</a:t>
            </a:r>
            <a:r>
              <a:rPr lang="zh-TW" altLang="en-US" sz="2000" dirty="0"/>
              <a:t>、</a:t>
            </a:r>
            <a:r>
              <a:rPr lang="en-US" altLang="zh-TW" sz="2000" dirty="0"/>
              <a:t>Practicability </a:t>
            </a:r>
            <a:r>
              <a:rPr lang="zh-TW" altLang="en-US" sz="2000" dirty="0"/>
              <a:t>三方面的評讀，其結果依據英國牛津大學實證醫學中心</a:t>
            </a:r>
            <a:r>
              <a:rPr lang="en-US" altLang="zh-TW" sz="2000" dirty="0"/>
              <a:t>Oxford CEBM 2011</a:t>
            </a:r>
            <a:r>
              <a:rPr lang="zh-TW" altLang="en-US" sz="2000" dirty="0"/>
              <a:t>年發展的實證證據等級進行文獻評比。 </a:t>
            </a:r>
          </a:p>
        </p:txBody>
      </p:sp>
      <p:sp>
        <p:nvSpPr>
          <p:cNvPr id="2052" name="Footer Placeholder 4">
            <a:extLst>
              <a:ext uri="{FF2B5EF4-FFF2-40B4-BE49-F238E27FC236}">
                <a16:creationId xmlns:a16="http://schemas.microsoft.com/office/drawing/2014/main" id="{05FAA13C-165C-4EEF-8A22-0BD018E39F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3675" y="6249988"/>
            <a:ext cx="378618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CCC50E-9E0C-46E0-B8CC-44FBAE61B3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990975" y="6249988"/>
            <a:ext cx="11620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B10AC32-15DD-450A-82AF-1B4C7BE83539}" type="slidenum">
              <a:rPr lang="en-US" altLang="zh-TW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664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頁尾版面配置區 3">
            <a:extLst>
              <a:ext uri="{FF2B5EF4-FFF2-40B4-BE49-F238E27FC236}">
                <a16:creationId xmlns:a16="http://schemas.microsoft.com/office/drawing/2014/main" id="{4B908CB6-D48A-4632-91BB-CE0E84DE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58BCEA2D-995D-46B9-ADD5-78A6058A8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D99322-6D8D-44AD-965C-D23454F9B96F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29" name="標題 1">
            <a:extLst>
              <a:ext uri="{FF2B5EF4-FFF2-40B4-BE49-F238E27FC236}">
                <a16:creationId xmlns:a16="http://schemas.microsoft.com/office/drawing/2014/main" id="{D599E0C0-A982-4DF9-8D0A-3BC36A17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文章選定</a:t>
            </a:r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9837E2A-AA30-43B3-B8CC-F7BCA5917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78267"/>
              </p:ext>
            </p:extLst>
          </p:nvPr>
        </p:nvGraphicFramePr>
        <p:xfrm>
          <a:off x="1043608" y="4095328"/>
          <a:ext cx="6768752" cy="2286000"/>
        </p:xfrm>
        <a:graphic>
          <a:graphicData uri="http://schemas.openxmlformats.org/drawingml/2006/table">
            <a:tbl>
              <a:tblPr/>
              <a:tblGrid>
                <a:gridCol w="208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文獻類型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 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Systematic Review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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 </a:t>
                      </a:r>
                      <a:r>
                        <a:rPr kumimoji="0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Randomised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 Control Trial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 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Cohort Study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 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Case Control Study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 pitchFamily="18" charset="2"/>
                        </a:rPr>
                        <a:t> 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Case Report</a:t>
                      </a:r>
                      <a:endParaRPr kumimoji="0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5F2AEF98-412D-46FA-87AE-05401C567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8880" r="5900" b="47198"/>
          <a:stretch/>
        </p:blipFill>
        <p:spPr>
          <a:xfrm>
            <a:off x="467544" y="2032545"/>
            <a:ext cx="8229601" cy="168448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>
            <a:extLst>
              <a:ext uri="{FF2B5EF4-FFF2-40B4-BE49-F238E27FC236}">
                <a16:creationId xmlns:a16="http://schemas.microsoft.com/office/drawing/2014/main" id="{D17BFC7B-3269-4379-A8FF-7B6B0F5B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4515" name="頁尾版面配置區 3">
            <a:extLst>
              <a:ext uri="{FF2B5EF4-FFF2-40B4-BE49-F238E27FC236}">
                <a16:creationId xmlns:a16="http://schemas.microsoft.com/office/drawing/2014/main" id="{BF2811DB-3BF6-4FFF-A595-66284D97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B6F4C2B5-F843-41B0-921F-8F1BD9D6E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70A151-DB9D-4FC7-8BE0-8F340286A9F4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69FEB6-834D-4720-BCC4-A12E5832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Level of evidence &amp; Grade of Recommendation</a:t>
            </a:r>
            <a:endParaRPr lang="zh-TW" altLang="en-US" dirty="0"/>
          </a:p>
        </p:txBody>
      </p:sp>
      <p:pic>
        <p:nvPicPr>
          <p:cNvPr id="64518" name="Picture 5">
            <a:extLst>
              <a:ext uri="{FF2B5EF4-FFF2-40B4-BE49-F238E27FC236}">
                <a16:creationId xmlns:a16="http://schemas.microsoft.com/office/drawing/2014/main" id="{B40F4853-75A9-4179-9D10-496A0451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6"/>
          <a:stretch>
            <a:fillRect/>
          </a:stretch>
        </p:blipFill>
        <p:spPr bwMode="auto">
          <a:xfrm>
            <a:off x="251520" y="1622251"/>
            <a:ext cx="864096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8EA34658-74EB-4648-9747-ACFDD89B2E5C}"/>
              </a:ext>
            </a:extLst>
          </p:cNvPr>
          <p:cNvSpPr/>
          <p:nvPr/>
        </p:nvSpPr>
        <p:spPr>
          <a:xfrm>
            <a:off x="2844354" y="3428801"/>
            <a:ext cx="187166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4520" name="文字方塊 4">
            <a:extLst>
              <a:ext uri="{FF2B5EF4-FFF2-40B4-BE49-F238E27FC236}">
                <a16:creationId xmlns:a16="http://schemas.microsoft.com/office/drawing/2014/main" id="{CE226EF4-0213-482E-9982-73A4B454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935663"/>
            <a:ext cx="69850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證據等級： 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Level II </a:t>
            </a:r>
            <a:endParaRPr lang="zh-TW" altLang="en-US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>
            <a:extLst>
              <a:ext uri="{FF2B5EF4-FFF2-40B4-BE49-F238E27FC236}">
                <a16:creationId xmlns:a16="http://schemas.microsoft.com/office/drawing/2014/main" id="{6F1128B3-763A-4E76-9DB3-5BEAEA04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060575"/>
            <a:ext cx="7408863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1</a:t>
            </a:r>
            <a:r>
              <a:rPr lang="zh-TW" altLang="en-US" b="1"/>
              <a:t>此試驗是否有提出清楚的問題</a:t>
            </a:r>
            <a:r>
              <a:rPr lang="en-US" altLang="zh-TW" b="1"/>
              <a:t>?</a:t>
            </a:r>
          </a:p>
          <a:p>
            <a:pPr lvl="1" eaLnBrk="1" hangingPunct="1"/>
            <a:endParaRPr lang="zh-TW" altLang="en-US" b="1"/>
          </a:p>
        </p:txBody>
      </p:sp>
      <p:sp>
        <p:nvSpPr>
          <p:cNvPr id="29699" name="頁尾版面配置區 3">
            <a:extLst>
              <a:ext uri="{FF2B5EF4-FFF2-40B4-BE49-F238E27FC236}">
                <a16:creationId xmlns:a16="http://schemas.microsoft.com/office/drawing/2014/main" id="{D58CB6D1-AB41-4974-8278-F7CEF27C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16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2C8D6EAB-E633-4BEE-854D-BE15181AE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B3C69BE-D130-4A61-BEC1-AE7140A1C29F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18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701" name="標題 1">
            <a:extLst>
              <a:ext uri="{FF2B5EF4-FFF2-40B4-BE49-F238E27FC236}">
                <a16:creationId xmlns:a16="http://schemas.microsoft.com/office/drawing/2014/main" id="{34A3C799-6304-4404-A0DB-3B7B1BBF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文獻評讀</a:t>
            </a:r>
            <a:r>
              <a:rPr lang="en-US" altLang="zh-TW"/>
              <a:t>-RCT</a:t>
            </a:r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7527B389-3285-45CE-A63F-B9DDFBDEC592}"/>
              </a:ext>
            </a:extLst>
          </p:cNvPr>
          <p:cNvSpPr/>
          <p:nvPr/>
        </p:nvSpPr>
        <p:spPr bwMode="auto">
          <a:xfrm>
            <a:off x="7164388" y="1412875"/>
            <a:ext cx="17287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Validity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E249E2F6-DDD9-4FBA-84A7-704E5659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420938"/>
            <a:ext cx="29352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sp>
        <p:nvSpPr>
          <p:cNvPr id="2" name="圓角矩形 1">
            <a:extLst>
              <a:ext uri="{FF2B5EF4-FFF2-40B4-BE49-F238E27FC236}">
                <a16:creationId xmlns:a16="http://schemas.microsoft.com/office/drawing/2014/main" id="{E45FCA7E-33E2-4E28-9621-30177FF03B78}"/>
              </a:ext>
            </a:extLst>
          </p:cNvPr>
          <p:cNvSpPr/>
          <p:nvPr/>
        </p:nvSpPr>
        <p:spPr>
          <a:xfrm>
            <a:off x="684213" y="3284538"/>
            <a:ext cx="5327650" cy="454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31765" name="Picture 21">
            <a:extLst>
              <a:ext uri="{FF2B5EF4-FFF2-40B4-BE49-F238E27FC236}">
                <a16:creationId xmlns:a16="http://schemas.microsoft.com/office/drawing/2014/main" id="{043BFC8F-3508-4362-A1DC-8F2FCF8E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" y="2924944"/>
            <a:ext cx="76962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圓角矩形 14">
            <a:extLst>
              <a:ext uri="{FF2B5EF4-FFF2-40B4-BE49-F238E27FC236}">
                <a16:creationId xmlns:a16="http://schemas.microsoft.com/office/drawing/2014/main" id="{7F2B3805-D0FA-4D3E-A1EE-288E037340A5}"/>
              </a:ext>
            </a:extLst>
          </p:cNvPr>
          <p:cNvSpPr/>
          <p:nvPr/>
        </p:nvSpPr>
        <p:spPr>
          <a:xfrm>
            <a:off x="1042988" y="3068638"/>
            <a:ext cx="5976937" cy="5762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EB19B5F3-A77A-4C82-B100-1883E9ADEB19}"/>
              </a:ext>
            </a:extLst>
          </p:cNvPr>
          <p:cNvGrpSpPr>
            <a:grpSpLocks/>
          </p:cNvGrpSpPr>
          <p:nvPr/>
        </p:nvGrpSpPr>
        <p:grpSpPr bwMode="auto">
          <a:xfrm>
            <a:off x="0" y="2846388"/>
            <a:ext cx="9144000" cy="1022350"/>
            <a:chOff x="0" y="2845817"/>
            <a:chExt cx="9144000" cy="1022350"/>
          </a:xfrm>
        </p:grpSpPr>
        <p:pic>
          <p:nvPicPr>
            <p:cNvPr id="31766" name="Picture 22">
              <a:extLst>
                <a:ext uri="{FF2B5EF4-FFF2-40B4-BE49-F238E27FC236}">
                  <a16:creationId xmlns:a16="http://schemas.microsoft.com/office/drawing/2014/main" id="{66C4DDC4-DBD3-4BD2-891F-E8801B543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845817"/>
              <a:ext cx="9144000" cy="1022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8F5AD6E9-0625-4070-A823-6F7A3CBA3CEF}"/>
                </a:ext>
              </a:extLst>
            </p:cNvPr>
            <p:cNvCxnSpPr/>
            <p:nvPr/>
          </p:nvCxnSpPr>
          <p:spPr>
            <a:xfrm>
              <a:off x="2195736" y="3486341"/>
              <a:ext cx="68407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B449EDF6-11D6-4733-BFDC-0D7E276FB90E}"/>
                </a:ext>
              </a:extLst>
            </p:cNvPr>
            <p:cNvCxnSpPr/>
            <p:nvPr/>
          </p:nvCxnSpPr>
          <p:spPr>
            <a:xfrm>
              <a:off x="395536" y="3778949"/>
              <a:ext cx="51125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F5361EB9-13FD-4B10-8715-19D114C69A81}"/>
                </a:ext>
              </a:extLst>
            </p:cNvPr>
            <p:cNvCxnSpPr/>
            <p:nvPr/>
          </p:nvCxnSpPr>
          <p:spPr>
            <a:xfrm>
              <a:off x="8820472" y="3181541"/>
              <a:ext cx="3235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>
            <a:extLst>
              <a:ext uri="{FF2B5EF4-FFF2-40B4-BE49-F238E27FC236}">
                <a16:creationId xmlns:a16="http://schemas.microsoft.com/office/drawing/2014/main" id="{64B21891-CCE1-4002-9E21-B6B09FD5C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89138"/>
            <a:ext cx="7408863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2</a:t>
            </a:r>
            <a:r>
              <a:rPr lang="zh-TW" altLang="en-US" b="1"/>
              <a:t>病患是否適當的隨機分配</a:t>
            </a:r>
            <a:r>
              <a:rPr lang="en-US" altLang="zh-TW" b="1"/>
              <a:t>?</a:t>
            </a:r>
          </a:p>
        </p:txBody>
      </p:sp>
      <p:sp>
        <p:nvSpPr>
          <p:cNvPr id="30723" name="頁尾版面配置區 3">
            <a:extLst>
              <a:ext uri="{FF2B5EF4-FFF2-40B4-BE49-F238E27FC236}">
                <a16:creationId xmlns:a16="http://schemas.microsoft.com/office/drawing/2014/main" id="{C82F6A58-8374-46F9-853E-0A014211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16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3EC6B443-E7F8-4BCE-8370-3BEC6B87C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8BB6F7B-7C19-4857-9F90-EBAD436E9A41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19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25" name="標題 1">
            <a:extLst>
              <a:ext uri="{FF2B5EF4-FFF2-40B4-BE49-F238E27FC236}">
                <a16:creationId xmlns:a16="http://schemas.microsoft.com/office/drawing/2014/main" id="{C385B9F2-6C77-4826-83D9-4D02CE0E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文獻評讀</a:t>
            </a:r>
            <a:r>
              <a:rPr lang="en-US" altLang="zh-TW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9485ED7D-0B69-402E-86F4-D0DEECD5BCA4}"/>
              </a:ext>
            </a:extLst>
          </p:cNvPr>
          <p:cNvSpPr/>
          <p:nvPr/>
        </p:nvSpPr>
        <p:spPr bwMode="auto">
          <a:xfrm>
            <a:off x="7164388" y="1268413"/>
            <a:ext cx="17287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Validity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AE0AC674-E354-43FD-9302-47B0E2E5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420938"/>
            <a:ext cx="29352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32785" name="Picture 17">
            <a:extLst>
              <a:ext uri="{FF2B5EF4-FFF2-40B4-BE49-F238E27FC236}">
                <a16:creationId xmlns:a16="http://schemas.microsoft.com/office/drawing/2014/main" id="{52922418-ED22-4B31-9958-7820C6D3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603500"/>
            <a:ext cx="5656263" cy="395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8">
            <a:extLst>
              <a:ext uri="{FF2B5EF4-FFF2-40B4-BE49-F238E27FC236}">
                <a16:creationId xmlns:a16="http://schemas.microsoft.com/office/drawing/2014/main" id="{77DE4B99-F6C8-44A6-8E4F-927AF691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488" y="2924175"/>
            <a:ext cx="33528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A5112744-DE7E-4114-B6F8-3AF55E274253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784475"/>
            <a:ext cx="8693150" cy="1289050"/>
            <a:chOff x="225425" y="2784475"/>
            <a:chExt cx="8693150" cy="1289050"/>
          </a:xfrm>
        </p:grpSpPr>
        <p:pic>
          <p:nvPicPr>
            <p:cNvPr id="32787" name="Picture 19">
              <a:extLst>
                <a:ext uri="{FF2B5EF4-FFF2-40B4-BE49-F238E27FC236}">
                  <a16:creationId xmlns:a16="http://schemas.microsoft.com/office/drawing/2014/main" id="{C0F43FE9-4454-4973-9F04-46A207978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425" y="2784475"/>
              <a:ext cx="8693150" cy="1289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19E9731F-2F76-46FE-AB66-B5961F3528E4}"/>
                </a:ext>
              </a:extLst>
            </p:cNvPr>
            <p:cNvCxnSpPr/>
            <p:nvPr/>
          </p:nvCxnSpPr>
          <p:spPr>
            <a:xfrm>
              <a:off x="683568" y="3614928"/>
              <a:ext cx="79928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776B842B-C339-4D82-B36F-E35169F4974E}"/>
                </a:ext>
              </a:extLst>
            </p:cNvPr>
            <p:cNvCxnSpPr/>
            <p:nvPr/>
          </p:nvCxnSpPr>
          <p:spPr>
            <a:xfrm>
              <a:off x="323528" y="4011168"/>
              <a:ext cx="249993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0E26A87-4131-42D7-BDED-4F56DF2C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408862" cy="3451225"/>
          </a:xfrm>
        </p:spPr>
        <p:txBody>
          <a:bodyPr/>
          <a:lstStyle/>
          <a:p>
            <a:pPr eaLnBrk="1" hangingPunct="1"/>
            <a:r>
              <a:rPr lang="zh-TW" altLang="en-US" dirty="0"/>
              <a:t>年紀</a:t>
            </a:r>
            <a:r>
              <a:rPr lang="en-US" altLang="zh-TW" dirty="0"/>
              <a:t>20</a:t>
            </a:r>
            <a:r>
              <a:rPr lang="zh-TW" altLang="en-US" dirty="0"/>
              <a:t>歲未曾有性行為經驗</a:t>
            </a:r>
            <a:r>
              <a:rPr lang="en-US" altLang="zh-TW" dirty="0"/>
              <a:t>,</a:t>
            </a:r>
            <a:r>
              <a:rPr lang="zh-TW" altLang="en-US" dirty="0"/>
              <a:t> 因女大生從網路上獲得醫學知識</a:t>
            </a:r>
            <a:r>
              <a:rPr lang="en-US" altLang="zh-TW" dirty="0"/>
              <a:t>, “</a:t>
            </a:r>
            <a:r>
              <a:rPr lang="zh-TW" altLang="en-US" dirty="0">
                <a:solidFill>
                  <a:srgbClr val="FF0000"/>
                </a:solidFill>
              </a:rPr>
              <a:t>子宮頸癌疫苗可有效預防子宮頸癌的發生</a:t>
            </a:r>
            <a:r>
              <a:rPr lang="zh-TW" altLang="en-US" dirty="0"/>
              <a:t>”，因此來到門診診間詢問醫師，此訊息是否正確</a:t>
            </a:r>
            <a:r>
              <a:rPr lang="en-US" altLang="zh-TW" dirty="0"/>
              <a:t>?(</a:t>
            </a:r>
            <a:r>
              <a:rPr lang="zh-TW" altLang="en-US" dirty="0"/>
              <a:t>二價</a:t>
            </a:r>
            <a:r>
              <a:rPr lang="en-US" altLang="zh-TW" dirty="0"/>
              <a:t>(</a:t>
            </a:r>
            <a:r>
              <a:rPr lang="zh-TW" altLang="en-US" dirty="0"/>
              <a:t>公費</a:t>
            </a:r>
            <a:r>
              <a:rPr lang="en-US" altLang="zh-TW" dirty="0"/>
              <a:t>)</a:t>
            </a:r>
            <a:r>
              <a:rPr lang="zh-TW" altLang="en-US" dirty="0"/>
              <a:t>、九價</a:t>
            </a:r>
            <a:r>
              <a:rPr lang="en-US" altLang="zh-TW" dirty="0"/>
              <a:t>(</a:t>
            </a:r>
            <a:r>
              <a:rPr lang="zh-TW" altLang="en-US" dirty="0"/>
              <a:t>自費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zh-TW" altLang="en-US" dirty="0"/>
              <a:t>若您是國家醫療主管</a:t>
            </a:r>
            <a:r>
              <a:rPr lang="en-US" altLang="zh-TW" dirty="0"/>
              <a:t>(</a:t>
            </a:r>
            <a:r>
              <a:rPr lang="zh-TW" altLang="en-US" dirty="0"/>
              <a:t>如國健局</a:t>
            </a:r>
            <a:r>
              <a:rPr lang="en-US" altLang="zh-TW" dirty="0"/>
              <a:t>or</a:t>
            </a:r>
            <a:r>
              <a:rPr lang="zh-TW" altLang="en-US" dirty="0"/>
              <a:t>健保局</a:t>
            </a:r>
            <a:r>
              <a:rPr lang="en-US" altLang="zh-TW" dirty="0"/>
              <a:t>)</a:t>
            </a:r>
            <a:r>
              <a:rPr lang="zh-TW" altLang="en-US" dirty="0">
                <a:solidFill>
                  <a:srgbClr val="FF0000"/>
                </a:solidFill>
              </a:rPr>
              <a:t>贊成公費施打嗎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endParaRPr lang="zh-TW" altLang="en-US" dirty="0"/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84289D68-CC64-42A3-B090-8A6DB3BC1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E19120-2186-459D-BBFB-BDDA4B76ACF2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4FD73B6-690C-4442-A45A-E63977FA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情境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2">
            <a:extLst>
              <a:ext uri="{FF2B5EF4-FFF2-40B4-BE49-F238E27FC236}">
                <a16:creationId xmlns:a16="http://schemas.microsoft.com/office/drawing/2014/main" id="{7BB83560-997F-4FF8-AC1F-A9797107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1825"/>
            <a:ext cx="8267700" cy="4840288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3</a:t>
            </a:r>
            <a:r>
              <a:rPr lang="zh-TW" altLang="en-US" b="1"/>
              <a:t>是否所有加入試驗的病患皆納入統計分析</a:t>
            </a:r>
            <a:r>
              <a:rPr lang="en-US" altLang="zh-TW" b="1"/>
              <a:t>?</a:t>
            </a:r>
          </a:p>
        </p:txBody>
      </p:sp>
      <p:sp>
        <p:nvSpPr>
          <p:cNvPr id="31747" name="頁尾版面配置區 3">
            <a:extLst>
              <a:ext uri="{FF2B5EF4-FFF2-40B4-BE49-F238E27FC236}">
                <a16:creationId xmlns:a16="http://schemas.microsoft.com/office/drawing/2014/main" id="{394107C2-8FE2-4231-9B0C-9E36133C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16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2B458BCA-E80D-47DF-A1FB-0EF6DD612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AC02D6E-1024-42D5-851A-2DD1562594A4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20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749" name="標題 1">
            <a:extLst>
              <a:ext uri="{FF2B5EF4-FFF2-40B4-BE49-F238E27FC236}">
                <a16:creationId xmlns:a16="http://schemas.microsoft.com/office/drawing/2014/main" id="{85188797-7BF5-4F8D-975E-B81FE2FE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文獻評讀</a:t>
            </a:r>
            <a:r>
              <a:rPr lang="en-US" altLang="zh-TW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29F844B6-15A7-4355-85C2-7B5689B1AE2C}"/>
              </a:ext>
            </a:extLst>
          </p:cNvPr>
          <p:cNvSpPr/>
          <p:nvPr/>
        </p:nvSpPr>
        <p:spPr bwMode="auto">
          <a:xfrm>
            <a:off x="7415213" y="1268413"/>
            <a:ext cx="17287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Validity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EDE52A2D-C217-4655-9F40-CE8B1EE07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425700"/>
            <a:ext cx="2935287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A9FDDBBE-7271-49D3-A554-4E277917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603500"/>
            <a:ext cx="5656262" cy="395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E8CF297B-E40D-416F-9825-23E6781970D2}"/>
              </a:ext>
            </a:extLst>
          </p:cNvPr>
          <p:cNvGrpSpPr>
            <a:grpSpLocks/>
          </p:cNvGrpSpPr>
          <p:nvPr/>
        </p:nvGrpSpPr>
        <p:grpSpPr bwMode="auto">
          <a:xfrm>
            <a:off x="28575" y="2995613"/>
            <a:ext cx="8796338" cy="3841750"/>
            <a:chOff x="0" y="3016250"/>
            <a:chExt cx="8796268" cy="3841750"/>
          </a:xfrm>
        </p:grpSpPr>
        <p:pic>
          <p:nvPicPr>
            <p:cNvPr id="33809" name="Picture 17">
              <a:extLst>
                <a:ext uri="{FF2B5EF4-FFF2-40B4-BE49-F238E27FC236}">
                  <a16:creationId xmlns:a16="http://schemas.microsoft.com/office/drawing/2014/main" id="{B89B2CBA-6BE5-4561-B01E-6CA548521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38" y="3016250"/>
              <a:ext cx="8775630" cy="3841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圓角矩形 1">
              <a:extLst>
                <a:ext uri="{FF2B5EF4-FFF2-40B4-BE49-F238E27FC236}">
                  <a16:creationId xmlns:a16="http://schemas.microsoft.com/office/drawing/2014/main" id="{19C91ADD-293D-4692-97C6-6E3D45827351}"/>
                </a:ext>
              </a:extLst>
            </p:cNvPr>
            <p:cNvSpPr/>
            <p:nvPr/>
          </p:nvSpPr>
          <p:spPr>
            <a:xfrm>
              <a:off x="0" y="3068637"/>
              <a:ext cx="8748643" cy="122396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FC884E4F-E8E3-42A7-9AD7-869154EE3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01825"/>
            <a:ext cx="8267700" cy="4840288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4</a:t>
            </a:r>
            <a:r>
              <a:rPr lang="zh-TW" altLang="en-US" b="1"/>
              <a:t>受試者、醫療人員與研究人員是否皆不知道所接受的治療為何</a:t>
            </a:r>
            <a:r>
              <a:rPr lang="en-US" altLang="zh-TW" b="1"/>
              <a:t>?</a:t>
            </a:r>
            <a:endParaRPr lang="zh-TW" altLang="en-US" b="1"/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3C7701E6-4CA5-46CD-99CF-8A38AF1EE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1354712-2410-4BE7-85F3-B0EC4F79B93D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21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6061763B-8C9C-4B90-A4B1-3EC10A94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文獻評讀</a:t>
            </a:r>
            <a:r>
              <a:rPr lang="en-US" altLang="zh-TW" sz="3600"/>
              <a:t>-RCT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7E3091ED-1EC2-4675-BB88-4CBB0AFA82CB}"/>
              </a:ext>
            </a:extLst>
          </p:cNvPr>
          <p:cNvSpPr/>
          <p:nvPr/>
        </p:nvSpPr>
        <p:spPr bwMode="auto">
          <a:xfrm>
            <a:off x="7235825" y="1268413"/>
            <a:ext cx="1728788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Validity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F7DF3CDC-0431-41F3-90D4-6C77864C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924175"/>
            <a:ext cx="2935287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34832" name="Picture 16">
            <a:extLst>
              <a:ext uri="{FF2B5EF4-FFF2-40B4-BE49-F238E27FC236}">
                <a16:creationId xmlns:a16="http://schemas.microsoft.com/office/drawing/2014/main" id="{40D1E2BC-D88B-4C36-AFC8-FABD708D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81300"/>
            <a:ext cx="5419725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AC03EFE-BA9D-413D-83CF-23176B30B3C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010025"/>
            <a:ext cx="8515350" cy="1143000"/>
            <a:chOff x="179512" y="4009644"/>
            <a:chExt cx="8515350" cy="1143000"/>
          </a:xfrm>
        </p:grpSpPr>
        <p:pic>
          <p:nvPicPr>
            <p:cNvPr id="34833" name="Picture 17">
              <a:extLst>
                <a:ext uri="{FF2B5EF4-FFF2-40B4-BE49-F238E27FC236}">
                  <a16:creationId xmlns:a16="http://schemas.microsoft.com/office/drawing/2014/main" id="{EE6EE63F-F4B8-454C-AFBF-40E32B6E6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512" y="4009644"/>
              <a:ext cx="851535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061BCFD5-B73D-4E44-BBCE-273D884BEA14}"/>
                </a:ext>
              </a:extLst>
            </p:cNvPr>
            <p:cNvCxnSpPr/>
            <p:nvPr/>
          </p:nvCxnSpPr>
          <p:spPr>
            <a:xfrm>
              <a:off x="1763688" y="4693539"/>
              <a:ext cx="187220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25D38303-696A-4878-9480-DA4616DF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916113"/>
            <a:ext cx="7408863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5</a:t>
            </a:r>
            <a:r>
              <a:rPr lang="zh-TW" altLang="en-US" b="1"/>
              <a:t>兩組病患是否具可比較性</a:t>
            </a:r>
            <a:r>
              <a:rPr lang="en-US" altLang="zh-TW" b="1"/>
              <a:t>?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D4EB71D2-72FF-44A1-8BB5-3C4F45E20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A076A7-83E5-4039-843A-70B71C9091F2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22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EBA5110-764A-4995-8AB2-8519E827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文獻評讀</a:t>
            </a:r>
            <a:r>
              <a:rPr lang="en-US" altLang="zh-TW" sz="3600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3C34D516-9883-4AAF-BA21-9DEA786641CA}"/>
              </a:ext>
            </a:extLst>
          </p:cNvPr>
          <p:cNvSpPr/>
          <p:nvPr/>
        </p:nvSpPr>
        <p:spPr bwMode="auto">
          <a:xfrm>
            <a:off x="7164388" y="1412875"/>
            <a:ext cx="17287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Validity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B40C1955-1956-4307-A27B-23592E093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2532063"/>
            <a:ext cx="29352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7A8C0A2C-2F89-44AA-A61F-02F00C0D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1263"/>
            <a:ext cx="6084888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>
            <a:extLst>
              <a:ext uri="{FF2B5EF4-FFF2-40B4-BE49-F238E27FC236}">
                <a16:creationId xmlns:a16="http://schemas.microsoft.com/office/drawing/2014/main" id="{AD62D20F-A915-41C2-A683-D97ED4BF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213100"/>
            <a:ext cx="8515350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71853A3D-C6A0-4D15-9945-7F87FB2A266C}"/>
              </a:ext>
            </a:extLst>
          </p:cNvPr>
          <p:cNvGrpSpPr>
            <a:grpSpLocks/>
          </p:cNvGrpSpPr>
          <p:nvPr/>
        </p:nvGrpSpPr>
        <p:grpSpPr bwMode="auto">
          <a:xfrm>
            <a:off x="96838" y="5162550"/>
            <a:ext cx="8786812" cy="542925"/>
            <a:chOff x="97256" y="5162607"/>
            <a:chExt cx="8785671" cy="542902"/>
          </a:xfrm>
        </p:grpSpPr>
        <p:pic>
          <p:nvPicPr>
            <p:cNvPr id="35857" name="Picture 17">
              <a:extLst>
                <a:ext uri="{FF2B5EF4-FFF2-40B4-BE49-F238E27FC236}">
                  <a16:creationId xmlns:a16="http://schemas.microsoft.com/office/drawing/2014/main" id="{D68B9A3D-F010-4B24-B984-3427E69C0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256" y="5162607"/>
              <a:ext cx="8785671" cy="5429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CF8CDA14-B163-4162-AC02-DEDE08EC9197}"/>
                </a:ext>
              </a:extLst>
            </p:cNvPr>
            <p:cNvCxnSpPr/>
            <p:nvPr/>
          </p:nvCxnSpPr>
          <p:spPr>
            <a:xfrm>
              <a:off x="7236296" y="5364528"/>
              <a:ext cx="15121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BCAF1647-6D6A-4B48-9DB3-F40E43E8A9F0}"/>
                </a:ext>
              </a:extLst>
            </p:cNvPr>
            <p:cNvCxnSpPr/>
            <p:nvPr/>
          </p:nvCxnSpPr>
          <p:spPr>
            <a:xfrm>
              <a:off x="251520" y="5638836"/>
              <a:ext cx="15121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25DF3CC8-58D4-4FB0-8562-78F6972F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2060575"/>
            <a:ext cx="7408863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6</a:t>
            </a:r>
            <a:r>
              <a:rPr lang="zh-TW" altLang="en-US" b="1"/>
              <a:t>兩組病患是否具治療相等性</a:t>
            </a:r>
            <a:r>
              <a:rPr lang="en-US" altLang="zh-TW" b="1"/>
              <a:t>?(except intervention)</a:t>
            </a: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3C24ECF1-154B-4535-BE83-7A240537E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F4D24A9-CDE9-4504-A403-70BD77262987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23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EBB415E1-CACF-4C50-A3AB-2DEA685D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文獻評讀</a:t>
            </a:r>
            <a:r>
              <a:rPr lang="en-US" altLang="zh-TW" sz="3600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50909D80-95B9-4F7F-B80D-C884F80251DA}"/>
              </a:ext>
            </a:extLst>
          </p:cNvPr>
          <p:cNvSpPr/>
          <p:nvPr/>
        </p:nvSpPr>
        <p:spPr bwMode="auto">
          <a:xfrm>
            <a:off x="7164388" y="1412875"/>
            <a:ext cx="17287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Validity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67ECD245-99CE-4A55-80CA-C4315637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924175"/>
            <a:ext cx="289877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</a:t>
            </a:r>
            <a:r>
              <a:rPr lang="zh-TW" altLang="en-US" sz="2000" dirty="0">
                <a:latin typeface="Times New Roman" pitchFamily="18" charset="0"/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34831" name="Picture 15">
            <a:extLst>
              <a:ext uri="{FF2B5EF4-FFF2-40B4-BE49-F238E27FC236}">
                <a16:creationId xmlns:a16="http://schemas.microsoft.com/office/drawing/2014/main" id="{5BE16F13-5377-49B8-A867-42FF01E9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852738"/>
            <a:ext cx="5665787" cy="37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EF7FC14-37AE-4764-A59B-2289C088AC94}"/>
              </a:ext>
            </a:extLst>
          </p:cNvPr>
          <p:cNvCxnSpPr/>
          <p:nvPr/>
        </p:nvCxnSpPr>
        <p:spPr>
          <a:xfrm>
            <a:off x="1907704" y="3743325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42334EA-A204-4F48-9F5D-D3F7023DAE6A}"/>
              </a:ext>
            </a:extLst>
          </p:cNvPr>
          <p:cNvCxnSpPr/>
          <p:nvPr/>
        </p:nvCxnSpPr>
        <p:spPr>
          <a:xfrm>
            <a:off x="2843808" y="4462463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85810DF-52D2-44D3-BB51-F43DC9690ED0}"/>
              </a:ext>
            </a:extLst>
          </p:cNvPr>
          <p:cNvCxnSpPr/>
          <p:nvPr/>
        </p:nvCxnSpPr>
        <p:spPr>
          <a:xfrm>
            <a:off x="251520" y="4621213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A89662EF-F73F-4158-8AA2-2FC59658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54200"/>
            <a:ext cx="7408863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7</a:t>
            </a:r>
            <a:r>
              <a:rPr lang="zh-TW" altLang="en-US" b="1"/>
              <a:t>本試驗的治療效果的大小</a:t>
            </a:r>
            <a:r>
              <a:rPr lang="en-US" altLang="zh-TW" b="1"/>
              <a:t>?</a:t>
            </a:r>
          </a:p>
          <a:p>
            <a:pPr eaLnBrk="1" hangingPunct="1"/>
            <a:endParaRPr lang="en-US" altLang="zh-TW" b="1"/>
          </a:p>
          <a:p>
            <a:pPr eaLnBrk="1" hangingPunct="1"/>
            <a:endParaRPr lang="en-US" altLang="zh-TW" b="1"/>
          </a:p>
          <a:p>
            <a:pPr eaLnBrk="1" hangingPunct="1"/>
            <a:endParaRPr lang="en-US" altLang="zh-TW" b="1"/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FC829148-1150-4425-9809-ACA48C3C3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207AD80-61E6-4E67-9AAC-AFC84D85319E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24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D52EFCB-D707-413A-9011-A100E4D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文獻評讀</a:t>
            </a:r>
            <a:r>
              <a:rPr lang="en-US" altLang="zh-TW" sz="3600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2E8E6CCA-5DA5-4C26-9604-0E4B991ABBF3}"/>
              </a:ext>
            </a:extLst>
          </p:cNvPr>
          <p:cNvSpPr/>
          <p:nvPr/>
        </p:nvSpPr>
        <p:spPr bwMode="auto">
          <a:xfrm>
            <a:off x="6732588" y="1196975"/>
            <a:ext cx="21605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endParaRPr lang="zh-TW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70334587-F135-4FAE-890F-985595CD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276475"/>
            <a:ext cx="29352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grpSp>
        <p:nvGrpSpPr>
          <p:cNvPr id="35847" name="群組 6">
            <a:extLst>
              <a:ext uri="{FF2B5EF4-FFF2-40B4-BE49-F238E27FC236}">
                <a16:creationId xmlns:a16="http://schemas.microsoft.com/office/drawing/2014/main" id="{42EC7B71-B9F2-4060-8240-196D8677EC82}"/>
              </a:ext>
            </a:extLst>
          </p:cNvPr>
          <p:cNvGrpSpPr>
            <a:grpSpLocks/>
          </p:cNvGrpSpPr>
          <p:nvPr/>
        </p:nvGrpSpPr>
        <p:grpSpPr bwMode="auto">
          <a:xfrm>
            <a:off x="128588" y="3024188"/>
            <a:ext cx="6975475" cy="3094037"/>
            <a:chOff x="129240" y="3024760"/>
            <a:chExt cx="6974333" cy="3093715"/>
          </a:xfrm>
        </p:grpSpPr>
        <p:pic>
          <p:nvPicPr>
            <p:cNvPr id="35856" name="Picture 16">
              <a:extLst>
                <a:ext uri="{FF2B5EF4-FFF2-40B4-BE49-F238E27FC236}">
                  <a16:creationId xmlns:a16="http://schemas.microsoft.com/office/drawing/2014/main" id="{5EA3A2C7-FE58-4701-AE81-7C9584276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40" y="3024760"/>
              <a:ext cx="6974333" cy="30937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859A8E06-E240-496A-89AA-EB592AE676FF}"/>
                </a:ext>
              </a:extLst>
            </p:cNvPr>
            <p:cNvCxnSpPr/>
            <p:nvPr/>
          </p:nvCxnSpPr>
          <p:spPr>
            <a:xfrm>
              <a:off x="539552" y="3816096"/>
              <a:ext cx="626469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7954B952-69F9-44B2-83B0-90EBFB1EB88D}"/>
                </a:ext>
              </a:extLst>
            </p:cNvPr>
            <p:cNvCxnSpPr/>
            <p:nvPr/>
          </p:nvCxnSpPr>
          <p:spPr>
            <a:xfrm>
              <a:off x="323528" y="4029456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4982B3AA-E1A0-442E-834F-9557E323E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54200"/>
            <a:ext cx="7408863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7</a:t>
            </a:r>
            <a:r>
              <a:rPr lang="zh-TW" altLang="en-US" b="1"/>
              <a:t>本試驗的治療效果的大小</a:t>
            </a:r>
            <a:r>
              <a:rPr lang="en-US" altLang="zh-TW" b="1"/>
              <a:t>?</a:t>
            </a:r>
          </a:p>
          <a:p>
            <a:pPr eaLnBrk="1" hangingPunct="1"/>
            <a:endParaRPr lang="en-US" altLang="zh-TW" b="1"/>
          </a:p>
          <a:p>
            <a:pPr eaLnBrk="1" hangingPunct="1"/>
            <a:endParaRPr lang="en-US" altLang="zh-TW" b="1"/>
          </a:p>
          <a:p>
            <a:pPr eaLnBrk="1" hangingPunct="1"/>
            <a:endParaRPr lang="en-US" altLang="zh-TW" b="1"/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651590A4-5284-4B39-9A4E-88CFD1DB7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BA0EAE6-838B-4388-9559-87AD271CDF30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25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EBBC1F32-815D-4880-9303-A86F3F9D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文獻評讀</a:t>
            </a:r>
            <a:r>
              <a:rPr lang="en-US" altLang="zh-TW" sz="3600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45DB643A-F7DC-48A3-878A-EC048368885F}"/>
              </a:ext>
            </a:extLst>
          </p:cNvPr>
          <p:cNvSpPr/>
          <p:nvPr/>
        </p:nvSpPr>
        <p:spPr bwMode="auto">
          <a:xfrm>
            <a:off x="6732588" y="1196975"/>
            <a:ext cx="21605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endParaRPr lang="zh-TW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2DF98476-981E-411B-A81A-FF8EF6AC0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276475"/>
            <a:ext cx="29352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35857" name="Picture 17">
            <a:extLst>
              <a:ext uri="{FF2B5EF4-FFF2-40B4-BE49-F238E27FC236}">
                <a16:creationId xmlns:a16="http://schemas.microsoft.com/office/drawing/2014/main" id="{E940339C-22E2-4B55-B498-FAF996A53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876550"/>
            <a:ext cx="7667625" cy="376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F45DBB18-93D1-44F1-8696-F8D6F277451F}"/>
              </a:ext>
            </a:extLst>
          </p:cNvPr>
          <p:cNvCxnSpPr/>
          <p:nvPr/>
        </p:nvCxnSpPr>
        <p:spPr>
          <a:xfrm>
            <a:off x="611560" y="3743325"/>
            <a:ext cx="6984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9634175-2F97-4E3D-8C11-FE8139FE554F}"/>
              </a:ext>
            </a:extLst>
          </p:cNvPr>
          <p:cNvCxnSpPr/>
          <p:nvPr/>
        </p:nvCxnSpPr>
        <p:spPr>
          <a:xfrm>
            <a:off x="323528" y="4029075"/>
            <a:ext cx="7272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7C5329A-03B9-4A7C-A0F9-9F77E0040C7E}"/>
              </a:ext>
            </a:extLst>
          </p:cNvPr>
          <p:cNvCxnSpPr/>
          <p:nvPr/>
        </p:nvCxnSpPr>
        <p:spPr>
          <a:xfrm>
            <a:off x="342305" y="4389438"/>
            <a:ext cx="1997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43A4BB04-8942-42F1-8DEA-7215FC336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35163"/>
            <a:ext cx="7408863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8</a:t>
            </a:r>
            <a:r>
              <a:rPr lang="zh-TW" altLang="en-US" b="1"/>
              <a:t>治療效果的評估是否準確</a:t>
            </a:r>
            <a:r>
              <a:rPr lang="en-US" altLang="zh-TW" b="1"/>
              <a:t>?</a:t>
            </a:r>
            <a:endParaRPr lang="zh-TW" altLang="en-US"/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7CCEF808-48C4-4699-938A-1294DABF6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2DF1F5E-5627-4BCF-8CF1-78315D3A0380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26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64F16649-FE56-42B2-9DE6-C5177E5F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63575"/>
            <a:ext cx="8229600" cy="1252538"/>
          </a:xfrm>
        </p:spPr>
        <p:txBody>
          <a:bodyPr/>
          <a:lstStyle/>
          <a:p>
            <a:pPr eaLnBrk="1" hangingPunct="1"/>
            <a:r>
              <a:rPr lang="zh-TW" altLang="en-US" sz="3600"/>
              <a:t>文獻評讀</a:t>
            </a:r>
            <a:r>
              <a:rPr lang="en-US" altLang="zh-TW" sz="3600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59575A91-1389-4D04-9F55-F2BD83838898}"/>
              </a:ext>
            </a:extLst>
          </p:cNvPr>
          <p:cNvSpPr/>
          <p:nvPr/>
        </p:nvSpPr>
        <p:spPr bwMode="auto">
          <a:xfrm>
            <a:off x="6732588" y="1268413"/>
            <a:ext cx="2160587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endParaRPr lang="zh-TW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2174D770-FADF-492E-97E5-40A40F90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276475"/>
            <a:ext cx="29352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grpSp>
        <p:nvGrpSpPr>
          <p:cNvPr id="37895" name="群組 1">
            <a:extLst>
              <a:ext uri="{FF2B5EF4-FFF2-40B4-BE49-F238E27FC236}">
                <a16:creationId xmlns:a16="http://schemas.microsoft.com/office/drawing/2014/main" id="{5BF66D59-FDB7-4634-9913-062A90F1C800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2773363"/>
            <a:ext cx="6162675" cy="3759200"/>
            <a:chOff x="281435" y="2773441"/>
            <a:chExt cx="6162773" cy="3758886"/>
          </a:xfrm>
        </p:grpSpPr>
        <p:pic>
          <p:nvPicPr>
            <p:cNvPr id="36872" name="Picture 8">
              <a:extLst>
                <a:ext uri="{FF2B5EF4-FFF2-40B4-BE49-F238E27FC236}">
                  <a16:creationId xmlns:a16="http://schemas.microsoft.com/office/drawing/2014/main" id="{EB47A59D-99CC-421A-89CC-DE48B3A51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435" y="2781377"/>
              <a:ext cx="6162773" cy="3727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9">
              <a:extLst>
                <a:ext uri="{FF2B5EF4-FFF2-40B4-BE49-F238E27FC236}">
                  <a16:creationId xmlns:a16="http://schemas.microsoft.com/office/drawing/2014/main" id="{1C7F69FB-8D22-451D-AE04-A0E38077B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9351" y="2773441"/>
              <a:ext cx="5184857" cy="3758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55B2B3D4-BAD2-4A35-B06B-9D051EEF4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636838"/>
            <a:ext cx="7408862" cy="3451225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9</a:t>
            </a:r>
            <a:r>
              <a:rPr lang="zh-TW" altLang="en-US" b="1"/>
              <a:t>試驗的結果是否可應用於本案例</a:t>
            </a:r>
            <a:r>
              <a:rPr lang="en-US" altLang="zh-TW" b="1"/>
              <a:t>?</a:t>
            </a:r>
          </a:p>
          <a:p>
            <a:pPr eaLnBrk="1" hangingPunct="1"/>
            <a:endParaRPr lang="en-US" altLang="zh-TW" b="1"/>
          </a:p>
          <a:p>
            <a:pPr eaLnBrk="1" hangingPunct="1"/>
            <a:r>
              <a:rPr lang="en-US" altLang="zh-TW" b="1"/>
              <a:t>18</a:t>
            </a:r>
            <a:r>
              <a:rPr lang="zh-TW" altLang="en-US" b="1"/>
              <a:t>～</a:t>
            </a:r>
            <a:r>
              <a:rPr lang="en-US" altLang="zh-TW" b="1"/>
              <a:t>25-year-old female</a:t>
            </a:r>
          </a:p>
          <a:p>
            <a:pPr eaLnBrk="1" hangingPunct="1"/>
            <a:r>
              <a:rPr lang="en-US" altLang="zh-TW" b="1"/>
              <a:t>Virgin</a:t>
            </a:r>
          </a:p>
          <a:p>
            <a:pPr eaLnBrk="1" hangingPunct="1"/>
            <a:r>
              <a:rPr lang="en-US" altLang="zh-TW" b="1"/>
              <a:t>with HPV vaccine or HAV vaccine</a:t>
            </a: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C7FAF965-57F2-493C-86A7-6065BB375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64E914D-008A-4B09-BFF1-A4CCD4FC17E0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27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E7393C28-755D-437B-B54E-6F0F36B1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文獻評讀</a:t>
            </a:r>
            <a:r>
              <a:rPr lang="en-US" altLang="zh-TW" sz="3600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C8A4AB78-994C-4262-9D71-B80C10DB8406}"/>
              </a:ext>
            </a:extLst>
          </p:cNvPr>
          <p:cNvSpPr/>
          <p:nvPr/>
        </p:nvSpPr>
        <p:spPr bwMode="auto">
          <a:xfrm>
            <a:off x="7092950" y="1268413"/>
            <a:ext cx="1727200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endParaRPr lang="zh-TW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D3169E8C-8CFD-4A58-ACD8-A9D54942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573463"/>
            <a:ext cx="289877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3953502A-E537-48B6-8CDF-C5D3B44C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1989138"/>
            <a:ext cx="8472487" cy="4392612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10</a:t>
            </a:r>
            <a:r>
              <a:rPr lang="zh-TW" altLang="en-US" b="1"/>
              <a:t>試驗中是否有評估所有臨床上重要的問題</a:t>
            </a:r>
            <a:r>
              <a:rPr lang="en-US" altLang="zh-TW" b="1"/>
              <a:t>?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708F7644-414E-4E6A-A281-463E8E687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5CDC230-0D8E-47CB-BCED-D25C70435940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28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90606EF-BCB9-485D-9FCA-C57447D6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文獻評讀</a:t>
            </a:r>
            <a:r>
              <a:rPr lang="en-US" altLang="zh-TW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63C52A50-1474-4AEB-AEFF-FBE3CDCB4BD8}"/>
              </a:ext>
            </a:extLst>
          </p:cNvPr>
          <p:cNvSpPr/>
          <p:nvPr/>
        </p:nvSpPr>
        <p:spPr bwMode="auto">
          <a:xfrm>
            <a:off x="7092950" y="1268413"/>
            <a:ext cx="1727200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35399149-2CAD-4EB2-9B57-60F27BC17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719388"/>
            <a:ext cx="2935288" cy="42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38928" name="Picture 16">
            <a:extLst>
              <a:ext uri="{FF2B5EF4-FFF2-40B4-BE49-F238E27FC236}">
                <a16:creationId xmlns:a16="http://schemas.microsoft.com/office/drawing/2014/main" id="{1DE27B58-A889-4BF5-853D-A095F296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2559050"/>
            <a:ext cx="4895850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>
            <a:extLst>
              <a:ext uri="{FF2B5EF4-FFF2-40B4-BE49-F238E27FC236}">
                <a16:creationId xmlns:a16="http://schemas.microsoft.com/office/drawing/2014/main" id="{C8617B06-421D-4700-BE26-ECD4ADBE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3335338"/>
            <a:ext cx="6810375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18">
            <a:extLst>
              <a:ext uri="{FF2B5EF4-FFF2-40B4-BE49-F238E27FC236}">
                <a16:creationId xmlns:a16="http://schemas.microsoft.com/office/drawing/2014/main" id="{CE8E0CE1-B7FE-4CFB-AAEF-B24C3059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3956050"/>
            <a:ext cx="5048250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19">
            <a:extLst>
              <a:ext uri="{FF2B5EF4-FFF2-40B4-BE49-F238E27FC236}">
                <a16:creationId xmlns:a16="http://schemas.microsoft.com/office/drawing/2014/main" id="{7BD63E6D-C2BA-4276-8F2A-34F0C5BC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4598988"/>
            <a:ext cx="6543675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>
            <a:extLst>
              <a:ext uri="{FF2B5EF4-FFF2-40B4-BE49-F238E27FC236}">
                <a16:creationId xmlns:a16="http://schemas.microsoft.com/office/drawing/2014/main" id="{70E0B31B-69B3-4A08-B680-EC7E6495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763" y="5300663"/>
            <a:ext cx="6229350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1BFC4C7C-ED10-4811-95A1-7069BE4C2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1825"/>
            <a:ext cx="8267700" cy="4840288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rgbClr val="FF0000"/>
                </a:solidFill>
              </a:rPr>
              <a:t>11</a:t>
            </a:r>
            <a:r>
              <a:rPr lang="zh-TW" altLang="en-US" b="1"/>
              <a:t>藥品的療效是否大於傷害或成本</a:t>
            </a:r>
            <a:r>
              <a:rPr lang="en-US" altLang="zh-TW" b="1"/>
              <a:t>?</a:t>
            </a:r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10F0E68D-AC84-47CA-8071-3D8656F6E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EC0A64C-37B6-484A-B01E-D195B856D8D4}" type="slidenum">
              <a:rPr lang="en-US" altLang="zh-TW"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29</a:t>
            </a:fld>
            <a:endParaRPr lang="en-US" altLang="zh-TW" sz="16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99DB5C88-1375-4F23-B612-FD30BE36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文獻評讀</a:t>
            </a:r>
            <a:r>
              <a:rPr lang="en-US" altLang="zh-TW"/>
              <a:t>-RCT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0B844923-40AE-4C64-965F-213D8CAFD0DF}"/>
              </a:ext>
            </a:extLst>
          </p:cNvPr>
          <p:cNvSpPr/>
          <p:nvPr/>
        </p:nvSpPr>
        <p:spPr bwMode="auto">
          <a:xfrm>
            <a:off x="7092950" y="1268413"/>
            <a:ext cx="1727200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endParaRPr lang="zh-TW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D57D4676-69DF-422A-B6EA-DFCF476F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719388"/>
            <a:ext cx="289877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Yes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 </a:t>
            </a:r>
            <a:r>
              <a:rPr lang="en-US" altLang="zh-TW" sz="2000" dirty="0">
                <a:latin typeface="Times New Roman" pitchFamily="18" charset="0"/>
              </a:rPr>
              <a:t>No 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 </a:t>
            </a:r>
            <a:r>
              <a:rPr lang="en-US" altLang="zh-TW" sz="2000" dirty="0">
                <a:latin typeface="Times New Roman" pitchFamily="18" charset="0"/>
              </a:rPr>
              <a:t>Can’t tell</a:t>
            </a:r>
            <a:endParaRPr lang="zh-TW" altLang="en-US" sz="2000" dirty="0">
              <a:latin typeface="Times New Roman" pitchFamily="18" charset="0"/>
            </a:endParaRPr>
          </a:p>
        </p:txBody>
      </p:sp>
      <p:pic>
        <p:nvPicPr>
          <p:cNvPr id="39944" name="Picture 8">
            <a:extLst>
              <a:ext uri="{FF2B5EF4-FFF2-40B4-BE49-F238E27FC236}">
                <a16:creationId xmlns:a16="http://schemas.microsoft.com/office/drawing/2014/main" id="{6FC06F9D-A7A4-42A4-A04D-9B999EC3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3860800"/>
            <a:ext cx="8301038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5B609DE5-069E-4EF1-82F4-F939BADBD05C}"/>
              </a:ext>
            </a:extLst>
          </p:cNvPr>
          <p:cNvCxnSpPr/>
          <p:nvPr/>
        </p:nvCxnSpPr>
        <p:spPr>
          <a:xfrm>
            <a:off x="774780" y="4243388"/>
            <a:ext cx="78488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A94DB09-6FAA-45EC-BDDE-39212123E0C6}"/>
              </a:ext>
            </a:extLst>
          </p:cNvPr>
          <p:cNvCxnSpPr/>
          <p:nvPr/>
        </p:nvCxnSpPr>
        <p:spPr>
          <a:xfrm>
            <a:off x="395536" y="4602163"/>
            <a:ext cx="82281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296949A-961C-4A0A-8CB1-4D2E5B2CF0E4}"/>
              </a:ext>
            </a:extLst>
          </p:cNvPr>
          <p:cNvCxnSpPr/>
          <p:nvPr/>
        </p:nvCxnSpPr>
        <p:spPr>
          <a:xfrm>
            <a:off x="395536" y="4968875"/>
            <a:ext cx="7272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4">
            <a:extLst>
              <a:ext uri="{FF2B5EF4-FFF2-40B4-BE49-F238E27FC236}">
                <a16:creationId xmlns:a16="http://schemas.microsoft.com/office/drawing/2014/main" id="{DF1D1543-4BE9-4FF7-BE71-F9AE63809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1267" name="Rectangle 25">
            <a:extLst>
              <a:ext uri="{FF2B5EF4-FFF2-40B4-BE49-F238E27FC236}">
                <a16:creationId xmlns:a16="http://schemas.microsoft.com/office/drawing/2014/main" id="{4F8EFA43-777B-4AA4-B06F-7055572E4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B2BB2810-8C02-4C16-AA9F-53D5EDD39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A9D81B-E608-4D55-AA59-C4FB1D7DA8F8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841FBE53-7554-43C2-9618-3E665170408C}"/>
              </a:ext>
            </a:extLst>
          </p:cNvPr>
          <p:cNvGraphicFramePr/>
          <p:nvPr/>
        </p:nvGraphicFramePr>
        <p:xfrm>
          <a:off x="330895" y="1269727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ADFBDE0-B1DC-4B81-8681-7A66EB67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本篇為哥斯大黎加地區收案，故與本國患者有人種上差異。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781E93D-0365-4A1B-B75A-BED9DACD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Limitation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65CE217-83BE-4FF7-A070-94BD0369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325E42-A51D-4A37-9F59-A881181E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0AC32-15DD-450A-82AF-1B4C7BE83539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1134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2">
            <a:extLst>
              <a:ext uri="{FF2B5EF4-FFF2-40B4-BE49-F238E27FC236}">
                <a16:creationId xmlns:a16="http://schemas.microsoft.com/office/drawing/2014/main" id="{687DA1C5-8E66-4226-B178-94A3828FE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隨年齡增加及性行為次數上升，施打子宮頸疫苗的效果會降低。</a:t>
            </a:r>
          </a:p>
        </p:txBody>
      </p:sp>
      <p:sp>
        <p:nvSpPr>
          <p:cNvPr id="63491" name="頁尾版面配置區 3">
            <a:extLst>
              <a:ext uri="{FF2B5EF4-FFF2-40B4-BE49-F238E27FC236}">
                <a16:creationId xmlns:a16="http://schemas.microsoft.com/office/drawing/2014/main" id="{B922FBB9-6D73-4D7A-975C-3BA1159C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63492" name="Rectangle 6">
            <a:extLst>
              <a:ext uri="{FF2B5EF4-FFF2-40B4-BE49-F238E27FC236}">
                <a16:creationId xmlns:a16="http://schemas.microsoft.com/office/drawing/2014/main" id="{884D02B6-E1F6-4FB9-B873-7DA504A17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AB8E7D-FC94-4EDC-B16A-B86674F718BF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3493" name="標題 1">
            <a:extLst>
              <a:ext uri="{FF2B5EF4-FFF2-40B4-BE49-F238E27FC236}">
                <a16:creationId xmlns:a16="http://schemas.microsoft.com/office/drawing/2014/main" id="{C5216624-4502-4C97-99A0-31CED950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Conclusion</a:t>
            </a:r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內容版面配置區 2">
            <a:extLst>
              <a:ext uri="{FF2B5EF4-FFF2-40B4-BE49-F238E27FC236}">
                <a16:creationId xmlns:a16="http://schemas.microsoft.com/office/drawing/2014/main" id="{1BF3EED6-72EB-435D-976F-24B1A4204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65539" name="頁尾版面配置區 3">
            <a:extLst>
              <a:ext uri="{FF2B5EF4-FFF2-40B4-BE49-F238E27FC236}">
                <a16:creationId xmlns:a16="http://schemas.microsoft.com/office/drawing/2014/main" id="{D069E9BE-E061-49D0-A875-D837F556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93E81278-9491-41F1-95BA-A10AA1B77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5B973A-D68E-4A1D-A2A9-B26E5BF3713C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5541" name="標題 1">
            <a:extLst>
              <a:ext uri="{FF2B5EF4-FFF2-40B4-BE49-F238E27FC236}">
                <a16:creationId xmlns:a16="http://schemas.microsoft.com/office/drawing/2014/main" id="{5DF7CC3A-9F2C-4F18-9509-47337E11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2D52A944-6DFB-43AF-A54C-FE4A976212E2}"/>
              </a:ext>
            </a:extLst>
          </p:cNvPr>
          <p:cNvGraphicFramePr/>
          <p:nvPr/>
        </p:nvGraphicFramePr>
        <p:xfrm>
          <a:off x="323528" y="1412776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2">
            <a:extLst>
              <a:ext uri="{FF2B5EF4-FFF2-40B4-BE49-F238E27FC236}">
                <a16:creationId xmlns:a16="http://schemas.microsoft.com/office/drawing/2014/main" id="{196D6FDD-D811-470A-BBBB-07AAD33B0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PICO</a:t>
            </a:r>
            <a:r>
              <a:rPr lang="zh-TW" altLang="en-US">
                <a:solidFill>
                  <a:srgbClr val="FF0000"/>
                </a:solidFill>
              </a:rPr>
              <a:t>是否相符</a:t>
            </a:r>
            <a:endParaRPr lang="en-US" altLang="zh-TW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證據等級為「弱」或「很弱」嗎</a:t>
            </a:r>
            <a:r>
              <a:rPr lang="en-US" altLang="zh-TW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病患注重的結果有沒有考量到？		</a:t>
            </a:r>
          </a:p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帶來的好處是否多於壞處</a:t>
            </a:r>
            <a:r>
              <a:rPr lang="en-US" altLang="zh-TW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醫療人員或病人對這項介入的意見是否不同</a:t>
            </a:r>
            <a:r>
              <a:rPr lang="en-US" altLang="zh-TW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好處是否多於付出的費用</a:t>
            </a:r>
            <a:r>
              <a:rPr lang="en-US" altLang="zh-TW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診療環境是合理可行的嗎？</a:t>
            </a:r>
          </a:p>
          <a:p>
            <a:pPr eaLnBrk="1" hangingPunct="1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6563" name="頁尾版面配置區 3">
            <a:extLst>
              <a:ext uri="{FF2B5EF4-FFF2-40B4-BE49-F238E27FC236}">
                <a16:creationId xmlns:a16="http://schemas.microsoft.com/office/drawing/2014/main" id="{C4691D93-85D2-42FF-9C5C-2EE70A9E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678BD86A-C5F2-4548-837D-793E2544C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AAF043-DD2A-4630-8967-F3AEB9B97B09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6565" name="標題 1">
            <a:extLst>
              <a:ext uri="{FF2B5EF4-FFF2-40B4-BE49-F238E27FC236}">
                <a16:creationId xmlns:a16="http://schemas.microsoft.com/office/drawing/2014/main" id="{9A103799-3D8E-4DC4-80C2-B015404E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是否能應用在本案例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內容版面配置區 2">
            <a:extLst>
              <a:ext uri="{FF2B5EF4-FFF2-40B4-BE49-F238E27FC236}">
                <a16:creationId xmlns:a16="http://schemas.microsoft.com/office/drawing/2014/main" id="{1BE4614B-5895-4BA6-8303-FED900461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證據</a:t>
            </a:r>
            <a:endParaRPr lang="en-US" altLang="zh-TW" dirty="0"/>
          </a:p>
          <a:p>
            <a:pPr eaLnBrk="1" hangingPunct="1"/>
            <a:r>
              <a:rPr lang="zh-TW" altLang="en-US" dirty="0"/>
              <a:t>經驗</a:t>
            </a:r>
            <a:endParaRPr lang="en-US" altLang="zh-TW" dirty="0"/>
          </a:p>
          <a:p>
            <a:pPr eaLnBrk="1" hangingPunct="1"/>
            <a:r>
              <a:rPr lang="zh-TW" altLang="en-US" dirty="0"/>
              <a:t>病人對治療的偏好、關心與期待</a:t>
            </a:r>
            <a:endParaRPr lang="en-US" altLang="zh-TW" dirty="0"/>
          </a:p>
          <a:p>
            <a:pPr eaLnBrk="1" hangingPunct="1"/>
            <a:r>
              <a:rPr lang="zh-TW" altLang="en-US" dirty="0"/>
              <a:t>有哪些替代治療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8611" name="Rectangle 6">
            <a:extLst>
              <a:ext uri="{FF2B5EF4-FFF2-40B4-BE49-F238E27FC236}">
                <a16:creationId xmlns:a16="http://schemas.microsoft.com/office/drawing/2014/main" id="{902A1112-C14E-463A-806B-B97A71EC7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6211F2-6EA7-4DFB-808B-6EDCD04B4262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8612" name="標題 1">
            <a:extLst>
              <a:ext uri="{FF2B5EF4-FFF2-40B4-BE49-F238E27FC236}">
                <a16:creationId xmlns:a16="http://schemas.microsoft.com/office/drawing/2014/main" id="{0C3AF064-F784-4414-9023-6C374772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考慮不同決策</a:t>
            </a:r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C99D14FD-7E14-438B-BDA4-ABA92FBD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0" y="3993976"/>
            <a:ext cx="4991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>
            <a:extLst>
              <a:ext uri="{FF2B5EF4-FFF2-40B4-BE49-F238E27FC236}">
                <a16:creationId xmlns:a16="http://schemas.microsoft.com/office/drawing/2014/main" id="{C28BF434-06D0-4338-A73A-3F9625F4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176464"/>
          </a:xfrm>
        </p:spPr>
        <p:txBody>
          <a:bodyPr/>
          <a:lstStyle/>
          <a:p>
            <a:pPr eaLnBrk="1" hangingPunct="1"/>
            <a:r>
              <a:rPr lang="zh-TW" altLang="en-US" dirty="0"/>
              <a:t>無性行為女性施打子宮頸疫苗的效果較佳，因此建議施打。</a:t>
            </a:r>
            <a:endParaRPr lang="en-US" altLang="zh-TW" dirty="0"/>
          </a:p>
          <a:p>
            <a:pPr eaLnBrk="1" hangingPunct="1"/>
            <a:r>
              <a:rPr lang="zh-TW" altLang="en-US" dirty="0"/>
              <a:t>接種</a:t>
            </a:r>
            <a:r>
              <a:rPr lang="en-US" altLang="zh-TW" dirty="0"/>
              <a:t>HPV</a:t>
            </a:r>
            <a:r>
              <a:rPr lang="zh-TW" altLang="en-US" dirty="0"/>
              <a:t>疫苗前應事先告知醫師</a:t>
            </a:r>
            <a:br>
              <a:rPr lang="zh-TW" altLang="en-US" dirty="0"/>
            </a:br>
            <a:r>
              <a:rPr lang="en-US" altLang="zh-TW" dirty="0"/>
              <a:t>(1) </a:t>
            </a:r>
            <a:r>
              <a:rPr lang="zh-TW" altLang="en-US" dirty="0"/>
              <a:t>已經懷孕或計畫懷孕。</a:t>
            </a:r>
            <a:br>
              <a:rPr lang="zh-TW" altLang="en-US" dirty="0"/>
            </a:br>
            <a:r>
              <a:rPr lang="en-US" altLang="zh-TW" dirty="0"/>
              <a:t>(2) </a:t>
            </a:r>
            <a:r>
              <a:rPr lang="zh-TW" altLang="en-US" dirty="0"/>
              <a:t>過敏史：包括藥物和食物。</a:t>
            </a:r>
            <a:br>
              <a:rPr lang="zh-TW" altLang="en-US" dirty="0"/>
            </a:br>
            <a:r>
              <a:rPr lang="en-US" altLang="zh-TW" dirty="0"/>
              <a:t>(3) </a:t>
            </a:r>
            <a:r>
              <a:rPr lang="zh-TW" altLang="en-US" dirty="0"/>
              <a:t>凝血功能障礙問題：因肌肉接種可能會造成出血的情況發生。</a:t>
            </a:r>
            <a:br>
              <a:rPr lang="zh-TW" altLang="en-US" dirty="0"/>
            </a:br>
            <a:r>
              <a:rPr lang="en-US" altLang="zh-TW" dirty="0"/>
              <a:t>(4) </a:t>
            </a:r>
            <a:r>
              <a:rPr lang="zh-TW" altLang="en-US" dirty="0"/>
              <a:t>免疫功能異常：包括免疫功能缺乏或正服用免疫抑制劑。</a:t>
            </a:r>
            <a:br>
              <a:rPr lang="zh-TW" altLang="en-US" dirty="0"/>
            </a:br>
            <a:r>
              <a:rPr lang="en-US" altLang="zh-TW" dirty="0"/>
              <a:t>(5) </a:t>
            </a:r>
            <a:r>
              <a:rPr lang="zh-TW" altLang="en-US" dirty="0"/>
              <a:t>任何身體的不適：如發燒、感染、正在服藥、皮膚傷口等。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69635" name="頁尾版面配置區 3">
            <a:extLst>
              <a:ext uri="{FF2B5EF4-FFF2-40B4-BE49-F238E27FC236}">
                <a16:creationId xmlns:a16="http://schemas.microsoft.com/office/drawing/2014/main" id="{3B027FB4-303A-4D67-813D-4AB64AA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A6E54AFD-5E64-495E-9051-18999A37D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0EDB01-E6C3-46F7-81CF-CEBCA285E0C3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9637" name="標題 1">
            <a:extLst>
              <a:ext uri="{FF2B5EF4-FFF2-40B4-BE49-F238E27FC236}">
                <a16:creationId xmlns:a16="http://schemas.microsoft.com/office/drawing/2014/main" id="{73BAD2CD-ED2F-4297-B349-D411F9FA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給病患的建議</a:t>
            </a:r>
            <a:endParaRPr lang="en-US" altLang="zh-TW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163EF25-30CC-4050-9AD9-43921541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113" y="5486400"/>
            <a:ext cx="6316662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Add your company slogan</a:t>
            </a:r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38921ABA-5EFE-41B8-9FAD-A282AC092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5934075" y="6391275"/>
            <a:ext cx="1933575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70660" name="Rectangle 6">
            <a:extLst>
              <a:ext uri="{FF2B5EF4-FFF2-40B4-BE49-F238E27FC236}">
                <a16:creationId xmlns:a16="http://schemas.microsoft.com/office/drawing/2014/main" id="{CB18EBC5-53DF-4A18-84C0-B76C286B4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6253FF-1372-48AD-BF0B-2977B361395D}" type="slidenum">
              <a:rPr lang="en-US" altLang="zh-TW"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TW" sz="12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0661" name="WordArt 3">
            <a:extLst>
              <a:ext uri="{FF2B5EF4-FFF2-40B4-BE49-F238E27FC236}">
                <a16:creationId xmlns:a16="http://schemas.microsoft.com/office/drawing/2014/main" id="{2602DE8E-ED0B-40B5-937F-BE9AEC8B837D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  <a:endParaRPr lang="zh-TW" altLang="en-US" sz="5400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>
            <a:extLst>
              <a:ext uri="{FF2B5EF4-FFF2-40B4-BE49-F238E27FC236}">
                <a16:creationId xmlns:a16="http://schemas.microsoft.com/office/drawing/2014/main" id="{46C69C92-A265-4936-8064-6A2FD5CA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69" y="2420888"/>
            <a:ext cx="7408862" cy="3451225"/>
          </a:xfrm>
        </p:spPr>
        <p:txBody>
          <a:bodyPr/>
          <a:lstStyle/>
          <a:p>
            <a:pPr eaLnBrk="1" hangingPunct="1"/>
            <a:r>
              <a:rPr lang="zh-TW" altLang="en-US" dirty="0"/>
              <a:t>病患特徵</a:t>
            </a:r>
          </a:p>
          <a:p>
            <a:pPr marL="0" indent="0" eaLnBrk="1" hangingPunct="1">
              <a:buNone/>
            </a:pPr>
            <a:r>
              <a:rPr lang="zh-TW" altLang="en-US" dirty="0"/>
              <a:t>            年輕健康女性且未發生過性行為</a:t>
            </a:r>
          </a:p>
          <a:p>
            <a:pPr eaLnBrk="1" hangingPunct="1"/>
            <a:endParaRPr lang="zh-TW" altLang="en-US" dirty="0"/>
          </a:p>
          <a:p>
            <a:pPr eaLnBrk="1" hangingPunct="1"/>
            <a:endParaRPr lang="zh-TW" altLang="en-US" dirty="0"/>
          </a:p>
          <a:p>
            <a:pPr eaLnBrk="1" hangingPunct="1"/>
            <a:r>
              <a:rPr lang="zh-TW" altLang="en-US" dirty="0"/>
              <a:t>問題</a:t>
            </a:r>
            <a:endParaRPr lang="en-US" altLang="zh-TW" dirty="0"/>
          </a:p>
          <a:p>
            <a:pPr marL="0" indent="0" eaLnBrk="1" hangingPunct="1">
              <a:buNone/>
            </a:pPr>
            <a:r>
              <a:rPr lang="zh-TW" altLang="en-US" dirty="0"/>
              <a:t>            施打子宮頸疫苗是否可有效預防子宮頸癌的發生</a:t>
            </a:r>
          </a:p>
        </p:txBody>
      </p:sp>
      <p:sp>
        <p:nvSpPr>
          <p:cNvPr id="12291" name="頁尾版面配置區 3">
            <a:extLst>
              <a:ext uri="{FF2B5EF4-FFF2-40B4-BE49-F238E27FC236}">
                <a16:creationId xmlns:a16="http://schemas.microsoft.com/office/drawing/2014/main" id="{CF4FDF34-B0DD-4315-A60E-3AA4D53D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C18D307D-0B56-4DAF-ADF8-1CC99798D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8C42E5-FA12-4DDF-8F70-4C5731F72FFF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3" name="標題 1">
            <a:extLst>
              <a:ext uri="{FF2B5EF4-FFF2-40B4-BE49-F238E27FC236}">
                <a16:creationId xmlns:a16="http://schemas.microsoft.com/office/drawing/2014/main" id="{F7175DDC-7F33-4806-967F-82017D4D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主要問題一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A6709A9-AA32-4F4F-A288-26B21111B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AC3BAC-18B0-40A0-B3DF-EB9CCC9FEA6C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39" name="標題 1">
            <a:extLst>
              <a:ext uri="{FF2B5EF4-FFF2-40B4-BE49-F238E27FC236}">
                <a16:creationId xmlns:a16="http://schemas.microsoft.com/office/drawing/2014/main" id="{AB9BC5FB-1F80-46F2-A276-20EEB20B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臨床問題</a:t>
            </a:r>
            <a:r>
              <a:rPr lang="en-US" altLang="zh-TW"/>
              <a:t>-PICO</a:t>
            </a:r>
            <a:endParaRPr lang="zh-TW" altLang="en-US"/>
          </a:p>
        </p:txBody>
      </p:sp>
      <p:sp>
        <p:nvSpPr>
          <p:cNvPr id="14340" name="文字方塊 3">
            <a:extLst>
              <a:ext uri="{FF2B5EF4-FFF2-40B4-BE49-F238E27FC236}">
                <a16:creationId xmlns:a16="http://schemas.microsoft.com/office/drawing/2014/main" id="{20A9E1F5-E594-4F48-8A56-AD338F7C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341438"/>
            <a:ext cx="7129463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問題一</a:t>
            </a:r>
          </a:p>
        </p:txBody>
      </p:sp>
      <p:grpSp>
        <p:nvGrpSpPr>
          <p:cNvPr id="14341" name="群組 4">
            <a:extLst>
              <a:ext uri="{FF2B5EF4-FFF2-40B4-BE49-F238E27FC236}">
                <a16:creationId xmlns:a16="http://schemas.microsoft.com/office/drawing/2014/main" id="{3B6C13F2-D419-48D7-B502-BAA89C440703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078038"/>
            <a:ext cx="2959100" cy="703262"/>
            <a:chOff x="0" y="0"/>
            <a:chExt cx="2958932" cy="702412"/>
          </a:xfrm>
        </p:grpSpPr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BA4934AC-37D5-48AA-8708-C5EDCDE8B0BB}"/>
                </a:ext>
              </a:extLst>
            </p:cNvPr>
            <p:cNvSpPr/>
            <p:nvPr/>
          </p:nvSpPr>
          <p:spPr>
            <a:xfrm>
              <a:off x="0" y="0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>
              <a:extLst>
                <a:ext uri="{FF2B5EF4-FFF2-40B4-BE49-F238E27FC236}">
                  <a16:creationId xmlns:a16="http://schemas.microsoft.com/office/drawing/2014/main" id="{28FACFE5-58F2-468B-A9BA-B557BCA5E036}"/>
                </a:ext>
              </a:extLst>
            </p:cNvPr>
            <p:cNvSpPr/>
            <p:nvPr/>
          </p:nvSpPr>
          <p:spPr>
            <a:xfrm>
              <a:off x="34923" y="34883"/>
              <a:ext cx="2889086" cy="632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Patient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圓角化同側角落矩形 9">
            <a:extLst>
              <a:ext uri="{FF2B5EF4-FFF2-40B4-BE49-F238E27FC236}">
                <a16:creationId xmlns:a16="http://schemas.microsoft.com/office/drawing/2014/main" id="{A118E32F-7CB4-4446-ADD0-7FA05462134E}"/>
              </a:ext>
            </a:extLst>
          </p:cNvPr>
          <p:cNvSpPr/>
          <p:nvPr/>
        </p:nvSpPr>
        <p:spPr>
          <a:xfrm rot="5400000">
            <a:off x="5713412" y="-393699"/>
            <a:ext cx="561975" cy="5651500"/>
          </a:xfrm>
          <a:prstGeom prst="round2SameRect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eaVert" anchor="ctr"/>
          <a:lstStyle/>
          <a:p>
            <a:pPr eaLnBrk="1" hangingPunct="1">
              <a:defRPr/>
            </a:pPr>
            <a:endParaRPr lang="zh-TW" altLang="en-US" dirty="0"/>
          </a:p>
        </p:txBody>
      </p:sp>
      <p:grpSp>
        <p:nvGrpSpPr>
          <p:cNvPr id="14343" name="群組 11">
            <a:extLst>
              <a:ext uri="{FF2B5EF4-FFF2-40B4-BE49-F238E27FC236}">
                <a16:creationId xmlns:a16="http://schemas.microsoft.com/office/drawing/2014/main" id="{073CC01F-370D-4FD5-B2A5-D06EF749777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870200"/>
            <a:ext cx="2959100" cy="703263"/>
            <a:chOff x="0" y="738739"/>
            <a:chExt cx="2958932" cy="702412"/>
          </a:xfrm>
        </p:grpSpPr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66E494E5-8311-4CA0-9D3B-8749174CE36E}"/>
                </a:ext>
              </a:extLst>
            </p:cNvPr>
            <p:cNvSpPr/>
            <p:nvPr/>
          </p:nvSpPr>
          <p:spPr>
            <a:xfrm>
              <a:off x="0" y="738739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76945"/>
                <a:satOff val="-2886"/>
                <a:lumOff val="-6627"/>
                <a:alphaOff val="0"/>
              </a:schemeClr>
            </a:fillRef>
            <a:effectRef idx="0">
              <a:schemeClr val="accent5">
                <a:hueOff val="-1576945"/>
                <a:satOff val="-2886"/>
                <a:lumOff val="-662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4">
              <a:extLst>
                <a:ext uri="{FF2B5EF4-FFF2-40B4-BE49-F238E27FC236}">
                  <a16:creationId xmlns:a16="http://schemas.microsoft.com/office/drawing/2014/main" id="{4C46A215-18D0-4B85-A977-BF5556155B3E}"/>
                </a:ext>
              </a:extLst>
            </p:cNvPr>
            <p:cNvSpPr/>
            <p:nvPr/>
          </p:nvSpPr>
          <p:spPr>
            <a:xfrm>
              <a:off x="34923" y="773622"/>
              <a:ext cx="2889086" cy="63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Intervention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4" name="群組 14">
            <a:extLst>
              <a:ext uri="{FF2B5EF4-FFF2-40B4-BE49-F238E27FC236}">
                <a16:creationId xmlns:a16="http://schemas.microsoft.com/office/drawing/2014/main" id="{02BC1E02-AFFA-495A-985E-6A91500098C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662363"/>
            <a:ext cx="2959100" cy="703262"/>
            <a:chOff x="0" y="1476271"/>
            <a:chExt cx="2958932" cy="702412"/>
          </a:xfrm>
        </p:grpSpPr>
        <p:sp>
          <p:nvSpPr>
            <p:cNvPr id="16" name="圓角矩形 15">
              <a:extLst>
                <a:ext uri="{FF2B5EF4-FFF2-40B4-BE49-F238E27FC236}">
                  <a16:creationId xmlns:a16="http://schemas.microsoft.com/office/drawing/2014/main" id="{762C5445-9865-444D-8027-3AC5CDB244A7}"/>
                </a:ext>
              </a:extLst>
            </p:cNvPr>
            <p:cNvSpPr/>
            <p:nvPr/>
          </p:nvSpPr>
          <p:spPr>
            <a:xfrm>
              <a:off x="0" y="1476271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153891"/>
                <a:satOff val="-5772"/>
                <a:lumOff val="-13255"/>
                <a:alphaOff val="0"/>
              </a:schemeClr>
            </a:fillRef>
            <a:effectRef idx="0">
              <a:schemeClr val="accent5">
                <a:hueOff val="-3153891"/>
                <a:satOff val="-5772"/>
                <a:lumOff val="-13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4">
              <a:extLst>
                <a:ext uri="{FF2B5EF4-FFF2-40B4-BE49-F238E27FC236}">
                  <a16:creationId xmlns:a16="http://schemas.microsoft.com/office/drawing/2014/main" id="{C8B6D79A-4292-4464-BAA3-3D2BCB3F06A9}"/>
                </a:ext>
              </a:extLst>
            </p:cNvPr>
            <p:cNvSpPr/>
            <p:nvPr/>
          </p:nvSpPr>
          <p:spPr>
            <a:xfrm>
              <a:off x="34923" y="1511154"/>
              <a:ext cx="2889086" cy="632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Comparison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5" name="群組 17">
            <a:extLst>
              <a:ext uri="{FF2B5EF4-FFF2-40B4-BE49-F238E27FC236}">
                <a16:creationId xmlns:a16="http://schemas.microsoft.com/office/drawing/2014/main" id="{95017AEA-BF43-4CAA-97EB-12C0AFBCAC8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4437063"/>
            <a:ext cx="2959100" cy="701675"/>
            <a:chOff x="0" y="2213804"/>
            <a:chExt cx="2958932" cy="702412"/>
          </a:xfrm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55326DD4-727E-4102-886E-13EDE4D077A0}"/>
                </a:ext>
              </a:extLst>
            </p:cNvPr>
            <p:cNvSpPr/>
            <p:nvPr/>
          </p:nvSpPr>
          <p:spPr>
            <a:xfrm>
              <a:off x="0" y="2213804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730836"/>
                <a:satOff val="-8658"/>
                <a:lumOff val="-19882"/>
                <a:alphaOff val="0"/>
              </a:schemeClr>
            </a:fillRef>
            <a:effectRef idx="0">
              <a:schemeClr val="accent5">
                <a:hueOff val="-4730836"/>
                <a:satOff val="-8658"/>
                <a:lumOff val="-19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4">
              <a:extLst>
                <a:ext uri="{FF2B5EF4-FFF2-40B4-BE49-F238E27FC236}">
                  <a16:creationId xmlns:a16="http://schemas.microsoft.com/office/drawing/2014/main" id="{54649FF6-6F23-421E-ADF9-34B696A00B9D}"/>
                </a:ext>
              </a:extLst>
            </p:cNvPr>
            <p:cNvSpPr/>
            <p:nvPr/>
          </p:nvSpPr>
          <p:spPr>
            <a:xfrm>
              <a:off x="34923" y="2248766"/>
              <a:ext cx="2889086" cy="632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Outcome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6" name="群組 20">
            <a:extLst>
              <a:ext uri="{FF2B5EF4-FFF2-40B4-BE49-F238E27FC236}">
                <a16:creationId xmlns:a16="http://schemas.microsoft.com/office/drawing/2014/main" id="{5CBC1235-5C24-4F6C-922C-8A3BF30F13E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5175250"/>
            <a:ext cx="2959100" cy="701675"/>
            <a:chOff x="0" y="2951336"/>
            <a:chExt cx="2958932" cy="702412"/>
          </a:xfrm>
        </p:grpSpPr>
        <p:sp>
          <p:nvSpPr>
            <p:cNvPr id="22" name="圓角矩形 21">
              <a:extLst>
                <a:ext uri="{FF2B5EF4-FFF2-40B4-BE49-F238E27FC236}">
                  <a16:creationId xmlns:a16="http://schemas.microsoft.com/office/drawing/2014/main" id="{AAF52727-B87F-4F6C-9505-8C35B2BF948A}"/>
                </a:ext>
              </a:extLst>
            </p:cNvPr>
            <p:cNvSpPr/>
            <p:nvPr/>
          </p:nvSpPr>
          <p:spPr>
            <a:xfrm>
              <a:off x="0" y="2951336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307782"/>
                <a:satOff val="-11544"/>
                <a:lumOff val="-26510"/>
                <a:alphaOff val="0"/>
              </a:schemeClr>
            </a:fillRef>
            <a:effectRef idx="0">
              <a:schemeClr val="accent5">
                <a:hueOff val="-6307782"/>
                <a:satOff val="-11544"/>
                <a:lumOff val="-26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125AF06A-BE8E-448E-9F17-9CB653EC443C}"/>
                </a:ext>
              </a:extLst>
            </p:cNvPr>
            <p:cNvSpPr/>
            <p:nvPr/>
          </p:nvSpPr>
          <p:spPr>
            <a:xfrm>
              <a:off x="34923" y="2986298"/>
              <a:ext cx="2889086" cy="632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Type of question</a:t>
              </a:r>
              <a:endPara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8" name="群組 26">
            <a:extLst>
              <a:ext uri="{FF2B5EF4-FFF2-40B4-BE49-F238E27FC236}">
                <a16:creationId xmlns:a16="http://schemas.microsoft.com/office/drawing/2014/main" id="{AC1ADE2E-EDE2-4E3D-B221-6B06C72147E7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2943225"/>
            <a:ext cx="5651500" cy="561975"/>
            <a:chOff x="2958932" y="808981"/>
            <a:chExt cx="5260323" cy="561929"/>
          </a:xfrm>
        </p:grpSpPr>
        <p:sp>
          <p:nvSpPr>
            <p:cNvPr id="28" name="圓角化同側角落矩形 27">
              <a:extLst>
                <a:ext uri="{FF2B5EF4-FFF2-40B4-BE49-F238E27FC236}">
                  <a16:creationId xmlns:a16="http://schemas.microsoft.com/office/drawing/2014/main" id="{AC43397A-E507-467B-A69D-7D968962292F}"/>
                </a:ext>
              </a:extLst>
            </p:cNvPr>
            <p:cNvSpPr/>
            <p:nvPr/>
          </p:nvSpPr>
          <p:spPr>
            <a:xfrm rot="5400000">
              <a:off x="5308129" y="-1540216"/>
              <a:ext cx="561929" cy="526032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1519118"/>
                <a:satOff val="-5118"/>
                <a:lumOff val="-1639"/>
                <a:alphaOff val="0"/>
              </a:schemeClr>
            </a:lnRef>
            <a:fillRef idx="1">
              <a:schemeClr val="accent5">
                <a:tint val="40000"/>
                <a:alpha val="90000"/>
                <a:hueOff val="-1519118"/>
                <a:satOff val="-5118"/>
                <a:lumOff val="-163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519118"/>
                <a:satOff val="-5118"/>
                <a:lumOff val="-163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圓角化同側角落矩形 4">
              <a:extLst>
                <a:ext uri="{FF2B5EF4-FFF2-40B4-BE49-F238E27FC236}">
                  <a16:creationId xmlns:a16="http://schemas.microsoft.com/office/drawing/2014/main" id="{37190432-8076-4DC0-BA70-99A641F7B775}"/>
                </a:ext>
              </a:extLst>
            </p:cNvPr>
            <p:cNvSpPr/>
            <p:nvPr/>
          </p:nvSpPr>
          <p:spPr>
            <a:xfrm>
              <a:off x="2958932" y="835967"/>
              <a:ext cx="5232249" cy="50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90" tIns="93345" rIns="186690" bIns="93345" spcCol="1270" anchor="ctr"/>
            <a:lstStyle/>
            <a:p>
              <a:pPr marL="228600" lvl="1" indent="-228600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9" name="群組 29">
            <a:extLst>
              <a:ext uri="{FF2B5EF4-FFF2-40B4-BE49-F238E27FC236}">
                <a16:creationId xmlns:a16="http://schemas.microsoft.com/office/drawing/2014/main" id="{5936AA86-AC21-4845-BD49-D992353DB104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3735388"/>
            <a:ext cx="5651500" cy="561975"/>
            <a:chOff x="2958932" y="1584174"/>
            <a:chExt cx="5260323" cy="561929"/>
          </a:xfrm>
        </p:grpSpPr>
        <p:sp>
          <p:nvSpPr>
            <p:cNvPr id="31" name="圓角化同側角落矩形 30">
              <a:extLst>
                <a:ext uri="{FF2B5EF4-FFF2-40B4-BE49-F238E27FC236}">
                  <a16:creationId xmlns:a16="http://schemas.microsoft.com/office/drawing/2014/main" id="{57D18A8F-7E75-4654-A764-F16596A80958}"/>
                </a:ext>
              </a:extLst>
            </p:cNvPr>
            <p:cNvSpPr/>
            <p:nvPr/>
          </p:nvSpPr>
          <p:spPr>
            <a:xfrm rot="5400000">
              <a:off x="5308129" y="-765023"/>
              <a:ext cx="561929" cy="526032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3038237"/>
                <a:satOff val="-10235"/>
                <a:lumOff val="-3278"/>
                <a:alphaOff val="0"/>
              </a:schemeClr>
            </a:lnRef>
            <a:fillRef idx="1">
              <a:schemeClr val="accent5">
                <a:tint val="40000"/>
                <a:alpha val="90000"/>
                <a:hueOff val="-3038237"/>
                <a:satOff val="-10235"/>
                <a:lumOff val="-327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038237"/>
                <a:satOff val="-10235"/>
                <a:lumOff val="-327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圓角化同側角落矩形 4">
              <a:extLst>
                <a:ext uri="{FF2B5EF4-FFF2-40B4-BE49-F238E27FC236}">
                  <a16:creationId xmlns:a16="http://schemas.microsoft.com/office/drawing/2014/main" id="{DE844F16-B1D0-4A3B-AB45-CC9D1F3916A5}"/>
                </a:ext>
              </a:extLst>
            </p:cNvPr>
            <p:cNvSpPr/>
            <p:nvPr/>
          </p:nvSpPr>
          <p:spPr>
            <a:xfrm>
              <a:off x="2958932" y="1611159"/>
              <a:ext cx="5232249" cy="50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90" tIns="93345" rIns="186690" bIns="93345" spcCol="1270" anchor="ctr"/>
            <a:lstStyle/>
            <a:p>
              <a:pPr marL="228600" lvl="1" indent="-228600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圓角化同側角落矩形 33">
            <a:extLst>
              <a:ext uri="{FF2B5EF4-FFF2-40B4-BE49-F238E27FC236}">
                <a16:creationId xmlns:a16="http://schemas.microsoft.com/office/drawing/2014/main" id="{254B87D5-2125-4BA9-A5D8-92E7DE882288}"/>
              </a:ext>
            </a:extLst>
          </p:cNvPr>
          <p:cNvSpPr/>
          <p:nvPr/>
        </p:nvSpPr>
        <p:spPr>
          <a:xfrm rot="5400000">
            <a:off x="5713412" y="1963738"/>
            <a:ext cx="561975" cy="5651500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5">
              <a:tint val="40000"/>
              <a:alpha val="90000"/>
              <a:hueOff val="-4557355"/>
              <a:satOff val="-15353"/>
              <a:lumOff val="-4918"/>
              <a:alphaOff val="0"/>
            </a:schemeClr>
          </a:lnRef>
          <a:fillRef idx="1">
            <a:schemeClr val="accent5">
              <a:tint val="40000"/>
              <a:alpha val="90000"/>
              <a:hueOff val="-4557355"/>
              <a:satOff val="-15353"/>
              <a:lumOff val="-4918"/>
              <a:alphaOff val="0"/>
            </a:schemeClr>
          </a:fillRef>
          <a:effectRef idx="0">
            <a:schemeClr val="accent5">
              <a:tint val="40000"/>
              <a:alpha val="90000"/>
              <a:hueOff val="-4557355"/>
              <a:satOff val="-15353"/>
              <a:lumOff val="-491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351" name="群組 35">
            <a:extLst>
              <a:ext uri="{FF2B5EF4-FFF2-40B4-BE49-F238E27FC236}">
                <a16:creationId xmlns:a16="http://schemas.microsoft.com/office/drawing/2014/main" id="{64AD625F-88CD-4930-A183-BFD9B2176AAB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5229225"/>
            <a:ext cx="5651500" cy="561975"/>
            <a:chOff x="2958932" y="3021578"/>
            <a:chExt cx="5260323" cy="561929"/>
          </a:xfrm>
        </p:grpSpPr>
        <p:sp>
          <p:nvSpPr>
            <p:cNvPr id="37" name="圓角化同側角落矩形 36">
              <a:extLst>
                <a:ext uri="{FF2B5EF4-FFF2-40B4-BE49-F238E27FC236}">
                  <a16:creationId xmlns:a16="http://schemas.microsoft.com/office/drawing/2014/main" id="{C7D967F3-8523-4EE6-B673-66A89719101A}"/>
                </a:ext>
              </a:extLst>
            </p:cNvPr>
            <p:cNvSpPr/>
            <p:nvPr/>
          </p:nvSpPr>
          <p:spPr>
            <a:xfrm rot="5400000">
              <a:off x="5308129" y="672381"/>
              <a:ext cx="561929" cy="526032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6076473"/>
                <a:satOff val="-20470"/>
                <a:lumOff val="-6557"/>
                <a:alphaOff val="0"/>
              </a:schemeClr>
            </a:lnRef>
            <a:fillRef idx="1">
              <a:schemeClr val="accent5">
                <a:tint val="40000"/>
                <a:alpha val="90000"/>
                <a:hueOff val="-6076473"/>
                <a:satOff val="-20470"/>
                <a:lumOff val="-655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076473"/>
                <a:satOff val="-20470"/>
                <a:lumOff val="-655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圓角化同側角落矩形 4">
              <a:extLst>
                <a:ext uri="{FF2B5EF4-FFF2-40B4-BE49-F238E27FC236}">
                  <a16:creationId xmlns:a16="http://schemas.microsoft.com/office/drawing/2014/main" id="{20BBE095-E2F9-4DC6-B53D-5470F6E4AD21}"/>
                </a:ext>
              </a:extLst>
            </p:cNvPr>
            <p:cNvSpPr/>
            <p:nvPr/>
          </p:nvSpPr>
          <p:spPr>
            <a:xfrm>
              <a:off x="2958932" y="3048564"/>
              <a:ext cx="5232249" cy="50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34290" rIns="68580" bIns="34290" spcCol="1270" anchor="ctr"/>
            <a:lstStyle/>
            <a:p>
              <a:pPr marL="171450" lvl="1" indent="-171450" defTabSz="8001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□病因型</a:t>
              </a:r>
              <a:r>
                <a:rPr lang="en-US" altLang="zh-TW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zh-TW" altLang="zh-TW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□</a:t>
              </a:r>
              <a:r>
                <a:rPr lang="zh-TW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診斷型 ■介入型 □預後型 □機率型</a:t>
              </a:r>
            </a:p>
          </p:txBody>
        </p:sp>
      </p:grpSp>
      <p:sp>
        <p:nvSpPr>
          <p:cNvPr id="46" name="圓角化同側角落矩形 4">
            <a:extLst>
              <a:ext uri="{FF2B5EF4-FFF2-40B4-BE49-F238E27FC236}">
                <a16:creationId xmlns:a16="http://schemas.microsoft.com/office/drawing/2014/main" id="{81D9D16A-3C5B-479E-9300-177026688BDF}"/>
              </a:ext>
            </a:extLst>
          </p:cNvPr>
          <p:cNvSpPr/>
          <p:nvPr/>
        </p:nvSpPr>
        <p:spPr>
          <a:xfrm>
            <a:off x="3203575" y="2151063"/>
            <a:ext cx="5622925" cy="5064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zh-TW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年輕無性行為的女性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圓角化同側角落矩形 4">
            <a:extLst>
              <a:ext uri="{FF2B5EF4-FFF2-40B4-BE49-F238E27FC236}">
                <a16:creationId xmlns:a16="http://schemas.microsoft.com/office/drawing/2014/main" id="{AB0996ED-089E-42D8-8016-778B20C5D20C}"/>
              </a:ext>
            </a:extLst>
          </p:cNvPr>
          <p:cNvSpPr/>
          <p:nvPr/>
        </p:nvSpPr>
        <p:spPr>
          <a:xfrm>
            <a:off x="3132138" y="2943225"/>
            <a:ext cx="5622925" cy="506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zh-TW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使用子宮頸疫苗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圓角化同側角落矩形 4">
            <a:extLst>
              <a:ext uri="{FF2B5EF4-FFF2-40B4-BE49-F238E27FC236}">
                <a16:creationId xmlns:a16="http://schemas.microsoft.com/office/drawing/2014/main" id="{1BD9A6AB-544C-4649-BAAC-9632FA9733E2}"/>
              </a:ext>
            </a:extLst>
          </p:cNvPr>
          <p:cNvSpPr/>
          <p:nvPr/>
        </p:nvSpPr>
        <p:spPr>
          <a:xfrm>
            <a:off x="3132138" y="3735388"/>
            <a:ext cx="5622925" cy="5064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未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使用子宮頸疫苗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圓角化同側角落矩形 4">
            <a:extLst>
              <a:ext uri="{FF2B5EF4-FFF2-40B4-BE49-F238E27FC236}">
                <a16:creationId xmlns:a16="http://schemas.microsoft.com/office/drawing/2014/main" id="{8FA25B09-DCC3-404E-AE5A-21E8A7A94FEE}"/>
              </a:ext>
            </a:extLst>
          </p:cNvPr>
          <p:cNvSpPr/>
          <p:nvPr/>
        </p:nvSpPr>
        <p:spPr>
          <a:xfrm>
            <a:off x="3132138" y="4508500"/>
            <a:ext cx="5622925" cy="50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zh-TW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預防子宮頸癌的發生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>
            <a:extLst>
              <a:ext uri="{FF2B5EF4-FFF2-40B4-BE49-F238E27FC236}">
                <a16:creationId xmlns:a16="http://schemas.microsoft.com/office/drawing/2014/main" id="{D7CB309F-FF81-41DF-A89D-CBDEF7FA5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94E1F529-FDAA-46B6-9F8D-622011318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EB62B6-0EEF-4F31-9DC4-3021EEF88571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460" name="標題 1">
            <a:extLst>
              <a:ext uri="{FF2B5EF4-FFF2-40B4-BE49-F238E27FC236}">
                <a16:creationId xmlns:a16="http://schemas.microsoft.com/office/drawing/2014/main" id="{5848F05C-E991-4B68-98E7-081B6D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537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解答不同類型臨床問題之最佳研究設計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2B65228A-52FB-4400-B240-7E01CF6B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273925" cy="5478462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462" name="文字方塊 5">
            <a:extLst>
              <a:ext uri="{FF2B5EF4-FFF2-40B4-BE49-F238E27FC236}">
                <a16:creationId xmlns:a16="http://schemas.microsoft.com/office/drawing/2014/main" id="{DCD61A19-FFF6-4117-921B-44AEB9EB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6434138"/>
            <a:ext cx="36671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Practice Workbook 2</a:t>
            </a:r>
            <a:r>
              <a:rPr lang="en-US" altLang="zh-TW" sz="14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-2012</a:t>
            </a:r>
            <a:endParaRPr lang="zh-TW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>
            <a:extLst>
              <a:ext uri="{FF2B5EF4-FFF2-40B4-BE49-F238E27FC236}">
                <a16:creationId xmlns:a16="http://schemas.microsoft.com/office/drawing/2014/main" id="{46C69C92-A265-4936-8064-6A2FD5CA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69" y="2420888"/>
            <a:ext cx="7408862" cy="3451225"/>
          </a:xfrm>
        </p:spPr>
        <p:txBody>
          <a:bodyPr/>
          <a:lstStyle/>
          <a:p>
            <a:pPr eaLnBrk="1" hangingPunct="1"/>
            <a:r>
              <a:rPr lang="zh-TW" altLang="en-US" dirty="0"/>
              <a:t>若您是國家醫療主管</a:t>
            </a:r>
            <a:r>
              <a:rPr lang="en-US" altLang="zh-TW" dirty="0"/>
              <a:t>(</a:t>
            </a:r>
            <a:r>
              <a:rPr lang="zh-TW" altLang="en-US" dirty="0"/>
              <a:t>如國健局</a:t>
            </a:r>
            <a:r>
              <a:rPr lang="en-US" altLang="zh-TW" dirty="0"/>
              <a:t>or</a:t>
            </a:r>
            <a:r>
              <a:rPr lang="zh-TW" altLang="en-US" dirty="0"/>
              <a:t>健保局</a:t>
            </a:r>
            <a:r>
              <a:rPr lang="en-US" altLang="zh-TW" dirty="0"/>
              <a:t>)</a:t>
            </a:r>
            <a:r>
              <a:rPr lang="zh-TW" altLang="en-US" dirty="0"/>
              <a:t>贊成公費施打嗎</a:t>
            </a:r>
            <a:r>
              <a:rPr lang="en-US" altLang="zh-TW" dirty="0"/>
              <a:t>?</a:t>
            </a:r>
          </a:p>
          <a:p>
            <a:pPr eaLnBrk="1" hangingPunct="1"/>
            <a:endParaRPr lang="zh-TW" altLang="en-US" dirty="0"/>
          </a:p>
        </p:txBody>
      </p:sp>
      <p:sp>
        <p:nvSpPr>
          <p:cNvPr id="12291" name="頁尾版面配置區 3">
            <a:extLst>
              <a:ext uri="{FF2B5EF4-FFF2-40B4-BE49-F238E27FC236}">
                <a16:creationId xmlns:a16="http://schemas.microsoft.com/office/drawing/2014/main" id="{CF4FDF34-B0DD-4315-A60E-3AA4D53D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6553200" y="6553200"/>
            <a:ext cx="21336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C18D307D-0B56-4DAF-ADF8-1CC99798D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8C42E5-FA12-4DDF-8F70-4C5731F72FFF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3" name="標題 1">
            <a:extLst>
              <a:ext uri="{FF2B5EF4-FFF2-40B4-BE49-F238E27FC236}">
                <a16:creationId xmlns:a16="http://schemas.microsoft.com/office/drawing/2014/main" id="{F7175DDC-7F33-4806-967F-82017D4D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主要問題二</a:t>
            </a:r>
          </a:p>
        </p:txBody>
      </p:sp>
    </p:spTree>
    <p:extLst>
      <p:ext uri="{BB962C8B-B14F-4D97-AF65-F5344CB8AC3E}">
        <p14:creationId xmlns:p14="http://schemas.microsoft.com/office/powerpoint/2010/main" val="137635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A6709A9-AA32-4F4F-A288-26B21111B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AC3BAC-18B0-40A0-B3DF-EB9CCC9FEA6C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39" name="標題 1">
            <a:extLst>
              <a:ext uri="{FF2B5EF4-FFF2-40B4-BE49-F238E27FC236}">
                <a16:creationId xmlns:a16="http://schemas.microsoft.com/office/drawing/2014/main" id="{AB9BC5FB-1F80-46F2-A276-20EEB20B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臨床問題</a:t>
            </a:r>
            <a:r>
              <a:rPr lang="en-US" altLang="zh-TW"/>
              <a:t>-PICO</a:t>
            </a:r>
            <a:endParaRPr lang="zh-TW" altLang="en-US"/>
          </a:p>
        </p:txBody>
      </p:sp>
      <p:sp>
        <p:nvSpPr>
          <p:cNvPr id="14340" name="文字方塊 3">
            <a:extLst>
              <a:ext uri="{FF2B5EF4-FFF2-40B4-BE49-F238E27FC236}">
                <a16:creationId xmlns:a16="http://schemas.microsoft.com/office/drawing/2014/main" id="{20A9E1F5-E594-4F48-8A56-AD338F7C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341438"/>
            <a:ext cx="7129463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問題二</a:t>
            </a:r>
          </a:p>
        </p:txBody>
      </p:sp>
      <p:grpSp>
        <p:nvGrpSpPr>
          <p:cNvPr id="14341" name="群組 4">
            <a:extLst>
              <a:ext uri="{FF2B5EF4-FFF2-40B4-BE49-F238E27FC236}">
                <a16:creationId xmlns:a16="http://schemas.microsoft.com/office/drawing/2014/main" id="{3B6C13F2-D419-48D7-B502-BAA89C440703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078038"/>
            <a:ext cx="2959100" cy="703262"/>
            <a:chOff x="0" y="0"/>
            <a:chExt cx="2958932" cy="702412"/>
          </a:xfrm>
        </p:grpSpPr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BA4934AC-37D5-48AA-8708-C5EDCDE8B0BB}"/>
                </a:ext>
              </a:extLst>
            </p:cNvPr>
            <p:cNvSpPr/>
            <p:nvPr/>
          </p:nvSpPr>
          <p:spPr>
            <a:xfrm>
              <a:off x="0" y="0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>
              <a:extLst>
                <a:ext uri="{FF2B5EF4-FFF2-40B4-BE49-F238E27FC236}">
                  <a16:creationId xmlns:a16="http://schemas.microsoft.com/office/drawing/2014/main" id="{28FACFE5-58F2-468B-A9BA-B557BCA5E036}"/>
                </a:ext>
              </a:extLst>
            </p:cNvPr>
            <p:cNvSpPr/>
            <p:nvPr/>
          </p:nvSpPr>
          <p:spPr>
            <a:xfrm>
              <a:off x="34923" y="34883"/>
              <a:ext cx="2889086" cy="632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Patient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圓角化同側角落矩形 9">
            <a:extLst>
              <a:ext uri="{FF2B5EF4-FFF2-40B4-BE49-F238E27FC236}">
                <a16:creationId xmlns:a16="http://schemas.microsoft.com/office/drawing/2014/main" id="{A118E32F-7CB4-4446-ADD0-7FA05462134E}"/>
              </a:ext>
            </a:extLst>
          </p:cNvPr>
          <p:cNvSpPr/>
          <p:nvPr/>
        </p:nvSpPr>
        <p:spPr>
          <a:xfrm rot="5400000">
            <a:off x="5713412" y="-393699"/>
            <a:ext cx="561975" cy="5651500"/>
          </a:xfrm>
          <a:prstGeom prst="round2SameRect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eaVert" anchor="ctr"/>
          <a:lstStyle/>
          <a:p>
            <a:pPr eaLnBrk="1" hangingPunct="1">
              <a:defRPr/>
            </a:pPr>
            <a:endParaRPr lang="zh-TW" altLang="en-US" dirty="0"/>
          </a:p>
        </p:txBody>
      </p:sp>
      <p:grpSp>
        <p:nvGrpSpPr>
          <p:cNvPr id="14343" name="群組 11">
            <a:extLst>
              <a:ext uri="{FF2B5EF4-FFF2-40B4-BE49-F238E27FC236}">
                <a16:creationId xmlns:a16="http://schemas.microsoft.com/office/drawing/2014/main" id="{073CC01F-370D-4FD5-B2A5-D06EF749777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2870200"/>
            <a:ext cx="2959100" cy="703263"/>
            <a:chOff x="0" y="738739"/>
            <a:chExt cx="2958932" cy="702412"/>
          </a:xfrm>
        </p:grpSpPr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66E494E5-8311-4CA0-9D3B-8749174CE36E}"/>
                </a:ext>
              </a:extLst>
            </p:cNvPr>
            <p:cNvSpPr/>
            <p:nvPr/>
          </p:nvSpPr>
          <p:spPr>
            <a:xfrm>
              <a:off x="0" y="738739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576945"/>
                <a:satOff val="-2886"/>
                <a:lumOff val="-6627"/>
                <a:alphaOff val="0"/>
              </a:schemeClr>
            </a:fillRef>
            <a:effectRef idx="0">
              <a:schemeClr val="accent5">
                <a:hueOff val="-1576945"/>
                <a:satOff val="-2886"/>
                <a:lumOff val="-662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4">
              <a:extLst>
                <a:ext uri="{FF2B5EF4-FFF2-40B4-BE49-F238E27FC236}">
                  <a16:creationId xmlns:a16="http://schemas.microsoft.com/office/drawing/2014/main" id="{4C46A215-18D0-4B85-A977-BF5556155B3E}"/>
                </a:ext>
              </a:extLst>
            </p:cNvPr>
            <p:cNvSpPr/>
            <p:nvPr/>
          </p:nvSpPr>
          <p:spPr>
            <a:xfrm>
              <a:off x="34923" y="773622"/>
              <a:ext cx="2889086" cy="63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Intervention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4" name="群組 14">
            <a:extLst>
              <a:ext uri="{FF2B5EF4-FFF2-40B4-BE49-F238E27FC236}">
                <a16:creationId xmlns:a16="http://schemas.microsoft.com/office/drawing/2014/main" id="{02BC1E02-AFFA-495A-985E-6A91500098C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3662363"/>
            <a:ext cx="2959100" cy="703262"/>
            <a:chOff x="0" y="1476271"/>
            <a:chExt cx="2958932" cy="702412"/>
          </a:xfrm>
        </p:grpSpPr>
        <p:sp>
          <p:nvSpPr>
            <p:cNvPr id="16" name="圓角矩形 15">
              <a:extLst>
                <a:ext uri="{FF2B5EF4-FFF2-40B4-BE49-F238E27FC236}">
                  <a16:creationId xmlns:a16="http://schemas.microsoft.com/office/drawing/2014/main" id="{762C5445-9865-444D-8027-3AC5CDB244A7}"/>
                </a:ext>
              </a:extLst>
            </p:cNvPr>
            <p:cNvSpPr/>
            <p:nvPr/>
          </p:nvSpPr>
          <p:spPr>
            <a:xfrm>
              <a:off x="0" y="1476271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153891"/>
                <a:satOff val="-5772"/>
                <a:lumOff val="-13255"/>
                <a:alphaOff val="0"/>
              </a:schemeClr>
            </a:fillRef>
            <a:effectRef idx="0">
              <a:schemeClr val="accent5">
                <a:hueOff val="-3153891"/>
                <a:satOff val="-5772"/>
                <a:lumOff val="-13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4">
              <a:extLst>
                <a:ext uri="{FF2B5EF4-FFF2-40B4-BE49-F238E27FC236}">
                  <a16:creationId xmlns:a16="http://schemas.microsoft.com/office/drawing/2014/main" id="{C8B6D79A-4292-4464-BAA3-3D2BCB3F06A9}"/>
                </a:ext>
              </a:extLst>
            </p:cNvPr>
            <p:cNvSpPr/>
            <p:nvPr/>
          </p:nvSpPr>
          <p:spPr>
            <a:xfrm>
              <a:off x="34923" y="1511154"/>
              <a:ext cx="2889086" cy="632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Comparison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5" name="群組 17">
            <a:extLst>
              <a:ext uri="{FF2B5EF4-FFF2-40B4-BE49-F238E27FC236}">
                <a16:creationId xmlns:a16="http://schemas.microsoft.com/office/drawing/2014/main" id="{95017AEA-BF43-4CAA-97EB-12C0AFBCAC8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4437063"/>
            <a:ext cx="2959100" cy="701675"/>
            <a:chOff x="0" y="2213804"/>
            <a:chExt cx="2958932" cy="702412"/>
          </a:xfrm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55326DD4-727E-4102-886E-13EDE4D077A0}"/>
                </a:ext>
              </a:extLst>
            </p:cNvPr>
            <p:cNvSpPr/>
            <p:nvPr/>
          </p:nvSpPr>
          <p:spPr>
            <a:xfrm>
              <a:off x="0" y="2213804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730836"/>
                <a:satOff val="-8658"/>
                <a:lumOff val="-19882"/>
                <a:alphaOff val="0"/>
              </a:schemeClr>
            </a:fillRef>
            <a:effectRef idx="0">
              <a:schemeClr val="accent5">
                <a:hueOff val="-4730836"/>
                <a:satOff val="-8658"/>
                <a:lumOff val="-19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4">
              <a:extLst>
                <a:ext uri="{FF2B5EF4-FFF2-40B4-BE49-F238E27FC236}">
                  <a16:creationId xmlns:a16="http://schemas.microsoft.com/office/drawing/2014/main" id="{54649FF6-6F23-421E-ADF9-34B696A00B9D}"/>
                </a:ext>
              </a:extLst>
            </p:cNvPr>
            <p:cNvSpPr/>
            <p:nvPr/>
          </p:nvSpPr>
          <p:spPr>
            <a:xfrm>
              <a:off x="34923" y="2248766"/>
              <a:ext cx="2889086" cy="632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Outcome</a:t>
              </a:r>
              <a:endPara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6" name="群組 20">
            <a:extLst>
              <a:ext uri="{FF2B5EF4-FFF2-40B4-BE49-F238E27FC236}">
                <a16:creationId xmlns:a16="http://schemas.microsoft.com/office/drawing/2014/main" id="{5CBC1235-5C24-4F6C-922C-8A3BF30F13EC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5175250"/>
            <a:ext cx="2959100" cy="701675"/>
            <a:chOff x="0" y="2951336"/>
            <a:chExt cx="2958932" cy="702412"/>
          </a:xfrm>
        </p:grpSpPr>
        <p:sp>
          <p:nvSpPr>
            <p:cNvPr id="22" name="圓角矩形 21">
              <a:extLst>
                <a:ext uri="{FF2B5EF4-FFF2-40B4-BE49-F238E27FC236}">
                  <a16:creationId xmlns:a16="http://schemas.microsoft.com/office/drawing/2014/main" id="{AAF52727-B87F-4F6C-9505-8C35B2BF948A}"/>
                </a:ext>
              </a:extLst>
            </p:cNvPr>
            <p:cNvSpPr/>
            <p:nvPr/>
          </p:nvSpPr>
          <p:spPr>
            <a:xfrm>
              <a:off x="0" y="2951336"/>
              <a:ext cx="2958932" cy="7024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307782"/>
                <a:satOff val="-11544"/>
                <a:lumOff val="-26510"/>
                <a:alphaOff val="0"/>
              </a:schemeClr>
            </a:fillRef>
            <a:effectRef idx="0">
              <a:schemeClr val="accent5">
                <a:hueOff val="-6307782"/>
                <a:satOff val="-11544"/>
                <a:lumOff val="-26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圓角矩形 4">
              <a:extLst>
                <a:ext uri="{FF2B5EF4-FFF2-40B4-BE49-F238E27FC236}">
                  <a16:creationId xmlns:a16="http://schemas.microsoft.com/office/drawing/2014/main" id="{125AF06A-BE8E-448E-9F17-9CB653EC443C}"/>
                </a:ext>
              </a:extLst>
            </p:cNvPr>
            <p:cNvSpPr/>
            <p:nvPr/>
          </p:nvSpPr>
          <p:spPr>
            <a:xfrm>
              <a:off x="34923" y="2986298"/>
              <a:ext cx="2889086" cy="632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Type of question</a:t>
              </a:r>
              <a:endPara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8" name="群組 26">
            <a:extLst>
              <a:ext uri="{FF2B5EF4-FFF2-40B4-BE49-F238E27FC236}">
                <a16:creationId xmlns:a16="http://schemas.microsoft.com/office/drawing/2014/main" id="{AC1ADE2E-EDE2-4E3D-B221-6B06C72147E7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2943225"/>
            <a:ext cx="5651500" cy="561975"/>
            <a:chOff x="2958932" y="808981"/>
            <a:chExt cx="5260323" cy="561929"/>
          </a:xfrm>
        </p:grpSpPr>
        <p:sp>
          <p:nvSpPr>
            <p:cNvPr id="28" name="圓角化同側角落矩形 27">
              <a:extLst>
                <a:ext uri="{FF2B5EF4-FFF2-40B4-BE49-F238E27FC236}">
                  <a16:creationId xmlns:a16="http://schemas.microsoft.com/office/drawing/2014/main" id="{AC43397A-E507-467B-A69D-7D968962292F}"/>
                </a:ext>
              </a:extLst>
            </p:cNvPr>
            <p:cNvSpPr/>
            <p:nvPr/>
          </p:nvSpPr>
          <p:spPr>
            <a:xfrm rot="5400000">
              <a:off x="5308129" y="-1540216"/>
              <a:ext cx="561929" cy="526032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1519118"/>
                <a:satOff val="-5118"/>
                <a:lumOff val="-1639"/>
                <a:alphaOff val="0"/>
              </a:schemeClr>
            </a:lnRef>
            <a:fillRef idx="1">
              <a:schemeClr val="accent5">
                <a:tint val="40000"/>
                <a:alpha val="90000"/>
                <a:hueOff val="-1519118"/>
                <a:satOff val="-5118"/>
                <a:lumOff val="-163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519118"/>
                <a:satOff val="-5118"/>
                <a:lumOff val="-163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圓角化同側角落矩形 4">
              <a:extLst>
                <a:ext uri="{FF2B5EF4-FFF2-40B4-BE49-F238E27FC236}">
                  <a16:creationId xmlns:a16="http://schemas.microsoft.com/office/drawing/2014/main" id="{37190432-8076-4DC0-BA70-99A641F7B775}"/>
                </a:ext>
              </a:extLst>
            </p:cNvPr>
            <p:cNvSpPr/>
            <p:nvPr/>
          </p:nvSpPr>
          <p:spPr>
            <a:xfrm>
              <a:off x="2958932" y="835967"/>
              <a:ext cx="5232249" cy="50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90" tIns="93345" rIns="186690" bIns="93345" spcCol="1270" anchor="ctr"/>
            <a:lstStyle/>
            <a:p>
              <a:pPr marL="228600" lvl="1" indent="-228600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49" name="群組 29">
            <a:extLst>
              <a:ext uri="{FF2B5EF4-FFF2-40B4-BE49-F238E27FC236}">
                <a16:creationId xmlns:a16="http://schemas.microsoft.com/office/drawing/2014/main" id="{5936AA86-AC21-4845-BD49-D992353DB104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3735388"/>
            <a:ext cx="5651500" cy="561975"/>
            <a:chOff x="2958932" y="1584174"/>
            <a:chExt cx="5260323" cy="561929"/>
          </a:xfrm>
        </p:grpSpPr>
        <p:sp>
          <p:nvSpPr>
            <p:cNvPr id="31" name="圓角化同側角落矩形 30">
              <a:extLst>
                <a:ext uri="{FF2B5EF4-FFF2-40B4-BE49-F238E27FC236}">
                  <a16:creationId xmlns:a16="http://schemas.microsoft.com/office/drawing/2014/main" id="{57D18A8F-7E75-4654-A764-F16596A80958}"/>
                </a:ext>
              </a:extLst>
            </p:cNvPr>
            <p:cNvSpPr/>
            <p:nvPr/>
          </p:nvSpPr>
          <p:spPr>
            <a:xfrm rot="5400000">
              <a:off x="5308129" y="-765023"/>
              <a:ext cx="561929" cy="526032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3038237"/>
                <a:satOff val="-10235"/>
                <a:lumOff val="-3278"/>
                <a:alphaOff val="0"/>
              </a:schemeClr>
            </a:lnRef>
            <a:fillRef idx="1">
              <a:schemeClr val="accent5">
                <a:tint val="40000"/>
                <a:alpha val="90000"/>
                <a:hueOff val="-3038237"/>
                <a:satOff val="-10235"/>
                <a:lumOff val="-327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038237"/>
                <a:satOff val="-10235"/>
                <a:lumOff val="-327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圓角化同側角落矩形 4">
              <a:extLst>
                <a:ext uri="{FF2B5EF4-FFF2-40B4-BE49-F238E27FC236}">
                  <a16:creationId xmlns:a16="http://schemas.microsoft.com/office/drawing/2014/main" id="{DE844F16-B1D0-4A3B-AB45-CC9D1F3916A5}"/>
                </a:ext>
              </a:extLst>
            </p:cNvPr>
            <p:cNvSpPr/>
            <p:nvPr/>
          </p:nvSpPr>
          <p:spPr>
            <a:xfrm>
              <a:off x="2958932" y="1611159"/>
              <a:ext cx="5232249" cy="50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6690" tIns="93345" rIns="186690" bIns="93345" spcCol="1270" anchor="ctr"/>
            <a:lstStyle/>
            <a:p>
              <a:pPr marL="228600" lvl="1" indent="-228600" defTabSz="10668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圓角化同側角落矩形 33">
            <a:extLst>
              <a:ext uri="{FF2B5EF4-FFF2-40B4-BE49-F238E27FC236}">
                <a16:creationId xmlns:a16="http://schemas.microsoft.com/office/drawing/2014/main" id="{254B87D5-2125-4BA9-A5D8-92E7DE882288}"/>
              </a:ext>
            </a:extLst>
          </p:cNvPr>
          <p:cNvSpPr/>
          <p:nvPr/>
        </p:nvSpPr>
        <p:spPr>
          <a:xfrm rot="5400000">
            <a:off x="5713412" y="1963738"/>
            <a:ext cx="561975" cy="5651500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5">
              <a:tint val="40000"/>
              <a:alpha val="90000"/>
              <a:hueOff val="-4557355"/>
              <a:satOff val="-15353"/>
              <a:lumOff val="-4918"/>
              <a:alphaOff val="0"/>
            </a:schemeClr>
          </a:lnRef>
          <a:fillRef idx="1">
            <a:schemeClr val="accent5">
              <a:tint val="40000"/>
              <a:alpha val="90000"/>
              <a:hueOff val="-4557355"/>
              <a:satOff val="-15353"/>
              <a:lumOff val="-4918"/>
              <a:alphaOff val="0"/>
            </a:schemeClr>
          </a:fillRef>
          <a:effectRef idx="0">
            <a:schemeClr val="accent5">
              <a:tint val="40000"/>
              <a:alpha val="90000"/>
              <a:hueOff val="-4557355"/>
              <a:satOff val="-15353"/>
              <a:lumOff val="-491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 dirty="0"/>
          </a:p>
        </p:txBody>
      </p:sp>
      <p:grpSp>
        <p:nvGrpSpPr>
          <p:cNvPr id="14351" name="群組 35">
            <a:extLst>
              <a:ext uri="{FF2B5EF4-FFF2-40B4-BE49-F238E27FC236}">
                <a16:creationId xmlns:a16="http://schemas.microsoft.com/office/drawing/2014/main" id="{64AD625F-88CD-4930-A183-BFD9B2176AAB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5229225"/>
            <a:ext cx="5651500" cy="561975"/>
            <a:chOff x="2958932" y="3021578"/>
            <a:chExt cx="5260323" cy="561929"/>
          </a:xfrm>
        </p:grpSpPr>
        <p:sp>
          <p:nvSpPr>
            <p:cNvPr id="37" name="圓角化同側角落矩形 36">
              <a:extLst>
                <a:ext uri="{FF2B5EF4-FFF2-40B4-BE49-F238E27FC236}">
                  <a16:creationId xmlns:a16="http://schemas.microsoft.com/office/drawing/2014/main" id="{C7D967F3-8523-4EE6-B673-66A89719101A}"/>
                </a:ext>
              </a:extLst>
            </p:cNvPr>
            <p:cNvSpPr/>
            <p:nvPr/>
          </p:nvSpPr>
          <p:spPr>
            <a:xfrm rot="5400000">
              <a:off x="5308129" y="672381"/>
              <a:ext cx="561929" cy="5260323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6076473"/>
                <a:satOff val="-20470"/>
                <a:lumOff val="-6557"/>
                <a:alphaOff val="0"/>
              </a:schemeClr>
            </a:lnRef>
            <a:fillRef idx="1">
              <a:schemeClr val="accent5">
                <a:tint val="40000"/>
                <a:alpha val="90000"/>
                <a:hueOff val="-6076473"/>
                <a:satOff val="-20470"/>
                <a:lumOff val="-655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076473"/>
                <a:satOff val="-20470"/>
                <a:lumOff val="-655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圓角化同側角落矩形 4">
              <a:extLst>
                <a:ext uri="{FF2B5EF4-FFF2-40B4-BE49-F238E27FC236}">
                  <a16:creationId xmlns:a16="http://schemas.microsoft.com/office/drawing/2014/main" id="{20BBE095-E2F9-4DC6-B53D-5470F6E4AD21}"/>
                </a:ext>
              </a:extLst>
            </p:cNvPr>
            <p:cNvSpPr/>
            <p:nvPr/>
          </p:nvSpPr>
          <p:spPr>
            <a:xfrm>
              <a:off x="2958932" y="3048564"/>
              <a:ext cx="5232249" cy="50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34290" rIns="68580" bIns="34290" spcCol="1270" anchor="ctr"/>
            <a:lstStyle/>
            <a:p>
              <a:pPr marL="171450" lvl="1" indent="-171450" defTabSz="8001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□病因型</a:t>
              </a:r>
              <a:r>
                <a:rPr lang="en-US" altLang="zh-TW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zh-TW" altLang="zh-TW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□</a:t>
              </a:r>
              <a:r>
                <a:rPr lang="zh-TW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診斷型 ■介入型 □預後型 □機率型</a:t>
              </a:r>
            </a:p>
          </p:txBody>
        </p:sp>
      </p:grpSp>
      <p:sp>
        <p:nvSpPr>
          <p:cNvPr id="46" name="圓角化同側角落矩形 4">
            <a:extLst>
              <a:ext uri="{FF2B5EF4-FFF2-40B4-BE49-F238E27FC236}">
                <a16:creationId xmlns:a16="http://schemas.microsoft.com/office/drawing/2014/main" id="{81D9D16A-3C5B-479E-9300-177026688BDF}"/>
              </a:ext>
            </a:extLst>
          </p:cNvPr>
          <p:cNvSpPr/>
          <p:nvPr/>
        </p:nvSpPr>
        <p:spPr>
          <a:xfrm>
            <a:off x="3203575" y="2151063"/>
            <a:ext cx="5622925" cy="5064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zh-TW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女性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圓角化同側角落矩形 4">
            <a:extLst>
              <a:ext uri="{FF2B5EF4-FFF2-40B4-BE49-F238E27FC236}">
                <a16:creationId xmlns:a16="http://schemas.microsoft.com/office/drawing/2014/main" id="{AB0996ED-089E-42D8-8016-778B20C5D20C}"/>
              </a:ext>
            </a:extLst>
          </p:cNvPr>
          <p:cNvSpPr/>
          <p:nvPr/>
        </p:nvSpPr>
        <p:spPr>
          <a:xfrm>
            <a:off x="3132138" y="2943225"/>
            <a:ext cx="5622925" cy="506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800" dirty="0">
                <a:ea typeface="標楷體" panose="03000509000000000000" pitchFamily="65" charset="-120"/>
                <a:cs typeface="標楷體" panose="03000509000000000000" pitchFamily="65" charset="-120"/>
              </a:rPr>
              <a:t>公費施打九價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子宮頸疫苗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圓角化同側角落矩形 4">
            <a:extLst>
              <a:ext uri="{FF2B5EF4-FFF2-40B4-BE49-F238E27FC236}">
                <a16:creationId xmlns:a16="http://schemas.microsoft.com/office/drawing/2014/main" id="{1BD9A6AB-544C-4649-BAAC-9632FA9733E2}"/>
              </a:ext>
            </a:extLst>
          </p:cNvPr>
          <p:cNvSpPr/>
          <p:nvPr/>
        </p:nvSpPr>
        <p:spPr>
          <a:xfrm>
            <a:off x="3132138" y="3735388"/>
            <a:ext cx="5622925" cy="5064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未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使用子宮頸疫苗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圓角化同側角落矩形 4">
            <a:extLst>
              <a:ext uri="{FF2B5EF4-FFF2-40B4-BE49-F238E27FC236}">
                <a16:creationId xmlns:a16="http://schemas.microsoft.com/office/drawing/2014/main" id="{8FA25B09-DCC3-404E-AE5A-21E8A7A94FEE}"/>
              </a:ext>
            </a:extLst>
          </p:cNvPr>
          <p:cNvSpPr/>
          <p:nvPr/>
        </p:nvSpPr>
        <p:spPr>
          <a:xfrm>
            <a:off x="3132138" y="4508500"/>
            <a:ext cx="5622925" cy="50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6690" tIns="93345" rIns="186690" bIns="93345" spcCol="1270" anchor="ctr"/>
          <a:lstStyle/>
          <a:p>
            <a:pPr marL="228600" lvl="1" indent="-228600" defTabSz="10668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降低子宮頸癌發生率及減少醫療成本</a:t>
            </a:r>
            <a:endParaRPr lang="zh-TW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7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3F2A34B1-C13E-4CB3-A42D-D330FAA7A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DA09C6-3D1E-4DBC-BF39-A86CD60FA38A}" type="slidenum">
              <a:rPr lang="en-US" altLang="zh-TW" sz="16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TW" sz="160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7" name="標題 1">
            <a:extLst>
              <a:ext uri="{FF2B5EF4-FFF2-40B4-BE49-F238E27FC236}">
                <a16:creationId xmlns:a16="http://schemas.microsoft.com/office/drawing/2014/main" id="{C5BB1949-2102-4AC7-A6CB-A9239266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問題一關鍵字</a:t>
            </a:r>
          </a:p>
        </p:txBody>
      </p:sp>
      <p:grpSp>
        <p:nvGrpSpPr>
          <p:cNvPr id="16388" name="群組 18">
            <a:extLst>
              <a:ext uri="{FF2B5EF4-FFF2-40B4-BE49-F238E27FC236}">
                <a16:creationId xmlns:a16="http://schemas.microsoft.com/office/drawing/2014/main" id="{83B7128C-C916-40E3-9636-B5FD224EB14C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1484313"/>
            <a:ext cx="7127875" cy="1190625"/>
            <a:chOff x="1918083" y="1399"/>
            <a:chExt cx="7128791" cy="1189512"/>
          </a:xfrm>
        </p:grpSpPr>
        <p:sp>
          <p:nvSpPr>
            <p:cNvPr id="20" name="圓角化同側角落矩形 19">
              <a:extLst>
                <a:ext uri="{FF2B5EF4-FFF2-40B4-BE49-F238E27FC236}">
                  <a16:creationId xmlns:a16="http://schemas.microsoft.com/office/drawing/2014/main" id="{CFE8C051-D2CD-4F3B-88C2-DEEBCA4CA682}"/>
                </a:ext>
              </a:extLst>
            </p:cNvPr>
            <p:cNvSpPr/>
            <p:nvPr/>
          </p:nvSpPr>
          <p:spPr>
            <a:xfrm rot="5400000">
              <a:off x="4931384" y="-2924578"/>
              <a:ext cx="1189512" cy="7041467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r>
                <a:rPr lang="en-US" altLang="zh-TW" sz="32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Young female without sexual behavior OR Virgin </a:t>
              </a:r>
              <a:endParaRPr lang="zh-TW" altLang="en-US" sz="3200" dirty="0"/>
            </a:p>
            <a:p>
              <a:endParaRPr lang="zh-TW" altLang="en-US" dirty="0"/>
            </a:p>
          </p:txBody>
        </p:sp>
        <p:sp>
          <p:nvSpPr>
            <p:cNvPr id="21" name="圓角化同側角落矩形 4">
              <a:extLst>
                <a:ext uri="{FF2B5EF4-FFF2-40B4-BE49-F238E27FC236}">
                  <a16:creationId xmlns:a16="http://schemas.microsoft.com/office/drawing/2014/main" id="{7FEB59AB-73C9-4081-BE5D-30DFB0A6C66F}"/>
                </a:ext>
              </a:extLst>
            </p:cNvPr>
            <p:cNvSpPr/>
            <p:nvPr/>
          </p:nvSpPr>
          <p:spPr>
            <a:xfrm>
              <a:off x="1918083" y="60081"/>
              <a:ext cx="6982722" cy="107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71450" lvl="1" indent="-171450" defTabSz="8001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TW" altLang="en-US" sz="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89" name="群組 6">
            <a:extLst>
              <a:ext uri="{FF2B5EF4-FFF2-40B4-BE49-F238E27FC236}">
                <a16:creationId xmlns:a16="http://schemas.microsoft.com/office/drawing/2014/main" id="{6FB300A2-11AE-4D41-B854-0BC78983165F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557338"/>
            <a:ext cx="1916113" cy="1017587"/>
            <a:chOff x="1854" y="87341"/>
            <a:chExt cx="1916227" cy="1017627"/>
          </a:xfrm>
        </p:grpSpPr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id="{824593B4-33B1-4B3F-A256-1261FC42DE1D}"/>
                </a:ext>
              </a:extLst>
            </p:cNvPr>
            <p:cNvSpPr/>
            <p:nvPr/>
          </p:nvSpPr>
          <p:spPr>
            <a:xfrm>
              <a:off x="1854" y="87341"/>
              <a:ext cx="1916227" cy="101762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>
              <a:extLst>
                <a:ext uri="{FF2B5EF4-FFF2-40B4-BE49-F238E27FC236}">
                  <a16:creationId xmlns:a16="http://schemas.microsoft.com/office/drawing/2014/main" id="{25E54782-CE56-4381-A6E7-56A9D5EB4ECA}"/>
                </a:ext>
              </a:extLst>
            </p:cNvPr>
            <p:cNvSpPr/>
            <p:nvPr/>
          </p:nvSpPr>
          <p:spPr>
            <a:xfrm>
              <a:off x="51070" y="136555"/>
              <a:ext cx="1817795" cy="919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Patient</a:t>
              </a:r>
            </a:p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Keywords</a:t>
              </a:r>
              <a:endParaRPr lang="zh-TW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0" name="群組 9">
            <a:extLst>
              <a:ext uri="{FF2B5EF4-FFF2-40B4-BE49-F238E27FC236}">
                <a16:creationId xmlns:a16="http://schemas.microsoft.com/office/drawing/2014/main" id="{06BFBFFF-5250-4636-92B8-95E81922F962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924175"/>
            <a:ext cx="1927225" cy="1041400"/>
            <a:chOff x="1854" y="1340083"/>
            <a:chExt cx="1928289" cy="1039856"/>
          </a:xfrm>
        </p:grpSpPr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41AF6162-F721-41C3-BA90-48DF9534AF93}"/>
                </a:ext>
              </a:extLst>
            </p:cNvPr>
            <p:cNvSpPr/>
            <p:nvPr/>
          </p:nvSpPr>
          <p:spPr>
            <a:xfrm>
              <a:off x="1854" y="1340083"/>
              <a:ext cx="1928289" cy="103985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628242"/>
                <a:satOff val="-4810"/>
                <a:lumOff val="-11046"/>
                <a:alphaOff val="0"/>
              </a:schemeClr>
            </a:fillRef>
            <a:effectRef idx="0">
              <a:schemeClr val="accent5">
                <a:hueOff val="-2628242"/>
                <a:satOff val="-4810"/>
                <a:lumOff val="-110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>
              <a:extLst>
                <a:ext uri="{FF2B5EF4-FFF2-40B4-BE49-F238E27FC236}">
                  <a16:creationId xmlns:a16="http://schemas.microsoft.com/office/drawing/2014/main" id="{FBA76844-282F-46A7-BDD6-8B872734474F}"/>
                </a:ext>
              </a:extLst>
            </p:cNvPr>
            <p:cNvSpPr/>
            <p:nvPr/>
          </p:nvSpPr>
          <p:spPr>
            <a:xfrm>
              <a:off x="52682" y="1390808"/>
              <a:ext cx="1826633" cy="938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Intervention</a:t>
              </a:r>
            </a:p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Keywords</a:t>
              </a:r>
              <a:endParaRPr lang="zh-TW" alt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1" name="群組 12">
            <a:extLst>
              <a:ext uri="{FF2B5EF4-FFF2-40B4-BE49-F238E27FC236}">
                <a16:creationId xmlns:a16="http://schemas.microsoft.com/office/drawing/2014/main" id="{4FEC2FD5-FA70-48BA-8D27-9B77D34AFBF7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4292600"/>
            <a:ext cx="1906588" cy="1027113"/>
            <a:chOff x="1854" y="2610572"/>
            <a:chExt cx="1907330" cy="1026593"/>
          </a:xfrm>
        </p:grpSpPr>
        <p:sp>
          <p:nvSpPr>
            <p:cNvPr id="14" name="圓角矩形 13">
              <a:extLst>
                <a:ext uri="{FF2B5EF4-FFF2-40B4-BE49-F238E27FC236}">
                  <a16:creationId xmlns:a16="http://schemas.microsoft.com/office/drawing/2014/main" id="{0A181435-6756-49C4-AA92-658FA79BA1D1}"/>
                </a:ext>
              </a:extLst>
            </p:cNvPr>
            <p:cNvSpPr/>
            <p:nvPr/>
          </p:nvSpPr>
          <p:spPr>
            <a:xfrm>
              <a:off x="1854" y="2610572"/>
              <a:ext cx="1907330" cy="10265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256485"/>
                <a:satOff val="-9620"/>
                <a:lumOff val="-22091"/>
                <a:alphaOff val="0"/>
              </a:schemeClr>
            </a:fillRef>
            <a:effectRef idx="0">
              <a:schemeClr val="accent5">
                <a:hueOff val="-5256485"/>
                <a:satOff val="-9620"/>
                <a:lumOff val="-220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4">
              <a:extLst>
                <a:ext uri="{FF2B5EF4-FFF2-40B4-BE49-F238E27FC236}">
                  <a16:creationId xmlns:a16="http://schemas.microsoft.com/office/drawing/2014/main" id="{349875CB-4199-4418-AA32-66F90C831607}"/>
                </a:ext>
              </a:extLst>
            </p:cNvPr>
            <p:cNvSpPr/>
            <p:nvPr/>
          </p:nvSpPr>
          <p:spPr>
            <a:xfrm>
              <a:off x="52674" y="2661346"/>
              <a:ext cx="1805690" cy="925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Comparison</a:t>
              </a:r>
            </a:p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Keywords</a:t>
              </a:r>
              <a:endPara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2" name="群組 15">
            <a:extLst>
              <a:ext uri="{FF2B5EF4-FFF2-40B4-BE49-F238E27FC236}">
                <a16:creationId xmlns:a16="http://schemas.microsoft.com/office/drawing/2014/main" id="{6B6EBA86-97D3-449D-BCAE-AE5B83C94888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5661025"/>
            <a:ext cx="1928813" cy="1047750"/>
            <a:chOff x="1854" y="3863574"/>
            <a:chExt cx="1929420" cy="1048302"/>
          </a:xfrm>
        </p:grpSpPr>
        <p:sp>
          <p:nvSpPr>
            <p:cNvPr id="17" name="圓角矩形 16">
              <a:extLst>
                <a:ext uri="{FF2B5EF4-FFF2-40B4-BE49-F238E27FC236}">
                  <a16:creationId xmlns:a16="http://schemas.microsoft.com/office/drawing/2014/main" id="{DE4317F3-7776-4B11-90D5-C097487B7898}"/>
                </a:ext>
              </a:extLst>
            </p:cNvPr>
            <p:cNvSpPr/>
            <p:nvPr/>
          </p:nvSpPr>
          <p:spPr>
            <a:xfrm>
              <a:off x="1854" y="3863574"/>
              <a:ext cx="1929420" cy="10483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884727"/>
                <a:satOff val="-14430"/>
                <a:lumOff val="-33137"/>
                <a:alphaOff val="0"/>
              </a:schemeClr>
            </a:fillRef>
            <a:effectRef idx="0">
              <a:schemeClr val="accent5">
                <a:hueOff val="-7884727"/>
                <a:satOff val="-14430"/>
                <a:lumOff val="-3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>
              <a:extLst>
                <a:ext uri="{FF2B5EF4-FFF2-40B4-BE49-F238E27FC236}">
                  <a16:creationId xmlns:a16="http://schemas.microsoft.com/office/drawing/2014/main" id="{877398D3-2321-41EA-9321-2A38273E5B55}"/>
                </a:ext>
              </a:extLst>
            </p:cNvPr>
            <p:cNvSpPr/>
            <p:nvPr/>
          </p:nvSpPr>
          <p:spPr>
            <a:xfrm>
              <a:off x="52670" y="3914401"/>
              <a:ext cx="1827788" cy="94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Outcome</a:t>
              </a:r>
            </a:p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Keywords</a:t>
              </a:r>
              <a:endPara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3" name="群組 21">
            <a:extLst>
              <a:ext uri="{FF2B5EF4-FFF2-40B4-BE49-F238E27FC236}">
                <a16:creationId xmlns:a16="http://schemas.microsoft.com/office/drawing/2014/main" id="{13D2A82F-7298-420F-B4AB-49F3729CE21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852738"/>
            <a:ext cx="7032625" cy="1189037"/>
            <a:chOff x="1930143" y="1265256"/>
            <a:chExt cx="7032490" cy="1189512"/>
          </a:xfrm>
        </p:grpSpPr>
        <p:sp>
          <p:nvSpPr>
            <p:cNvPr id="23" name="圓角化同側角落矩形 22">
              <a:extLst>
                <a:ext uri="{FF2B5EF4-FFF2-40B4-BE49-F238E27FC236}">
                  <a16:creationId xmlns:a16="http://schemas.microsoft.com/office/drawing/2014/main" id="{2991D565-22C4-4D8B-9002-B77111D7D651}"/>
                </a:ext>
              </a:extLst>
            </p:cNvPr>
            <p:cNvSpPr/>
            <p:nvPr/>
          </p:nvSpPr>
          <p:spPr>
            <a:xfrm rot="5400000">
              <a:off x="4851632" y="-1656233"/>
              <a:ext cx="1189512" cy="7032490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2531864"/>
                <a:satOff val="-8529"/>
                <a:lumOff val="-2732"/>
                <a:alphaOff val="0"/>
              </a:schemeClr>
            </a:lnRef>
            <a:fillRef idx="1">
              <a:schemeClr val="accent5">
                <a:tint val="40000"/>
                <a:alpha val="90000"/>
                <a:hueOff val="-2531864"/>
                <a:satOff val="-8529"/>
                <a:lumOff val="-2732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2531864"/>
                <a:satOff val="-8529"/>
                <a:lumOff val="-273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r>
                <a:rPr lang="en-US" altLang="zh-TW" sz="3200" dirty="0" err="1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hpv</a:t>
              </a:r>
              <a:r>
                <a:rPr lang="en-US" altLang="zh-TW" sz="32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vaccine OR </a:t>
              </a:r>
              <a:r>
                <a:rPr lang="en-US" altLang="zh-TW" sz="3200" dirty="0" err="1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hpv</a:t>
              </a:r>
              <a:r>
                <a:rPr lang="en-US" altLang="zh-TW" sz="32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vaccination</a:t>
              </a:r>
              <a:r>
                <a:rPr lang="zh-TW" altLang="zh-TW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TW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OR human papillomavirus vaccine </a:t>
              </a:r>
              <a:r>
                <a:rPr lang="en-US" altLang="zh-TW" sz="32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endParaRPr lang="zh-TW" altLang="en-US" sz="3200" dirty="0"/>
            </a:p>
          </p:txBody>
        </p:sp>
        <p:sp>
          <p:nvSpPr>
            <p:cNvPr id="24" name="圓角化同側角落矩形 4">
              <a:extLst>
                <a:ext uri="{FF2B5EF4-FFF2-40B4-BE49-F238E27FC236}">
                  <a16:creationId xmlns:a16="http://schemas.microsoft.com/office/drawing/2014/main" id="{3F8E0A02-3853-4216-9792-FB1CFBF2AD0F}"/>
                </a:ext>
              </a:extLst>
            </p:cNvPr>
            <p:cNvSpPr/>
            <p:nvPr/>
          </p:nvSpPr>
          <p:spPr>
            <a:xfrm>
              <a:off x="1930143" y="1324016"/>
              <a:ext cx="6973753" cy="1071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71450" lvl="1" indent="-171450" defTabSz="8001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TW" altLang="en-US" sz="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4" name="群組 24">
            <a:extLst>
              <a:ext uri="{FF2B5EF4-FFF2-40B4-BE49-F238E27FC236}">
                <a16:creationId xmlns:a16="http://schemas.microsoft.com/office/drawing/2014/main" id="{867AE27B-1594-4F66-ABD5-E1BDAFF74568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4221163"/>
            <a:ext cx="7051675" cy="1189037"/>
            <a:chOff x="1909183" y="2529114"/>
            <a:chExt cx="7051269" cy="1189512"/>
          </a:xfrm>
        </p:grpSpPr>
        <p:sp>
          <p:nvSpPr>
            <p:cNvPr id="26" name="圓角化同側角落矩形 25">
              <a:extLst>
                <a:ext uri="{FF2B5EF4-FFF2-40B4-BE49-F238E27FC236}">
                  <a16:creationId xmlns:a16="http://schemas.microsoft.com/office/drawing/2014/main" id="{D2065332-83D5-4FBA-835B-0946AEB9D721}"/>
                </a:ext>
              </a:extLst>
            </p:cNvPr>
            <p:cNvSpPr/>
            <p:nvPr/>
          </p:nvSpPr>
          <p:spPr>
            <a:xfrm rot="5400000">
              <a:off x="4840062" y="-401765"/>
              <a:ext cx="1189512" cy="7051269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5063728"/>
                <a:satOff val="-17059"/>
                <a:lumOff val="-5464"/>
                <a:alphaOff val="0"/>
              </a:schemeClr>
            </a:lnRef>
            <a:fillRef idx="1">
              <a:schemeClr val="accent5">
                <a:tint val="40000"/>
                <a:alpha val="90000"/>
                <a:hueOff val="-5063728"/>
                <a:satOff val="-17059"/>
                <a:lumOff val="-5464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063728"/>
                <a:satOff val="-17059"/>
                <a:lumOff val="-54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r>
                <a:rPr lang="en-US" altLang="zh-TW" sz="32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Without </a:t>
              </a:r>
              <a:r>
                <a:rPr lang="en-US" altLang="zh-TW" sz="3200" dirty="0" err="1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hpv</a:t>
              </a:r>
              <a:r>
                <a:rPr lang="en-US" altLang="zh-TW" sz="32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vaccination</a:t>
              </a:r>
              <a:endParaRPr lang="zh-TW" altLang="en-US" sz="3200" dirty="0"/>
            </a:p>
            <a:p>
              <a:endParaRPr lang="zh-TW" altLang="en-US" dirty="0"/>
            </a:p>
          </p:txBody>
        </p:sp>
        <p:sp>
          <p:nvSpPr>
            <p:cNvPr id="27" name="圓角化同側角落矩形 4">
              <a:extLst>
                <a:ext uri="{FF2B5EF4-FFF2-40B4-BE49-F238E27FC236}">
                  <a16:creationId xmlns:a16="http://schemas.microsoft.com/office/drawing/2014/main" id="{1DF95047-0A37-4E7B-B61F-9B7AF17D7DDA}"/>
                </a:ext>
              </a:extLst>
            </p:cNvPr>
            <p:cNvSpPr/>
            <p:nvPr/>
          </p:nvSpPr>
          <p:spPr>
            <a:xfrm>
              <a:off x="1909183" y="2587874"/>
              <a:ext cx="6992534" cy="1071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71450" lvl="1" indent="-171450" defTabSz="8001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TW" altLang="en-US" sz="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defTabSz="8001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TW" altLang="en-US" sz="1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5" name="群組 27">
            <a:extLst>
              <a:ext uri="{FF2B5EF4-FFF2-40B4-BE49-F238E27FC236}">
                <a16:creationId xmlns:a16="http://schemas.microsoft.com/office/drawing/2014/main" id="{E19356BC-0ED1-4C0A-9811-A589AB97FA37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5587999"/>
            <a:ext cx="7029450" cy="1190625"/>
            <a:chOff x="1931273" y="3792969"/>
            <a:chExt cx="7029467" cy="1189512"/>
          </a:xfrm>
        </p:grpSpPr>
        <p:sp>
          <p:nvSpPr>
            <p:cNvPr id="29" name="圓角化同側角落矩形 28">
              <a:extLst>
                <a:ext uri="{FF2B5EF4-FFF2-40B4-BE49-F238E27FC236}">
                  <a16:creationId xmlns:a16="http://schemas.microsoft.com/office/drawing/2014/main" id="{C1D8D549-9A5E-47CD-B1D3-9E68C0FA63DF}"/>
                </a:ext>
              </a:extLst>
            </p:cNvPr>
            <p:cNvSpPr/>
            <p:nvPr/>
          </p:nvSpPr>
          <p:spPr>
            <a:xfrm rot="5400000">
              <a:off x="4851250" y="872992"/>
              <a:ext cx="1189512" cy="7029467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7595591"/>
                <a:satOff val="-25588"/>
                <a:lumOff val="-8196"/>
                <a:alphaOff val="0"/>
              </a:schemeClr>
            </a:lnRef>
            <a:fillRef idx="1">
              <a:schemeClr val="accent5">
                <a:tint val="40000"/>
                <a:alpha val="90000"/>
                <a:hueOff val="-7595591"/>
                <a:satOff val="-25588"/>
                <a:lumOff val="-8196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595591"/>
                <a:satOff val="-25588"/>
                <a:lumOff val="-819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r>
                <a:rPr lang="en-US" altLang="zh-TW" sz="32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prevention of cervical cancer</a:t>
              </a:r>
              <a:endParaRPr lang="zh-TW" altLang="en-US" sz="3200" dirty="0"/>
            </a:p>
          </p:txBody>
        </p:sp>
        <p:sp>
          <p:nvSpPr>
            <p:cNvPr id="30" name="圓角化同側角落矩形 4">
              <a:extLst>
                <a:ext uri="{FF2B5EF4-FFF2-40B4-BE49-F238E27FC236}">
                  <a16:creationId xmlns:a16="http://schemas.microsoft.com/office/drawing/2014/main" id="{10223C0A-E7C4-4E80-8AFE-9CE35B9ECF92}"/>
                </a:ext>
              </a:extLst>
            </p:cNvPr>
            <p:cNvSpPr/>
            <p:nvPr/>
          </p:nvSpPr>
          <p:spPr>
            <a:xfrm>
              <a:off x="1931273" y="3851651"/>
              <a:ext cx="6970729" cy="107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anchor="ctr"/>
            <a:lstStyle/>
            <a:p>
              <a:pPr marL="171450" lvl="1" indent="-171450" defTabSz="8001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zh-TW" altLang="en-US" sz="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1392</Words>
  <Application>Microsoft Office PowerPoint</Application>
  <PresentationFormat>如螢幕大小 (4:3)</PresentationFormat>
  <Paragraphs>255</Paragraphs>
  <Slides>36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標楷體</vt:lpstr>
      <vt:lpstr>Arial</vt:lpstr>
      <vt:lpstr>Calibri</vt:lpstr>
      <vt:lpstr>Candara</vt:lpstr>
      <vt:lpstr>Symbol</vt:lpstr>
      <vt:lpstr>Times New Roman</vt:lpstr>
      <vt:lpstr>Verdana</vt:lpstr>
      <vt:lpstr>波形</vt:lpstr>
      <vt:lpstr>實證醫學文獻查證競賽 文獻查證口頭報告</vt:lpstr>
      <vt:lpstr>情境</vt:lpstr>
      <vt:lpstr>PowerPoint 簡報</vt:lpstr>
      <vt:lpstr>主要問題一</vt:lpstr>
      <vt:lpstr>臨床問題-PICO</vt:lpstr>
      <vt:lpstr>解答不同類型臨床問題之最佳研究設計</vt:lpstr>
      <vt:lpstr>主要問題二</vt:lpstr>
      <vt:lpstr>臨床問題-PICO</vt:lpstr>
      <vt:lpstr>問題一關鍵字</vt:lpstr>
      <vt:lpstr>PowerPoint 簡報</vt:lpstr>
      <vt:lpstr>選用資料庫</vt:lpstr>
      <vt:lpstr>文獻搜尋</vt:lpstr>
      <vt:lpstr>PowerPoint 簡報</vt:lpstr>
      <vt:lpstr>PowerPoint 簡報</vt:lpstr>
      <vt:lpstr>評讀工具</vt:lpstr>
      <vt:lpstr>文章選定</vt:lpstr>
      <vt:lpstr>Level of evidence &amp; Grade of Recommendation</vt:lpstr>
      <vt:lpstr>文獻評讀-RCT</vt:lpstr>
      <vt:lpstr>文獻評讀-RCT</vt:lpstr>
      <vt:lpstr>文獻評讀-RCT</vt:lpstr>
      <vt:lpstr>文獻評讀-RCT</vt:lpstr>
      <vt:lpstr>文獻評讀-RCT</vt:lpstr>
      <vt:lpstr>文獻評讀-RCT</vt:lpstr>
      <vt:lpstr>文獻評讀-RCT</vt:lpstr>
      <vt:lpstr>文獻評讀-RCT</vt:lpstr>
      <vt:lpstr>文獻評讀-RCT</vt:lpstr>
      <vt:lpstr>文獻評讀-RCT</vt:lpstr>
      <vt:lpstr>文獻評讀-RCT</vt:lpstr>
      <vt:lpstr>文獻評讀-RCT</vt:lpstr>
      <vt:lpstr>Limitation</vt:lpstr>
      <vt:lpstr>Conclusion</vt:lpstr>
      <vt:lpstr>PowerPoint 簡報</vt:lpstr>
      <vt:lpstr>是否能應用在本案例</vt:lpstr>
      <vt:lpstr>考慮不同決策</vt:lpstr>
      <vt:lpstr>給病患的建議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實證醫學文獻查證競賽 文獻查證口頭報告</dc:title>
  <dc:creator>美萍 陳</dc:creator>
  <cp:lastModifiedBy>美萍 陳</cp:lastModifiedBy>
  <cp:revision>7</cp:revision>
  <dcterms:created xsi:type="dcterms:W3CDTF">2020-12-18T04:58:42Z</dcterms:created>
  <dcterms:modified xsi:type="dcterms:W3CDTF">2020-12-18T05:57:01Z</dcterms:modified>
</cp:coreProperties>
</file>