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0" r:id="rId1"/>
  </p:sldMasterIdLst>
  <p:sldIdLst>
    <p:sldId id="257" r:id="rId2"/>
    <p:sldId id="266" r:id="rId3"/>
    <p:sldId id="269" r:id="rId4"/>
    <p:sldId id="270" r:id="rId5"/>
    <p:sldId id="271" r:id="rId6"/>
    <p:sldId id="272" r:id="rId7"/>
    <p:sldId id="264" r:id="rId8"/>
    <p:sldId id="260" r:id="rId9"/>
    <p:sldId id="265" r:id="rId10"/>
    <p:sldId id="262" r:id="rId11"/>
    <p:sldId id="267" r:id="rId12"/>
    <p:sldId id="268" r:id="rId13"/>
  </p:sldIdLst>
  <p:sldSz cx="9144000" cy="6858000" type="screen4x3"/>
  <p:notesSz cx="6858000" cy="9144000"/>
  <p:defaultTextStyle>
    <a:defPPr>
      <a:defRPr lang="zh-TW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y7112y7112" initials="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33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43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ommentAuthors" Target="commentAuthor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3902075"/>
            <a:ext cx="3400425" cy="2949575"/>
            <a:chOff x="0" y="2458"/>
            <a:chExt cx="2142" cy="1858"/>
          </a:xfrm>
        </p:grpSpPr>
        <p:sp>
          <p:nvSpPr>
            <p:cNvPr id="5" name="Freeform 3"/>
            <p:cNvSpPr>
              <a:spLocks/>
            </p:cNvSpPr>
            <p:nvPr/>
          </p:nvSpPr>
          <p:spPr bwMode="ltGray">
            <a:xfrm>
              <a:off x="0" y="2508"/>
              <a:ext cx="2142" cy="1804"/>
            </a:xfrm>
            <a:custGeom>
              <a:avLst/>
              <a:gdLst/>
              <a:ahLst/>
              <a:cxnLst>
                <a:cxn ang="0">
                  <a:pos x="329" y="66"/>
                </a:cxn>
                <a:cxn ang="0">
                  <a:pos x="161" y="3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161" y="42"/>
                </a:cxn>
                <a:cxn ang="0">
                  <a:pos x="323" y="78"/>
                </a:cxn>
                <a:cxn ang="0">
                  <a:pos x="556" y="150"/>
                </a:cxn>
                <a:cxn ang="0">
                  <a:pos x="777" y="245"/>
                </a:cxn>
                <a:cxn ang="0">
                  <a:pos x="993" y="365"/>
                </a:cxn>
                <a:cxn ang="0">
                  <a:pos x="1196" y="503"/>
                </a:cxn>
                <a:cxn ang="0">
                  <a:pos x="1381" y="653"/>
                </a:cxn>
                <a:cxn ang="0">
                  <a:pos x="1555" y="827"/>
                </a:cxn>
                <a:cxn ang="0">
                  <a:pos x="1710" y="1019"/>
                </a:cxn>
                <a:cxn ang="0">
                  <a:pos x="1854" y="1229"/>
                </a:cxn>
                <a:cxn ang="0">
                  <a:pos x="1937" y="1366"/>
                </a:cxn>
                <a:cxn ang="0">
                  <a:pos x="2009" y="1510"/>
                </a:cxn>
                <a:cxn ang="0">
                  <a:pos x="2069" y="1654"/>
                </a:cxn>
                <a:cxn ang="0">
                  <a:pos x="2123" y="1804"/>
                </a:cxn>
                <a:cxn ang="0">
                  <a:pos x="2135" y="1804"/>
                </a:cxn>
                <a:cxn ang="0">
                  <a:pos x="2081" y="1654"/>
                </a:cxn>
                <a:cxn ang="0">
                  <a:pos x="2021" y="1510"/>
                </a:cxn>
                <a:cxn ang="0">
                  <a:pos x="1949" y="1366"/>
                </a:cxn>
                <a:cxn ang="0">
                  <a:pos x="1866" y="1223"/>
                </a:cxn>
                <a:cxn ang="0">
                  <a:pos x="1722" y="1013"/>
                </a:cxn>
                <a:cxn ang="0">
                  <a:pos x="1561" y="821"/>
                </a:cxn>
                <a:cxn ang="0">
                  <a:pos x="1387" y="647"/>
                </a:cxn>
                <a:cxn ang="0">
                  <a:pos x="1202" y="491"/>
                </a:cxn>
                <a:cxn ang="0">
                  <a:pos x="999" y="353"/>
                </a:cxn>
                <a:cxn ang="0">
                  <a:pos x="783" y="239"/>
                </a:cxn>
                <a:cxn ang="0">
                  <a:pos x="562" y="138"/>
                </a:cxn>
                <a:cxn ang="0">
                  <a:pos x="329" y="66"/>
                </a:cxn>
                <a:cxn ang="0">
                  <a:pos x="329" y="66"/>
                </a:cxn>
              </a:cxnLst>
              <a:rect l="0" t="0" r="r" b="b"/>
              <a:pathLst>
                <a:path w="2135" h="1804">
                  <a:moveTo>
                    <a:pt x="329" y="66"/>
                  </a:moveTo>
                  <a:lnTo>
                    <a:pt x="161" y="30"/>
                  </a:lnTo>
                  <a:lnTo>
                    <a:pt x="0" y="0"/>
                  </a:lnTo>
                  <a:lnTo>
                    <a:pt x="0" y="12"/>
                  </a:lnTo>
                  <a:lnTo>
                    <a:pt x="161" y="42"/>
                  </a:lnTo>
                  <a:lnTo>
                    <a:pt x="323" y="78"/>
                  </a:lnTo>
                  <a:lnTo>
                    <a:pt x="556" y="150"/>
                  </a:lnTo>
                  <a:lnTo>
                    <a:pt x="777" y="245"/>
                  </a:lnTo>
                  <a:lnTo>
                    <a:pt x="993" y="365"/>
                  </a:lnTo>
                  <a:lnTo>
                    <a:pt x="1196" y="503"/>
                  </a:lnTo>
                  <a:lnTo>
                    <a:pt x="1381" y="653"/>
                  </a:lnTo>
                  <a:lnTo>
                    <a:pt x="1555" y="827"/>
                  </a:lnTo>
                  <a:lnTo>
                    <a:pt x="1710" y="1019"/>
                  </a:lnTo>
                  <a:lnTo>
                    <a:pt x="1854" y="1229"/>
                  </a:lnTo>
                  <a:lnTo>
                    <a:pt x="1937" y="1366"/>
                  </a:lnTo>
                  <a:lnTo>
                    <a:pt x="2009" y="1510"/>
                  </a:lnTo>
                  <a:lnTo>
                    <a:pt x="2069" y="1654"/>
                  </a:lnTo>
                  <a:lnTo>
                    <a:pt x="2123" y="1804"/>
                  </a:lnTo>
                  <a:lnTo>
                    <a:pt x="2135" y="1804"/>
                  </a:lnTo>
                  <a:lnTo>
                    <a:pt x="2081" y="1654"/>
                  </a:lnTo>
                  <a:lnTo>
                    <a:pt x="2021" y="1510"/>
                  </a:lnTo>
                  <a:lnTo>
                    <a:pt x="1949" y="1366"/>
                  </a:lnTo>
                  <a:lnTo>
                    <a:pt x="1866" y="1223"/>
                  </a:lnTo>
                  <a:lnTo>
                    <a:pt x="1722" y="1013"/>
                  </a:lnTo>
                  <a:lnTo>
                    <a:pt x="1561" y="821"/>
                  </a:lnTo>
                  <a:lnTo>
                    <a:pt x="1387" y="647"/>
                  </a:lnTo>
                  <a:lnTo>
                    <a:pt x="1202" y="491"/>
                  </a:lnTo>
                  <a:lnTo>
                    <a:pt x="999" y="353"/>
                  </a:lnTo>
                  <a:lnTo>
                    <a:pt x="783" y="239"/>
                  </a:lnTo>
                  <a:lnTo>
                    <a:pt x="562" y="138"/>
                  </a:lnTo>
                  <a:lnTo>
                    <a:pt x="329" y="66"/>
                  </a:lnTo>
                  <a:lnTo>
                    <a:pt x="329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TW" altLang="en-US">
                <a:ea typeface="新細明體" pitchFamily="18" charset="-120"/>
              </a:endParaRPr>
            </a:p>
          </p:txBody>
        </p:sp>
        <p:sp>
          <p:nvSpPr>
            <p:cNvPr id="6" name="Freeform 4"/>
            <p:cNvSpPr>
              <a:spLocks/>
            </p:cNvSpPr>
            <p:nvPr/>
          </p:nvSpPr>
          <p:spPr bwMode="hidden">
            <a:xfrm>
              <a:off x="0" y="2458"/>
              <a:ext cx="1854" cy="1858"/>
            </a:xfrm>
            <a:custGeom>
              <a:avLst/>
              <a:gdLst/>
              <a:ahLst/>
              <a:cxnLst>
                <a:cxn ang="0">
                  <a:pos x="1854" y="1858"/>
                </a:cxn>
                <a:cxn ang="0">
                  <a:pos x="0" y="1858"/>
                </a:cxn>
                <a:cxn ang="0">
                  <a:pos x="0" y="0"/>
                </a:cxn>
                <a:cxn ang="0">
                  <a:pos x="1854" y="1858"/>
                </a:cxn>
                <a:cxn ang="0">
                  <a:pos x="1854" y="1858"/>
                </a:cxn>
              </a:cxnLst>
              <a:rect l="0" t="0" r="r" b="b"/>
              <a:pathLst>
                <a:path w="1854" h="1858">
                  <a:moveTo>
                    <a:pt x="1854" y="1858"/>
                  </a:moveTo>
                  <a:lnTo>
                    <a:pt x="0" y="1858"/>
                  </a:lnTo>
                  <a:lnTo>
                    <a:pt x="0" y="0"/>
                  </a:lnTo>
                  <a:lnTo>
                    <a:pt x="1854" y="1858"/>
                  </a:lnTo>
                  <a:lnTo>
                    <a:pt x="1854" y="185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TW" altLang="en-US">
                <a:ea typeface="新細明體" pitchFamily="18" charset="-120"/>
              </a:endParaRPr>
            </a:p>
          </p:txBody>
        </p:sp>
        <p:sp>
          <p:nvSpPr>
            <p:cNvPr id="7" name="Freeform 5"/>
            <p:cNvSpPr>
              <a:spLocks/>
            </p:cNvSpPr>
            <p:nvPr/>
          </p:nvSpPr>
          <p:spPr bwMode="ltGray">
            <a:xfrm>
              <a:off x="0" y="2735"/>
              <a:ext cx="1745" cy="1577"/>
            </a:xfrm>
            <a:custGeom>
              <a:avLst/>
              <a:gdLst/>
              <a:ahLst/>
              <a:cxnLst>
                <a:cxn ang="0">
                  <a:pos x="1640" y="1377"/>
                </a:cxn>
                <a:cxn ang="0">
                  <a:pos x="1692" y="1479"/>
                </a:cxn>
                <a:cxn ang="0">
                  <a:pos x="1732" y="1577"/>
                </a:cxn>
                <a:cxn ang="0">
                  <a:pos x="1745" y="1577"/>
                </a:cxn>
                <a:cxn ang="0">
                  <a:pos x="1703" y="1469"/>
                </a:cxn>
                <a:cxn ang="0">
                  <a:pos x="1649" y="1367"/>
                </a:cxn>
                <a:cxn ang="0">
                  <a:pos x="1535" y="1157"/>
                </a:cxn>
                <a:cxn ang="0">
                  <a:pos x="1395" y="951"/>
                </a:cxn>
                <a:cxn ang="0">
                  <a:pos x="1236" y="756"/>
                </a:cxn>
                <a:cxn ang="0">
                  <a:pos x="1061" y="582"/>
                </a:cxn>
                <a:cxn ang="0">
                  <a:pos x="876" y="426"/>
                </a:cxn>
                <a:cxn ang="0">
                  <a:pos x="672" y="294"/>
                </a:cxn>
                <a:cxn ang="0">
                  <a:pos x="455" y="174"/>
                </a:cxn>
                <a:cxn ang="0">
                  <a:pos x="234" y="78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222" y="89"/>
                </a:cxn>
                <a:cxn ang="0">
                  <a:pos x="446" y="185"/>
                </a:cxn>
                <a:cxn ang="0">
                  <a:pos x="662" y="305"/>
                </a:cxn>
                <a:cxn ang="0">
                  <a:pos x="866" y="437"/>
                </a:cxn>
                <a:cxn ang="0">
                  <a:pos x="1052" y="593"/>
                </a:cxn>
                <a:cxn ang="0">
                  <a:pos x="1226" y="767"/>
                </a:cxn>
                <a:cxn ang="0">
                  <a:pos x="1385" y="960"/>
                </a:cxn>
                <a:cxn ang="0">
                  <a:pos x="1526" y="1167"/>
                </a:cxn>
                <a:cxn ang="0">
                  <a:pos x="1640" y="1377"/>
                </a:cxn>
              </a:cxnLst>
              <a:rect l="0" t="0" r="r" b="b"/>
              <a:pathLst>
                <a:path w="1745" h="1577">
                  <a:moveTo>
                    <a:pt x="1640" y="1377"/>
                  </a:moveTo>
                  <a:lnTo>
                    <a:pt x="1692" y="1479"/>
                  </a:lnTo>
                  <a:lnTo>
                    <a:pt x="1732" y="1577"/>
                  </a:lnTo>
                  <a:lnTo>
                    <a:pt x="1745" y="1577"/>
                  </a:lnTo>
                  <a:lnTo>
                    <a:pt x="1703" y="1469"/>
                  </a:lnTo>
                  <a:lnTo>
                    <a:pt x="1649" y="1367"/>
                  </a:lnTo>
                  <a:lnTo>
                    <a:pt x="1535" y="1157"/>
                  </a:lnTo>
                  <a:lnTo>
                    <a:pt x="1395" y="951"/>
                  </a:lnTo>
                  <a:lnTo>
                    <a:pt x="1236" y="756"/>
                  </a:lnTo>
                  <a:lnTo>
                    <a:pt x="1061" y="582"/>
                  </a:lnTo>
                  <a:lnTo>
                    <a:pt x="876" y="426"/>
                  </a:lnTo>
                  <a:lnTo>
                    <a:pt x="672" y="294"/>
                  </a:lnTo>
                  <a:lnTo>
                    <a:pt x="455" y="174"/>
                  </a:lnTo>
                  <a:lnTo>
                    <a:pt x="234" y="78"/>
                  </a:lnTo>
                  <a:lnTo>
                    <a:pt x="0" y="0"/>
                  </a:lnTo>
                  <a:lnTo>
                    <a:pt x="0" y="12"/>
                  </a:lnTo>
                  <a:lnTo>
                    <a:pt x="222" y="89"/>
                  </a:lnTo>
                  <a:lnTo>
                    <a:pt x="446" y="185"/>
                  </a:lnTo>
                  <a:lnTo>
                    <a:pt x="662" y="305"/>
                  </a:lnTo>
                  <a:lnTo>
                    <a:pt x="866" y="437"/>
                  </a:lnTo>
                  <a:lnTo>
                    <a:pt x="1052" y="593"/>
                  </a:lnTo>
                  <a:lnTo>
                    <a:pt x="1226" y="767"/>
                  </a:lnTo>
                  <a:lnTo>
                    <a:pt x="1385" y="960"/>
                  </a:lnTo>
                  <a:lnTo>
                    <a:pt x="1526" y="1167"/>
                  </a:lnTo>
                  <a:lnTo>
                    <a:pt x="1640" y="1377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TW" altLang="en-US">
                <a:ea typeface="新細明體" pitchFamily="18" charset="-120"/>
              </a:endParaRPr>
            </a:p>
          </p:txBody>
        </p:sp>
        <p:sp>
          <p:nvSpPr>
            <p:cNvPr id="8" name="Freeform 6"/>
            <p:cNvSpPr>
              <a:spLocks/>
            </p:cNvSpPr>
            <p:nvPr/>
          </p:nvSpPr>
          <p:spPr bwMode="ltGray">
            <a:xfrm>
              <a:off x="0" y="2544"/>
              <a:ext cx="1745" cy="176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2"/>
                </a:cxn>
                <a:cxn ang="0">
                  <a:pos x="210" y="88"/>
                </a:cxn>
                <a:cxn ang="0">
                  <a:pos x="426" y="190"/>
                </a:cxn>
                <a:cxn ang="0">
                  <a:pos x="630" y="304"/>
                </a:cxn>
                <a:cxn ang="0">
                  <a:pos x="818" y="442"/>
                </a:cxn>
                <a:cxn ang="0">
                  <a:pos x="998" y="592"/>
                </a:cxn>
                <a:cxn ang="0">
                  <a:pos x="1164" y="766"/>
                </a:cxn>
                <a:cxn ang="0">
                  <a:pos x="1310" y="942"/>
                </a:cxn>
                <a:cxn ang="0">
                  <a:pos x="1454" y="1146"/>
                </a:cxn>
                <a:cxn ang="0">
                  <a:pos x="1536" y="1298"/>
                </a:cxn>
                <a:cxn ang="0">
                  <a:pos x="1614" y="1456"/>
                </a:cxn>
                <a:cxn ang="0">
                  <a:pos x="1682" y="1616"/>
                </a:cxn>
                <a:cxn ang="0">
                  <a:pos x="1733" y="1768"/>
                </a:cxn>
                <a:cxn ang="0">
                  <a:pos x="1745" y="1768"/>
                </a:cxn>
                <a:cxn ang="0">
                  <a:pos x="1691" y="1606"/>
                </a:cxn>
                <a:cxn ang="0">
                  <a:pos x="1623" y="1445"/>
                </a:cxn>
                <a:cxn ang="0">
                  <a:pos x="1547" y="1288"/>
                </a:cxn>
                <a:cxn ang="0">
                  <a:pos x="1463" y="1136"/>
                </a:cxn>
                <a:cxn ang="0">
                  <a:pos x="1320" y="932"/>
                </a:cxn>
                <a:cxn ang="0">
                  <a:pos x="1173" y="755"/>
                </a:cxn>
                <a:cxn ang="0">
                  <a:pos x="1008" y="581"/>
                </a:cxn>
                <a:cxn ang="0">
                  <a:pos x="827" y="431"/>
                </a:cxn>
                <a:cxn ang="0">
                  <a:pos x="642" y="293"/>
                </a:cxn>
                <a:cxn ang="0">
                  <a:pos x="437" y="179"/>
                </a:cxn>
                <a:cxn ang="0">
                  <a:pos x="222" y="78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745" h="1768">
                  <a:moveTo>
                    <a:pt x="0" y="0"/>
                  </a:moveTo>
                  <a:lnTo>
                    <a:pt x="0" y="12"/>
                  </a:lnTo>
                  <a:lnTo>
                    <a:pt x="210" y="88"/>
                  </a:lnTo>
                  <a:lnTo>
                    <a:pt x="426" y="190"/>
                  </a:lnTo>
                  <a:lnTo>
                    <a:pt x="630" y="304"/>
                  </a:lnTo>
                  <a:lnTo>
                    <a:pt x="818" y="442"/>
                  </a:lnTo>
                  <a:lnTo>
                    <a:pt x="998" y="592"/>
                  </a:lnTo>
                  <a:lnTo>
                    <a:pt x="1164" y="766"/>
                  </a:lnTo>
                  <a:lnTo>
                    <a:pt x="1310" y="942"/>
                  </a:lnTo>
                  <a:lnTo>
                    <a:pt x="1454" y="1146"/>
                  </a:lnTo>
                  <a:lnTo>
                    <a:pt x="1536" y="1298"/>
                  </a:lnTo>
                  <a:lnTo>
                    <a:pt x="1614" y="1456"/>
                  </a:lnTo>
                  <a:lnTo>
                    <a:pt x="1682" y="1616"/>
                  </a:lnTo>
                  <a:lnTo>
                    <a:pt x="1733" y="1768"/>
                  </a:lnTo>
                  <a:lnTo>
                    <a:pt x="1745" y="1768"/>
                  </a:lnTo>
                  <a:lnTo>
                    <a:pt x="1691" y="1606"/>
                  </a:lnTo>
                  <a:lnTo>
                    <a:pt x="1623" y="1445"/>
                  </a:lnTo>
                  <a:lnTo>
                    <a:pt x="1547" y="1288"/>
                  </a:lnTo>
                  <a:lnTo>
                    <a:pt x="1463" y="1136"/>
                  </a:lnTo>
                  <a:lnTo>
                    <a:pt x="1320" y="932"/>
                  </a:lnTo>
                  <a:lnTo>
                    <a:pt x="1173" y="755"/>
                  </a:lnTo>
                  <a:lnTo>
                    <a:pt x="1008" y="581"/>
                  </a:lnTo>
                  <a:lnTo>
                    <a:pt x="827" y="431"/>
                  </a:lnTo>
                  <a:lnTo>
                    <a:pt x="642" y="293"/>
                  </a:lnTo>
                  <a:lnTo>
                    <a:pt x="437" y="179"/>
                  </a:lnTo>
                  <a:lnTo>
                    <a:pt x="222" y="7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TW" altLang="en-US">
                <a:ea typeface="新細明體" pitchFamily="18" charset="-120"/>
              </a:endParaRPr>
            </a:p>
          </p:txBody>
        </p:sp>
        <p:sp>
          <p:nvSpPr>
            <p:cNvPr id="9" name="Oval 7"/>
            <p:cNvSpPr>
              <a:spLocks noChangeArrowheads="1"/>
            </p:cNvSpPr>
            <p:nvPr/>
          </p:nvSpPr>
          <p:spPr bwMode="ltGray">
            <a:xfrm>
              <a:off x="209" y="2784"/>
              <a:ext cx="86" cy="86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zh-TW" altLang="en-US">
                <a:ea typeface="新細明體" pitchFamily="18" charset="-120"/>
              </a:endParaRPr>
            </a:p>
          </p:txBody>
        </p:sp>
        <p:sp>
          <p:nvSpPr>
            <p:cNvPr id="10" name="Oval 8"/>
            <p:cNvSpPr>
              <a:spLocks noChangeArrowheads="1"/>
            </p:cNvSpPr>
            <p:nvPr/>
          </p:nvSpPr>
          <p:spPr bwMode="ltGray">
            <a:xfrm>
              <a:off x="1536" y="3884"/>
              <a:ext cx="92" cy="9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zh-TW" altLang="en-US">
                <a:ea typeface="新細明體" pitchFamily="18" charset="-120"/>
              </a:endParaRPr>
            </a:p>
          </p:txBody>
        </p:sp>
        <p:sp>
          <p:nvSpPr>
            <p:cNvPr id="11" name="Oval 9"/>
            <p:cNvSpPr>
              <a:spLocks noChangeArrowheads="1"/>
            </p:cNvSpPr>
            <p:nvPr/>
          </p:nvSpPr>
          <p:spPr bwMode="ltGray">
            <a:xfrm>
              <a:off x="791" y="2723"/>
              <a:ext cx="121" cy="12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zh-TW" altLang="en-US">
                <a:ea typeface="新細明體" pitchFamily="18" charset="-120"/>
              </a:endParaRPr>
            </a:p>
          </p:txBody>
        </p:sp>
      </p:grpSp>
      <p:sp>
        <p:nvSpPr>
          <p:cNvPr id="7178" name="Rectangle 10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873250"/>
            <a:ext cx="7772400" cy="1555750"/>
          </a:xfrm>
        </p:spPr>
        <p:txBody>
          <a:bodyPr/>
          <a:lstStyle>
            <a:lvl1pPr algn="l">
              <a:defRPr sz="4800">
                <a:solidFill>
                  <a:schemeClr val="folHlink"/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7179" name="Rectangle 11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>
                <a:solidFill>
                  <a:schemeClr val="folHlink"/>
                </a:solidFill>
              </a:defRPr>
            </a:lvl1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12" name="Rectangle 12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3" name="Rectangle 13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9684BA-33CE-458A-ABB3-A9B9DD658B50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9D3164-6EE4-44B0-8E62-0B6212AD04F2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1C27FD-4D7E-462E-9B84-34466BC42893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96A9CC-E4D0-4334-8BBC-EC024F4736A5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16BEF0-0151-4A62-836D-10007277506B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701A7B-227E-45A6-954A-28AB0E0267B3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9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599E48-E54B-4726-B356-E1A720995DAD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8D4A05-4B01-4967-BB24-47641712875D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9C4948-AA8D-4CDC-97AE-34796046DEED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41472B-C808-49CC-AF1C-A085F9412299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6ACCCA-496B-49DB-AD7E-DDD4793C0058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3902075"/>
            <a:ext cx="3400425" cy="2949575"/>
            <a:chOff x="0" y="2458"/>
            <a:chExt cx="2142" cy="1858"/>
          </a:xfrm>
        </p:grpSpPr>
        <p:sp>
          <p:nvSpPr>
            <p:cNvPr id="6147" name="Freeform 3"/>
            <p:cNvSpPr>
              <a:spLocks/>
            </p:cNvSpPr>
            <p:nvPr/>
          </p:nvSpPr>
          <p:spPr bwMode="ltGray">
            <a:xfrm>
              <a:off x="0" y="2508"/>
              <a:ext cx="2142" cy="1804"/>
            </a:xfrm>
            <a:custGeom>
              <a:avLst/>
              <a:gdLst/>
              <a:ahLst/>
              <a:cxnLst>
                <a:cxn ang="0">
                  <a:pos x="329" y="66"/>
                </a:cxn>
                <a:cxn ang="0">
                  <a:pos x="161" y="3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161" y="42"/>
                </a:cxn>
                <a:cxn ang="0">
                  <a:pos x="323" y="78"/>
                </a:cxn>
                <a:cxn ang="0">
                  <a:pos x="556" y="150"/>
                </a:cxn>
                <a:cxn ang="0">
                  <a:pos x="777" y="245"/>
                </a:cxn>
                <a:cxn ang="0">
                  <a:pos x="993" y="365"/>
                </a:cxn>
                <a:cxn ang="0">
                  <a:pos x="1196" y="503"/>
                </a:cxn>
                <a:cxn ang="0">
                  <a:pos x="1381" y="653"/>
                </a:cxn>
                <a:cxn ang="0">
                  <a:pos x="1555" y="827"/>
                </a:cxn>
                <a:cxn ang="0">
                  <a:pos x="1710" y="1019"/>
                </a:cxn>
                <a:cxn ang="0">
                  <a:pos x="1854" y="1229"/>
                </a:cxn>
                <a:cxn ang="0">
                  <a:pos x="1937" y="1366"/>
                </a:cxn>
                <a:cxn ang="0">
                  <a:pos x="2009" y="1510"/>
                </a:cxn>
                <a:cxn ang="0">
                  <a:pos x="2069" y="1654"/>
                </a:cxn>
                <a:cxn ang="0">
                  <a:pos x="2123" y="1804"/>
                </a:cxn>
                <a:cxn ang="0">
                  <a:pos x="2135" y="1804"/>
                </a:cxn>
                <a:cxn ang="0">
                  <a:pos x="2081" y="1654"/>
                </a:cxn>
                <a:cxn ang="0">
                  <a:pos x="2021" y="1510"/>
                </a:cxn>
                <a:cxn ang="0">
                  <a:pos x="1949" y="1366"/>
                </a:cxn>
                <a:cxn ang="0">
                  <a:pos x="1866" y="1223"/>
                </a:cxn>
                <a:cxn ang="0">
                  <a:pos x="1722" y="1013"/>
                </a:cxn>
                <a:cxn ang="0">
                  <a:pos x="1561" y="821"/>
                </a:cxn>
                <a:cxn ang="0">
                  <a:pos x="1387" y="647"/>
                </a:cxn>
                <a:cxn ang="0">
                  <a:pos x="1202" y="491"/>
                </a:cxn>
                <a:cxn ang="0">
                  <a:pos x="999" y="353"/>
                </a:cxn>
                <a:cxn ang="0">
                  <a:pos x="783" y="239"/>
                </a:cxn>
                <a:cxn ang="0">
                  <a:pos x="562" y="138"/>
                </a:cxn>
                <a:cxn ang="0">
                  <a:pos x="329" y="66"/>
                </a:cxn>
                <a:cxn ang="0">
                  <a:pos x="329" y="66"/>
                </a:cxn>
              </a:cxnLst>
              <a:rect l="0" t="0" r="r" b="b"/>
              <a:pathLst>
                <a:path w="2135" h="1804">
                  <a:moveTo>
                    <a:pt x="329" y="66"/>
                  </a:moveTo>
                  <a:lnTo>
                    <a:pt x="161" y="30"/>
                  </a:lnTo>
                  <a:lnTo>
                    <a:pt x="0" y="0"/>
                  </a:lnTo>
                  <a:lnTo>
                    <a:pt x="0" y="12"/>
                  </a:lnTo>
                  <a:lnTo>
                    <a:pt x="161" y="42"/>
                  </a:lnTo>
                  <a:lnTo>
                    <a:pt x="323" y="78"/>
                  </a:lnTo>
                  <a:lnTo>
                    <a:pt x="556" y="150"/>
                  </a:lnTo>
                  <a:lnTo>
                    <a:pt x="777" y="245"/>
                  </a:lnTo>
                  <a:lnTo>
                    <a:pt x="993" y="365"/>
                  </a:lnTo>
                  <a:lnTo>
                    <a:pt x="1196" y="503"/>
                  </a:lnTo>
                  <a:lnTo>
                    <a:pt x="1381" y="653"/>
                  </a:lnTo>
                  <a:lnTo>
                    <a:pt x="1555" y="827"/>
                  </a:lnTo>
                  <a:lnTo>
                    <a:pt x="1710" y="1019"/>
                  </a:lnTo>
                  <a:lnTo>
                    <a:pt x="1854" y="1229"/>
                  </a:lnTo>
                  <a:lnTo>
                    <a:pt x="1937" y="1366"/>
                  </a:lnTo>
                  <a:lnTo>
                    <a:pt x="2009" y="1510"/>
                  </a:lnTo>
                  <a:lnTo>
                    <a:pt x="2069" y="1654"/>
                  </a:lnTo>
                  <a:lnTo>
                    <a:pt x="2123" y="1804"/>
                  </a:lnTo>
                  <a:lnTo>
                    <a:pt x="2135" y="1804"/>
                  </a:lnTo>
                  <a:lnTo>
                    <a:pt x="2081" y="1654"/>
                  </a:lnTo>
                  <a:lnTo>
                    <a:pt x="2021" y="1510"/>
                  </a:lnTo>
                  <a:lnTo>
                    <a:pt x="1949" y="1366"/>
                  </a:lnTo>
                  <a:lnTo>
                    <a:pt x="1866" y="1223"/>
                  </a:lnTo>
                  <a:lnTo>
                    <a:pt x="1722" y="1013"/>
                  </a:lnTo>
                  <a:lnTo>
                    <a:pt x="1561" y="821"/>
                  </a:lnTo>
                  <a:lnTo>
                    <a:pt x="1387" y="647"/>
                  </a:lnTo>
                  <a:lnTo>
                    <a:pt x="1202" y="491"/>
                  </a:lnTo>
                  <a:lnTo>
                    <a:pt x="999" y="353"/>
                  </a:lnTo>
                  <a:lnTo>
                    <a:pt x="783" y="239"/>
                  </a:lnTo>
                  <a:lnTo>
                    <a:pt x="562" y="138"/>
                  </a:lnTo>
                  <a:lnTo>
                    <a:pt x="329" y="66"/>
                  </a:lnTo>
                  <a:lnTo>
                    <a:pt x="329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TW" altLang="en-US">
                <a:ea typeface="新細明體" pitchFamily="18" charset="-120"/>
              </a:endParaRPr>
            </a:p>
          </p:txBody>
        </p:sp>
        <p:sp>
          <p:nvSpPr>
            <p:cNvPr id="6148" name="Freeform 4"/>
            <p:cNvSpPr>
              <a:spLocks/>
            </p:cNvSpPr>
            <p:nvPr/>
          </p:nvSpPr>
          <p:spPr bwMode="hidden">
            <a:xfrm>
              <a:off x="0" y="2458"/>
              <a:ext cx="1854" cy="1858"/>
            </a:xfrm>
            <a:custGeom>
              <a:avLst/>
              <a:gdLst/>
              <a:ahLst/>
              <a:cxnLst>
                <a:cxn ang="0">
                  <a:pos x="1854" y="1858"/>
                </a:cxn>
                <a:cxn ang="0">
                  <a:pos x="0" y="1858"/>
                </a:cxn>
                <a:cxn ang="0">
                  <a:pos x="0" y="0"/>
                </a:cxn>
                <a:cxn ang="0">
                  <a:pos x="1854" y="1858"/>
                </a:cxn>
                <a:cxn ang="0">
                  <a:pos x="1854" y="1858"/>
                </a:cxn>
              </a:cxnLst>
              <a:rect l="0" t="0" r="r" b="b"/>
              <a:pathLst>
                <a:path w="1854" h="1858">
                  <a:moveTo>
                    <a:pt x="1854" y="1858"/>
                  </a:moveTo>
                  <a:lnTo>
                    <a:pt x="0" y="1858"/>
                  </a:lnTo>
                  <a:lnTo>
                    <a:pt x="0" y="0"/>
                  </a:lnTo>
                  <a:lnTo>
                    <a:pt x="1854" y="1858"/>
                  </a:lnTo>
                  <a:lnTo>
                    <a:pt x="1854" y="185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TW" altLang="en-US">
                <a:ea typeface="新細明體" pitchFamily="18" charset="-120"/>
              </a:endParaRPr>
            </a:p>
          </p:txBody>
        </p:sp>
        <p:sp>
          <p:nvSpPr>
            <p:cNvPr id="6149" name="Freeform 5"/>
            <p:cNvSpPr>
              <a:spLocks/>
            </p:cNvSpPr>
            <p:nvPr/>
          </p:nvSpPr>
          <p:spPr bwMode="ltGray">
            <a:xfrm>
              <a:off x="0" y="2735"/>
              <a:ext cx="1745" cy="1577"/>
            </a:xfrm>
            <a:custGeom>
              <a:avLst/>
              <a:gdLst/>
              <a:ahLst/>
              <a:cxnLst>
                <a:cxn ang="0">
                  <a:pos x="1640" y="1377"/>
                </a:cxn>
                <a:cxn ang="0">
                  <a:pos x="1692" y="1479"/>
                </a:cxn>
                <a:cxn ang="0">
                  <a:pos x="1732" y="1577"/>
                </a:cxn>
                <a:cxn ang="0">
                  <a:pos x="1745" y="1577"/>
                </a:cxn>
                <a:cxn ang="0">
                  <a:pos x="1703" y="1469"/>
                </a:cxn>
                <a:cxn ang="0">
                  <a:pos x="1649" y="1367"/>
                </a:cxn>
                <a:cxn ang="0">
                  <a:pos x="1535" y="1157"/>
                </a:cxn>
                <a:cxn ang="0">
                  <a:pos x="1395" y="951"/>
                </a:cxn>
                <a:cxn ang="0">
                  <a:pos x="1236" y="756"/>
                </a:cxn>
                <a:cxn ang="0">
                  <a:pos x="1061" y="582"/>
                </a:cxn>
                <a:cxn ang="0">
                  <a:pos x="876" y="426"/>
                </a:cxn>
                <a:cxn ang="0">
                  <a:pos x="672" y="294"/>
                </a:cxn>
                <a:cxn ang="0">
                  <a:pos x="455" y="174"/>
                </a:cxn>
                <a:cxn ang="0">
                  <a:pos x="234" y="78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222" y="89"/>
                </a:cxn>
                <a:cxn ang="0">
                  <a:pos x="446" y="185"/>
                </a:cxn>
                <a:cxn ang="0">
                  <a:pos x="662" y="305"/>
                </a:cxn>
                <a:cxn ang="0">
                  <a:pos x="866" y="437"/>
                </a:cxn>
                <a:cxn ang="0">
                  <a:pos x="1052" y="593"/>
                </a:cxn>
                <a:cxn ang="0">
                  <a:pos x="1226" y="767"/>
                </a:cxn>
                <a:cxn ang="0">
                  <a:pos x="1385" y="960"/>
                </a:cxn>
                <a:cxn ang="0">
                  <a:pos x="1526" y="1167"/>
                </a:cxn>
                <a:cxn ang="0">
                  <a:pos x="1640" y="1377"/>
                </a:cxn>
              </a:cxnLst>
              <a:rect l="0" t="0" r="r" b="b"/>
              <a:pathLst>
                <a:path w="1745" h="1577">
                  <a:moveTo>
                    <a:pt x="1640" y="1377"/>
                  </a:moveTo>
                  <a:lnTo>
                    <a:pt x="1692" y="1479"/>
                  </a:lnTo>
                  <a:lnTo>
                    <a:pt x="1732" y="1577"/>
                  </a:lnTo>
                  <a:lnTo>
                    <a:pt x="1745" y="1577"/>
                  </a:lnTo>
                  <a:lnTo>
                    <a:pt x="1703" y="1469"/>
                  </a:lnTo>
                  <a:lnTo>
                    <a:pt x="1649" y="1367"/>
                  </a:lnTo>
                  <a:lnTo>
                    <a:pt x="1535" y="1157"/>
                  </a:lnTo>
                  <a:lnTo>
                    <a:pt x="1395" y="951"/>
                  </a:lnTo>
                  <a:lnTo>
                    <a:pt x="1236" y="756"/>
                  </a:lnTo>
                  <a:lnTo>
                    <a:pt x="1061" y="582"/>
                  </a:lnTo>
                  <a:lnTo>
                    <a:pt x="876" y="426"/>
                  </a:lnTo>
                  <a:lnTo>
                    <a:pt x="672" y="294"/>
                  </a:lnTo>
                  <a:lnTo>
                    <a:pt x="455" y="174"/>
                  </a:lnTo>
                  <a:lnTo>
                    <a:pt x="234" y="78"/>
                  </a:lnTo>
                  <a:lnTo>
                    <a:pt x="0" y="0"/>
                  </a:lnTo>
                  <a:lnTo>
                    <a:pt x="0" y="12"/>
                  </a:lnTo>
                  <a:lnTo>
                    <a:pt x="222" y="89"/>
                  </a:lnTo>
                  <a:lnTo>
                    <a:pt x="446" y="185"/>
                  </a:lnTo>
                  <a:lnTo>
                    <a:pt x="662" y="305"/>
                  </a:lnTo>
                  <a:lnTo>
                    <a:pt x="866" y="437"/>
                  </a:lnTo>
                  <a:lnTo>
                    <a:pt x="1052" y="593"/>
                  </a:lnTo>
                  <a:lnTo>
                    <a:pt x="1226" y="767"/>
                  </a:lnTo>
                  <a:lnTo>
                    <a:pt x="1385" y="960"/>
                  </a:lnTo>
                  <a:lnTo>
                    <a:pt x="1526" y="1167"/>
                  </a:lnTo>
                  <a:lnTo>
                    <a:pt x="1640" y="1377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TW" altLang="en-US">
                <a:ea typeface="新細明體" pitchFamily="18" charset="-120"/>
              </a:endParaRPr>
            </a:p>
          </p:txBody>
        </p:sp>
        <p:sp>
          <p:nvSpPr>
            <p:cNvPr id="6150" name="Freeform 6"/>
            <p:cNvSpPr>
              <a:spLocks/>
            </p:cNvSpPr>
            <p:nvPr/>
          </p:nvSpPr>
          <p:spPr bwMode="ltGray">
            <a:xfrm>
              <a:off x="0" y="2544"/>
              <a:ext cx="1745" cy="176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2"/>
                </a:cxn>
                <a:cxn ang="0">
                  <a:pos x="210" y="88"/>
                </a:cxn>
                <a:cxn ang="0">
                  <a:pos x="426" y="190"/>
                </a:cxn>
                <a:cxn ang="0">
                  <a:pos x="630" y="304"/>
                </a:cxn>
                <a:cxn ang="0">
                  <a:pos x="818" y="442"/>
                </a:cxn>
                <a:cxn ang="0">
                  <a:pos x="998" y="592"/>
                </a:cxn>
                <a:cxn ang="0">
                  <a:pos x="1164" y="766"/>
                </a:cxn>
                <a:cxn ang="0">
                  <a:pos x="1310" y="942"/>
                </a:cxn>
                <a:cxn ang="0">
                  <a:pos x="1454" y="1146"/>
                </a:cxn>
                <a:cxn ang="0">
                  <a:pos x="1536" y="1298"/>
                </a:cxn>
                <a:cxn ang="0">
                  <a:pos x="1614" y="1456"/>
                </a:cxn>
                <a:cxn ang="0">
                  <a:pos x="1682" y="1616"/>
                </a:cxn>
                <a:cxn ang="0">
                  <a:pos x="1733" y="1768"/>
                </a:cxn>
                <a:cxn ang="0">
                  <a:pos x="1745" y="1768"/>
                </a:cxn>
                <a:cxn ang="0">
                  <a:pos x="1691" y="1606"/>
                </a:cxn>
                <a:cxn ang="0">
                  <a:pos x="1623" y="1445"/>
                </a:cxn>
                <a:cxn ang="0">
                  <a:pos x="1547" y="1288"/>
                </a:cxn>
                <a:cxn ang="0">
                  <a:pos x="1463" y="1136"/>
                </a:cxn>
                <a:cxn ang="0">
                  <a:pos x="1320" y="932"/>
                </a:cxn>
                <a:cxn ang="0">
                  <a:pos x="1173" y="755"/>
                </a:cxn>
                <a:cxn ang="0">
                  <a:pos x="1008" y="581"/>
                </a:cxn>
                <a:cxn ang="0">
                  <a:pos x="827" y="431"/>
                </a:cxn>
                <a:cxn ang="0">
                  <a:pos x="642" y="293"/>
                </a:cxn>
                <a:cxn ang="0">
                  <a:pos x="437" y="179"/>
                </a:cxn>
                <a:cxn ang="0">
                  <a:pos x="222" y="78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745" h="1768">
                  <a:moveTo>
                    <a:pt x="0" y="0"/>
                  </a:moveTo>
                  <a:lnTo>
                    <a:pt x="0" y="12"/>
                  </a:lnTo>
                  <a:lnTo>
                    <a:pt x="210" y="88"/>
                  </a:lnTo>
                  <a:lnTo>
                    <a:pt x="426" y="190"/>
                  </a:lnTo>
                  <a:lnTo>
                    <a:pt x="630" y="304"/>
                  </a:lnTo>
                  <a:lnTo>
                    <a:pt x="818" y="442"/>
                  </a:lnTo>
                  <a:lnTo>
                    <a:pt x="998" y="592"/>
                  </a:lnTo>
                  <a:lnTo>
                    <a:pt x="1164" y="766"/>
                  </a:lnTo>
                  <a:lnTo>
                    <a:pt x="1310" y="942"/>
                  </a:lnTo>
                  <a:lnTo>
                    <a:pt x="1454" y="1146"/>
                  </a:lnTo>
                  <a:lnTo>
                    <a:pt x="1536" y="1298"/>
                  </a:lnTo>
                  <a:lnTo>
                    <a:pt x="1614" y="1456"/>
                  </a:lnTo>
                  <a:lnTo>
                    <a:pt x="1682" y="1616"/>
                  </a:lnTo>
                  <a:lnTo>
                    <a:pt x="1733" y="1768"/>
                  </a:lnTo>
                  <a:lnTo>
                    <a:pt x="1745" y="1768"/>
                  </a:lnTo>
                  <a:lnTo>
                    <a:pt x="1691" y="1606"/>
                  </a:lnTo>
                  <a:lnTo>
                    <a:pt x="1623" y="1445"/>
                  </a:lnTo>
                  <a:lnTo>
                    <a:pt x="1547" y="1288"/>
                  </a:lnTo>
                  <a:lnTo>
                    <a:pt x="1463" y="1136"/>
                  </a:lnTo>
                  <a:lnTo>
                    <a:pt x="1320" y="932"/>
                  </a:lnTo>
                  <a:lnTo>
                    <a:pt x="1173" y="755"/>
                  </a:lnTo>
                  <a:lnTo>
                    <a:pt x="1008" y="581"/>
                  </a:lnTo>
                  <a:lnTo>
                    <a:pt x="827" y="431"/>
                  </a:lnTo>
                  <a:lnTo>
                    <a:pt x="642" y="293"/>
                  </a:lnTo>
                  <a:lnTo>
                    <a:pt x="437" y="179"/>
                  </a:lnTo>
                  <a:lnTo>
                    <a:pt x="222" y="7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TW" altLang="en-US">
                <a:ea typeface="新細明體" pitchFamily="18" charset="-120"/>
              </a:endParaRPr>
            </a:p>
          </p:txBody>
        </p:sp>
        <p:sp>
          <p:nvSpPr>
            <p:cNvPr id="6151" name="Oval 7"/>
            <p:cNvSpPr>
              <a:spLocks noChangeArrowheads="1"/>
            </p:cNvSpPr>
            <p:nvPr/>
          </p:nvSpPr>
          <p:spPr bwMode="ltGray">
            <a:xfrm>
              <a:off x="209" y="2784"/>
              <a:ext cx="86" cy="86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zh-TW" altLang="en-US">
                <a:ea typeface="新細明體" pitchFamily="18" charset="-120"/>
              </a:endParaRPr>
            </a:p>
          </p:txBody>
        </p:sp>
        <p:sp>
          <p:nvSpPr>
            <p:cNvPr id="6152" name="Oval 8"/>
            <p:cNvSpPr>
              <a:spLocks noChangeArrowheads="1"/>
            </p:cNvSpPr>
            <p:nvPr/>
          </p:nvSpPr>
          <p:spPr bwMode="ltGray">
            <a:xfrm>
              <a:off x="1536" y="3884"/>
              <a:ext cx="92" cy="9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zh-TW" altLang="en-US">
                <a:ea typeface="新細明體" pitchFamily="18" charset="-120"/>
              </a:endParaRPr>
            </a:p>
          </p:txBody>
        </p:sp>
        <p:sp>
          <p:nvSpPr>
            <p:cNvPr id="6153" name="Oval 9"/>
            <p:cNvSpPr>
              <a:spLocks noChangeArrowheads="1"/>
            </p:cNvSpPr>
            <p:nvPr/>
          </p:nvSpPr>
          <p:spPr bwMode="ltGray">
            <a:xfrm>
              <a:off x="791" y="2723"/>
              <a:ext cx="121" cy="12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zh-TW" altLang="en-US">
                <a:ea typeface="新細明體" pitchFamily="18" charset="-120"/>
              </a:endParaRPr>
            </a:p>
          </p:txBody>
        </p:sp>
      </p:grpSp>
      <p:sp>
        <p:nvSpPr>
          <p:cNvPr id="1027" name="Rectangle 10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按一下以編輯母片標題樣式</a:t>
            </a:r>
          </a:p>
        </p:txBody>
      </p:sp>
      <p:sp>
        <p:nvSpPr>
          <p:cNvPr id="1028" name="Rectangle 11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</a:p>
        </p:txBody>
      </p:sp>
      <p:sp>
        <p:nvSpPr>
          <p:cNvPr id="6156" name="Rectangle 1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kumimoji="0" sz="1000">
                <a:effectLst>
                  <a:outerShdw blurRad="38100" dist="38100" dir="2700000" algn="tl">
                    <a:srgbClr val="010199"/>
                  </a:outerShdw>
                </a:effectLst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157" name="Rectangle 13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kumimoji="0" sz="1000">
                <a:effectLst>
                  <a:outerShdw blurRad="38100" dist="38100" dir="2700000" algn="tl">
                    <a:srgbClr val="010199"/>
                  </a:outerShdw>
                </a:effectLst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158" name="Rectangle 1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kumimoji="0" sz="1000">
                <a:effectLst>
                  <a:outerShdw blurRad="38100" dist="38100" dir="2700000" algn="tl">
                    <a:srgbClr val="010199"/>
                  </a:outerShdw>
                </a:effectLst>
                <a:ea typeface="新細明體" pitchFamily="18" charset="-120"/>
              </a:defRPr>
            </a:lvl1pPr>
          </a:lstStyle>
          <a:p>
            <a:pPr>
              <a:defRPr/>
            </a:pPr>
            <a:fld id="{C1CC2789-AB58-48C9-A158-019E49382422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62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  <p:sldLayoutId id="2147483660" r:id="rId10"/>
    <p:sldLayoutId id="2147483661" r:id="rId11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rgbClr val="FF9933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rgbClr val="FF9933"/>
          </a:solidFill>
          <a:latin typeface="Times New Roman" pitchFamily="18" charset="0"/>
          <a:ea typeface="標楷體" pitchFamily="65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rgbClr val="FF9933"/>
          </a:solidFill>
          <a:latin typeface="Times New Roman" pitchFamily="18" charset="0"/>
          <a:ea typeface="標楷體" pitchFamily="65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rgbClr val="FF9933"/>
          </a:solidFill>
          <a:latin typeface="Times New Roman" pitchFamily="18" charset="0"/>
          <a:ea typeface="標楷體" pitchFamily="65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rgbClr val="FF9933"/>
          </a:solidFill>
          <a:latin typeface="Times New Roman" pitchFamily="18" charset="0"/>
          <a:ea typeface="標楷體" pitchFamily="65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rgbClr val="FF9933"/>
          </a:solidFill>
          <a:latin typeface="Times New Roman" pitchFamily="18" charset="0"/>
          <a:ea typeface="標楷體" pitchFamily="65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rgbClr val="FF9933"/>
          </a:solidFill>
          <a:latin typeface="Times New Roman" pitchFamily="18" charset="0"/>
          <a:ea typeface="標楷體" pitchFamily="65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rgbClr val="FF9933"/>
          </a:solidFill>
          <a:latin typeface="Times New Roman" pitchFamily="18" charset="0"/>
          <a:ea typeface="標楷體" pitchFamily="65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rgbClr val="FF9933"/>
          </a:solidFill>
          <a:latin typeface="Times New Roman" pitchFamily="18" charset="0"/>
          <a:ea typeface="標楷體" pitchFamily="65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5000"/>
        <a:buFont typeface="Wingdings" pitchFamily="2" charset="2"/>
        <a:buChar char="l"/>
        <a:defRPr kumimoji="1" sz="3200">
          <a:solidFill>
            <a:schemeClr val="hlink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itchFamily="2" charset="2"/>
        <a:buChar char="l"/>
        <a:defRPr kumimoji="1" sz="2800">
          <a:solidFill>
            <a:schemeClr val="hlink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l"/>
        <a:defRPr kumimoji="1" sz="2400">
          <a:solidFill>
            <a:schemeClr val="hlink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75000"/>
        <a:buFont typeface="Wingdings" pitchFamily="2" charset="2"/>
        <a:buChar char="l"/>
        <a:defRPr kumimoji="1" sz="2000">
          <a:solidFill>
            <a:schemeClr val="hlink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kumimoji="1" sz="2000">
          <a:solidFill>
            <a:schemeClr val="hlink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kumimoji="1" sz="2000">
          <a:solidFill>
            <a:schemeClr val="hlink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kumimoji="1" sz="2000">
          <a:solidFill>
            <a:schemeClr val="hlink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kumimoji="1" sz="2000">
          <a:solidFill>
            <a:schemeClr val="hlink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kumimoji="1" sz="2000">
          <a:solidFill>
            <a:schemeClr val="hlink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hyperlink" Target="http://en.wikipedia.org/wiki/Nasopharyngeal_carcinoma" TargetMode="External"/><Relationship Id="rId3" Type="http://schemas.openxmlformats.org/officeDocument/2006/relationships/hyperlink" Target="http://en.wikipedia.org/wiki/Malignant" TargetMode="External"/><Relationship Id="rId7" Type="http://schemas.openxmlformats.org/officeDocument/2006/relationships/hyperlink" Target="http://en.wikipedia.org/wiki/Lymphoepithelioma" TargetMode="External"/><Relationship Id="rId2" Type="http://schemas.openxmlformats.org/officeDocument/2006/relationships/hyperlink" Target="http://en.wikipedia.org/wiki/Histology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en.wikipedia.org/wiki/Epithelium" TargetMode="External"/><Relationship Id="rId5" Type="http://schemas.openxmlformats.org/officeDocument/2006/relationships/hyperlink" Target="http://en.wikipedia.org/wiki/Mitosis" TargetMode="External"/><Relationship Id="rId4" Type="http://schemas.openxmlformats.org/officeDocument/2006/relationships/hyperlink" Target="http://en.wikipedia.org/wiki/Tumor" TargetMode="Externa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en.wikipedia.org/wiki/Lung" TargetMode="External"/><Relationship Id="rId2" Type="http://schemas.openxmlformats.org/officeDocument/2006/relationships/hyperlink" Target="http://en.wikipedia.org/wiki/Squamous_cell_carcinoma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en.wikipedia.org/wiki/Breast" TargetMode="External"/><Relationship Id="rId2" Type="http://schemas.openxmlformats.org/officeDocument/2006/relationships/hyperlink" Target="http://en.wikipedia.org/wiki/Epstein-Barr_virus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en.wikipedia.org/wiki/Adenoid_cystic_carcinoma" TargetMode="External"/><Relationship Id="rId2" Type="http://schemas.openxmlformats.org/officeDocument/2006/relationships/hyperlink" Target="http://en.wikipedia.org/wiki/Mucoepidermoid_carcinoma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en.wikipedia.org/wiki/Warthin's_tumor" TargetMode="External"/><Relationship Id="rId5" Type="http://schemas.openxmlformats.org/officeDocument/2006/relationships/hyperlink" Target="http://en.wikipedia.org/wiki/Pleomorphic_adenoma" TargetMode="External"/><Relationship Id="rId4" Type="http://schemas.openxmlformats.org/officeDocument/2006/relationships/hyperlink" Target="http://en.wikipedia.org/wiki/Salivary_duct_carcinoma" TargetMode="Externa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smtClean="0"/>
              <a:t>Information</a:t>
            </a:r>
          </a:p>
        </p:txBody>
      </p:sp>
      <p:sp>
        <p:nvSpPr>
          <p:cNvPr id="1331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 smtClean="0"/>
              <a:t>Chart No. : 08674371</a:t>
            </a:r>
          </a:p>
          <a:p>
            <a:pPr eaLnBrk="1" hangingPunct="1">
              <a:buFont typeface="Wingdings" pitchFamily="2" charset="2"/>
              <a:buNone/>
            </a:pPr>
            <a:endParaRPr lang="en-US" altLang="zh-TW" smtClean="0"/>
          </a:p>
          <a:p>
            <a:pPr eaLnBrk="1" hangingPunct="1"/>
            <a:r>
              <a:rPr lang="en-US" altLang="zh-TW" smtClean="0"/>
              <a:t>75 y/o, male</a:t>
            </a:r>
          </a:p>
          <a:p>
            <a:pPr eaLnBrk="1" hangingPunct="1"/>
            <a:endParaRPr lang="en-US" altLang="zh-TW" smtClean="0"/>
          </a:p>
          <a:p>
            <a:pPr eaLnBrk="1" hangingPunct="1"/>
            <a:r>
              <a:rPr lang="en-US" altLang="zh-TW" smtClean="0"/>
              <a:t>C.C.: Right neck mass noted for 3 mmonths 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smtClean="0"/>
              <a:t>Discussion</a:t>
            </a:r>
          </a:p>
        </p:txBody>
      </p:sp>
      <p:sp>
        <p:nvSpPr>
          <p:cNvPr id="22530" name="內容版面配置區 3"/>
          <p:cNvSpPr>
            <a:spLocks noGrp="1"/>
          </p:cNvSpPr>
          <p:nvPr>
            <p:ph idx="1"/>
          </p:nvPr>
        </p:nvSpPr>
        <p:spPr>
          <a:xfrm>
            <a:off x="539750" y="1412875"/>
            <a:ext cx="8229600" cy="4924425"/>
          </a:xfrm>
        </p:spPr>
        <p:txBody>
          <a:bodyPr/>
          <a:lstStyle/>
          <a:p>
            <a:pPr eaLnBrk="1" hangingPunct="1"/>
            <a:r>
              <a:rPr lang="en-US" altLang="zh-TW" smtClean="0"/>
              <a:t>Lymphoepithelioma-like carcinoma (LELC) is a medical term referring to a </a:t>
            </a:r>
            <a:r>
              <a:rPr lang="en-US" altLang="zh-TW" smtClean="0">
                <a:hlinkClick r:id="rId2" tooltip="Histology"/>
              </a:rPr>
              <a:t>histological</a:t>
            </a:r>
            <a:r>
              <a:rPr lang="en-US" altLang="zh-TW" smtClean="0"/>
              <a:t> variant of </a:t>
            </a:r>
            <a:r>
              <a:rPr lang="en-US" altLang="zh-TW" smtClean="0">
                <a:hlinkClick r:id="rId3" tooltip="Malignant"/>
              </a:rPr>
              <a:t>malignant</a:t>
            </a:r>
            <a:r>
              <a:rPr lang="en-US" altLang="zh-TW" smtClean="0"/>
              <a:t> </a:t>
            </a:r>
            <a:r>
              <a:rPr lang="en-US" altLang="zh-TW" smtClean="0">
                <a:hlinkClick r:id="rId4" tooltip="Tumor"/>
              </a:rPr>
              <a:t>tumor</a:t>
            </a:r>
            <a:r>
              <a:rPr lang="en-US" altLang="zh-TW" smtClean="0"/>
              <a:t> arising from the uncontrolled </a:t>
            </a:r>
            <a:r>
              <a:rPr lang="en-US" altLang="zh-TW" smtClean="0">
                <a:hlinkClick r:id="rId5" tooltip="Mitosis"/>
              </a:rPr>
              <a:t>mitosis</a:t>
            </a:r>
            <a:r>
              <a:rPr lang="en-US" altLang="zh-TW" smtClean="0"/>
              <a:t> of transformed cells originating in </a:t>
            </a:r>
            <a:r>
              <a:rPr lang="en-US" altLang="zh-TW" smtClean="0">
                <a:hlinkClick r:id="rId6" tooltip="Epithelium"/>
              </a:rPr>
              <a:t>epithelia l</a:t>
            </a:r>
            <a:r>
              <a:rPr lang="en-US" altLang="zh-TW" smtClean="0"/>
              <a:t>tissue (or in cells that display epithelial characteristics) that bear microscopic resemblance to </a:t>
            </a:r>
            <a:r>
              <a:rPr lang="en-US" altLang="zh-TW" smtClean="0">
                <a:hlinkClick r:id="rId7" tooltip="Lymphoepithelioma"/>
              </a:rPr>
              <a:t>lymphoepithelioma</a:t>
            </a:r>
            <a:r>
              <a:rPr lang="en-US" altLang="zh-TW" smtClean="0"/>
              <a:t> (</a:t>
            </a:r>
            <a:r>
              <a:rPr lang="en-US" altLang="zh-TW" smtClean="0">
                <a:hlinkClick r:id="rId8" tooltip="Nasopharyngeal carcinoma"/>
              </a:rPr>
              <a:t>nasopharyngeal carcinoma</a:t>
            </a:r>
            <a:r>
              <a:rPr lang="en-US" altLang="zh-TW" smtClean="0"/>
              <a:t>).</a:t>
            </a:r>
          </a:p>
          <a:p>
            <a:pPr eaLnBrk="1" hangingPunct="1"/>
            <a:endParaRPr lang="zh-TW" altLang="en-US" smtClean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765175"/>
            <a:ext cx="8229600" cy="5365750"/>
          </a:xfrm>
        </p:spPr>
        <p:txBody>
          <a:bodyPr/>
          <a:lstStyle/>
          <a:p>
            <a:pPr eaLnBrk="1" hangingPunct="1"/>
            <a:r>
              <a:rPr lang="en-US" altLang="zh-TW" smtClean="0"/>
              <a:t>There is considerable variation in the classification of LELC—while it is perhaps most commonly considered a subtype of </a:t>
            </a:r>
            <a:r>
              <a:rPr lang="en-US" altLang="zh-TW" smtClean="0">
                <a:hlinkClick r:id="rId2" tooltip="Squamous cell carcinoma"/>
              </a:rPr>
              <a:t>squamous cell carcinoma</a:t>
            </a:r>
            <a:r>
              <a:rPr lang="en-US" altLang="zh-TW" smtClean="0"/>
              <a:t>, it can also be classified as a form of large cell carcinoma (i.e. when occurring in the </a:t>
            </a:r>
            <a:r>
              <a:rPr lang="en-US" altLang="zh-TW" smtClean="0">
                <a:hlinkClick r:id="rId3" tooltip="Lung"/>
              </a:rPr>
              <a:t>lung</a:t>
            </a:r>
            <a:r>
              <a:rPr lang="en-US" altLang="zh-TW" smtClean="0"/>
              <a:t>), and can be considered as a separate, unique entity.</a:t>
            </a:r>
          </a:p>
          <a:p>
            <a:pPr eaLnBrk="1" hangingPunct="1">
              <a:buFont typeface="Wingdings" pitchFamily="2" charset="2"/>
              <a:buNone/>
            </a:pPr>
            <a:endParaRPr lang="zh-TW" altLang="zh-TW" smtClean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836613"/>
            <a:ext cx="8229600" cy="5294312"/>
          </a:xfrm>
        </p:spPr>
        <p:txBody>
          <a:bodyPr/>
          <a:lstStyle/>
          <a:p>
            <a:pPr eaLnBrk="1" hangingPunct="1"/>
            <a:r>
              <a:rPr lang="en-US" altLang="zh-TW" smtClean="0"/>
              <a:t>In most anatomical sites, many cases are associated with the </a:t>
            </a:r>
            <a:r>
              <a:rPr lang="en-US" altLang="zh-TW" smtClean="0">
                <a:hlinkClick r:id="rId2" tooltip="Epstein-Barr virus"/>
              </a:rPr>
              <a:t>Epstein-Barr virus</a:t>
            </a:r>
            <a:r>
              <a:rPr lang="en-US" altLang="zh-TW" smtClean="0"/>
              <a:t>.</a:t>
            </a:r>
          </a:p>
          <a:p>
            <a:pPr eaLnBrk="1" hangingPunct="1"/>
            <a:r>
              <a:rPr lang="en-US" altLang="zh-TW" smtClean="0"/>
              <a:t>In the </a:t>
            </a:r>
            <a:r>
              <a:rPr lang="en-US" altLang="zh-TW" smtClean="0">
                <a:hlinkClick r:id="rId3" tooltip="Breast"/>
              </a:rPr>
              <a:t>breast</a:t>
            </a:r>
            <a:r>
              <a:rPr lang="en-US" altLang="zh-TW" smtClean="0"/>
              <a:t>, the macroscopic, microscopic, epidemiologic, and prognostic features of LELC are very similar to </a:t>
            </a:r>
            <a:r>
              <a:rPr lang="en-US" altLang="zh-TW" i="1" smtClean="0"/>
              <a:t>medullary carcinoma</a:t>
            </a:r>
            <a:endParaRPr lang="zh-TW" altLang="zh-TW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smtClean="0"/>
              <a:t>Information</a:t>
            </a:r>
          </a:p>
        </p:txBody>
      </p:sp>
      <p:sp>
        <p:nvSpPr>
          <p:cNvPr id="1433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 smtClean="0"/>
              <a:t>PE: Bil. Neck surgical scar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altLang="zh-TW" smtClean="0"/>
              <a:t>          Bil. Neck mass and right cheek mass</a:t>
            </a:r>
          </a:p>
          <a:p>
            <a:pPr eaLnBrk="1" hangingPunct="1"/>
            <a:r>
              <a:rPr lang="en-US" altLang="zh-TW" smtClean="0"/>
              <a:t>Lab: WNL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4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zh-TW" smtClean="0"/>
              <a:t>Images</a:t>
            </a:r>
          </a:p>
        </p:txBody>
      </p:sp>
      <p:pic>
        <p:nvPicPr>
          <p:cNvPr id="15362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03288" y="1643063"/>
            <a:ext cx="7197725" cy="4449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363" name="Rectangle 6"/>
          <p:cNvSpPr>
            <a:spLocks noChangeArrowheads="1"/>
          </p:cNvSpPr>
          <p:nvPr/>
        </p:nvSpPr>
        <p:spPr bwMode="auto">
          <a:xfrm>
            <a:off x="395288" y="1412875"/>
            <a:ext cx="21145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TW"/>
              <a:t>2015/2/24 neck CT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5" name="Picture 5"/>
          <p:cNvPicPr>
            <a:picLocks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900113" y="1557338"/>
            <a:ext cx="7327900" cy="4530725"/>
          </a:xfr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09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74725" y="1427163"/>
            <a:ext cx="7197725" cy="4449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3" name="Picture 5"/>
          <p:cNvPicPr>
            <a:picLocks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908050" y="1600200"/>
            <a:ext cx="7327900" cy="4530725"/>
          </a:xfr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457200" y="908050"/>
            <a:ext cx="8229600" cy="5222875"/>
          </a:xfrm>
        </p:spPr>
        <p:txBody>
          <a:bodyPr/>
          <a:lstStyle/>
          <a:p>
            <a:pPr eaLnBrk="1" hangingPunct="1"/>
            <a:r>
              <a:rPr lang="en-US" altLang="zh-TW" smtClean="0"/>
              <a:t>Radiologic findings: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altLang="zh-TW" smtClean="0"/>
              <a:t>    Right parotid mass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altLang="zh-TW" smtClean="0"/>
              <a:t>    Bil. Level II enlarged and necrotic 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altLang="zh-TW" smtClean="0"/>
              <a:t>    lymphadenopaty </a:t>
            </a:r>
          </a:p>
          <a:p>
            <a:pPr eaLnBrk="1" hangingPunct="1"/>
            <a:endParaRPr lang="en-US" altLang="zh-TW" smtClean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836613"/>
            <a:ext cx="8229600" cy="5294312"/>
          </a:xfrm>
        </p:spPr>
        <p:txBody>
          <a:bodyPr/>
          <a:lstStyle/>
          <a:p>
            <a:pPr marL="357188" indent="-357188" eaLnBrk="1" hangingPunct="1">
              <a:defRPr/>
            </a:pPr>
            <a:r>
              <a:rPr lang="en-US" altLang="zh-TW" dirty="0"/>
              <a:t>D/D</a:t>
            </a:r>
            <a:r>
              <a:rPr lang="en-US" altLang="zh-TW" dirty="0" smtClean="0"/>
              <a:t>: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altLang="zh-TW" dirty="0" smtClean="0"/>
              <a:t> </a:t>
            </a:r>
            <a:r>
              <a:rPr lang="en-US" altLang="zh-TW" sz="2800" i="1" dirty="0" smtClean="0"/>
              <a:t>malignant :</a:t>
            </a:r>
            <a:endParaRPr lang="en-US" altLang="zh-TW" sz="2800" dirty="0" smtClean="0"/>
          </a:p>
          <a:p>
            <a:pPr eaLnBrk="1" hangingPunct="1">
              <a:defRPr/>
            </a:pPr>
            <a:r>
              <a:rPr lang="en-US" altLang="zh-TW" sz="2800" dirty="0" err="1" smtClean="0">
                <a:hlinkClick r:id="rId2" tooltip="Mucoepidermoid carcinoma"/>
              </a:rPr>
              <a:t>Mucoepidermoid</a:t>
            </a:r>
            <a:r>
              <a:rPr lang="en-US" altLang="zh-TW" sz="2800" dirty="0" smtClean="0">
                <a:hlinkClick r:id="rId2" tooltip="Mucoepidermoid carcinoma"/>
              </a:rPr>
              <a:t> carcinoma</a:t>
            </a:r>
            <a:endParaRPr lang="en-US" altLang="zh-TW" sz="2800" dirty="0" smtClean="0"/>
          </a:p>
          <a:p>
            <a:pPr eaLnBrk="1" hangingPunct="1">
              <a:defRPr/>
            </a:pPr>
            <a:r>
              <a:rPr lang="en-US" altLang="zh-TW" sz="2800" dirty="0" smtClean="0">
                <a:hlinkClick r:id="rId3" tooltip="Adenoid cystic carcinoma"/>
              </a:rPr>
              <a:t>Adenoid cystic carcinoma</a:t>
            </a:r>
            <a:endParaRPr lang="en-US" altLang="zh-TW" sz="2800" dirty="0" smtClean="0"/>
          </a:p>
          <a:p>
            <a:pPr eaLnBrk="1" hangingPunct="1">
              <a:defRPr/>
            </a:pPr>
            <a:r>
              <a:rPr lang="en-US" altLang="zh-TW" sz="2800" dirty="0" smtClean="0">
                <a:hlinkClick r:id="rId4" tooltip="Salivary duct carcinoma"/>
              </a:rPr>
              <a:t>Salivary duct carcinoma</a:t>
            </a:r>
            <a:endParaRPr lang="en-US" altLang="zh-TW" sz="2800" dirty="0" smtClean="0"/>
          </a:p>
          <a:p>
            <a:pPr eaLnBrk="1" hangingPunct="1">
              <a:defRPr/>
            </a:pPr>
            <a:endParaRPr lang="en-US" altLang="zh-TW" sz="2800" dirty="0" smtClean="0"/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altLang="zh-TW" sz="2800" i="1" dirty="0" smtClean="0"/>
              <a:t>benign epithelial tumors</a:t>
            </a:r>
          </a:p>
          <a:p>
            <a:pPr eaLnBrk="1" hangingPunct="1">
              <a:defRPr/>
            </a:pPr>
            <a:r>
              <a:rPr lang="en-US" altLang="zh-TW" sz="2800" dirty="0" err="1" smtClean="0">
                <a:hlinkClick r:id="rId5" tooltip="Pleomorphic adenoma"/>
              </a:rPr>
              <a:t>Pleomorphic</a:t>
            </a:r>
            <a:r>
              <a:rPr lang="en-US" altLang="zh-TW" sz="2800" dirty="0" smtClean="0">
                <a:hlinkClick r:id="rId5" tooltip="Pleomorphic adenoma"/>
              </a:rPr>
              <a:t> adenoma</a:t>
            </a:r>
            <a:endParaRPr lang="en-US" altLang="zh-TW" sz="2800" dirty="0" smtClean="0"/>
          </a:p>
          <a:p>
            <a:pPr eaLnBrk="1" hangingPunct="1">
              <a:defRPr/>
            </a:pPr>
            <a:r>
              <a:rPr lang="en-US" altLang="zh-TW" sz="2800" dirty="0" err="1" smtClean="0">
                <a:hlinkClick r:id="rId6" tooltip="Warthin's tumor"/>
              </a:rPr>
              <a:t>Warthin's</a:t>
            </a:r>
            <a:r>
              <a:rPr lang="en-US" altLang="zh-TW" sz="2800" dirty="0" smtClean="0">
                <a:hlinkClick r:id="rId6" tooltip="Warthin's tumor"/>
              </a:rPr>
              <a:t> tumor</a:t>
            </a:r>
            <a:endParaRPr lang="en-US" altLang="zh-TW" sz="2800" dirty="0" smtClean="0"/>
          </a:p>
          <a:p>
            <a:pPr marL="357188" indent="-357188" eaLnBrk="1" hangingPunct="1">
              <a:buFont typeface="Wingdings" pitchFamily="2" charset="2"/>
              <a:buNone/>
              <a:defRPr/>
            </a:pPr>
            <a:r>
              <a:rPr lang="en-US" altLang="zh-TW" dirty="0" smtClean="0"/>
              <a:t>    </a:t>
            </a:r>
            <a:endParaRPr lang="en-US" altLang="zh-TW" dirty="0"/>
          </a:p>
          <a:p>
            <a:pPr marL="981075" lvl="1" indent="-355600" eaLnBrk="1" hangingPunct="1">
              <a:buFont typeface="Wingdings" pitchFamily="2" charset="2"/>
              <a:buAutoNum type="arabicPeriod"/>
              <a:defRPr/>
            </a:pPr>
            <a:endParaRPr lang="en-US" altLang="zh-TW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smtClean="0"/>
              <a:t>Diagnosis</a:t>
            </a:r>
          </a:p>
        </p:txBody>
      </p:sp>
      <p:sp>
        <p:nvSpPr>
          <p:cNvPr id="2150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 smtClean="0"/>
              <a:t>Pathology: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altLang="zh-TW" smtClean="0"/>
              <a:t>   right parotid parotidectomy: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altLang="zh-TW" smtClean="0"/>
              <a:t>   ---Lymphoepithelioma-like carcinoma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altLang="zh-TW" smtClean="0"/>
              <a:t>   Lymph nodes:  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altLang="zh-TW" smtClean="0"/>
              <a:t>   Metastatic carcinoma.</a:t>
            </a:r>
          </a:p>
          <a:p>
            <a:pPr eaLnBrk="1" hangingPunct="1">
              <a:buFont typeface="Wingdings" pitchFamily="2" charset="2"/>
              <a:buNone/>
            </a:pPr>
            <a:endParaRPr lang="en-US" altLang="zh-TW" smtClean="0"/>
          </a:p>
          <a:p>
            <a:pPr eaLnBrk="1" hangingPunct="1">
              <a:buFont typeface="Wingdings" pitchFamily="2" charset="2"/>
              <a:buNone/>
            </a:pPr>
            <a:r>
              <a:rPr lang="en-US" altLang="zh-TW" smtClean="0"/>
              <a:t>  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rbit">
  <a:themeElements>
    <a:clrScheme name="Orbit 1">
      <a:dk1>
        <a:srgbClr val="010199"/>
      </a:dk1>
      <a:lt1>
        <a:srgbClr val="FFFFFF"/>
      </a:lt1>
      <a:dk2>
        <a:srgbClr val="000000"/>
      </a:dk2>
      <a:lt2>
        <a:srgbClr val="B2B2B2"/>
      </a:lt2>
      <a:accent1>
        <a:srgbClr val="3399FF"/>
      </a:accent1>
      <a:accent2>
        <a:srgbClr val="666699"/>
      </a:accent2>
      <a:accent3>
        <a:srgbClr val="AAAAAA"/>
      </a:accent3>
      <a:accent4>
        <a:srgbClr val="DADADA"/>
      </a:accent4>
      <a:accent5>
        <a:srgbClr val="ADCAFF"/>
      </a:accent5>
      <a:accent6>
        <a:srgbClr val="5C5C8A"/>
      </a:accent6>
      <a:hlink>
        <a:srgbClr val="FFFFCC"/>
      </a:hlink>
      <a:folHlink>
        <a:srgbClr val="FFCC66"/>
      </a:folHlink>
    </a:clrScheme>
    <a:fontScheme name="Orbit">
      <a:majorFont>
        <a:latin typeface="Times New Roman"/>
        <a:ea typeface="標楷體"/>
        <a:cs typeface=""/>
      </a:majorFont>
      <a:minorFont>
        <a:latin typeface="Times New Roman"/>
        <a:ea typeface="標楷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Orbit 1">
        <a:dk1>
          <a:srgbClr val="010199"/>
        </a:dk1>
        <a:lt1>
          <a:srgbClr val="FFFFFF"/>
        </a:lt1>
        <a:dk2>
          <a:srgbClr val="000000"/>
        </a:dk2>
        <a:lt2>
          <a:srgbClr val="B2B2B2"/>
        </a:lt2>
        <a:accent1>
          <a:srgbClr val="3399FF"/>
        </a:accent1>
        <a:accent2>
          <a:srgbClr val="666699"/>
        </a:accent2>
        <a:accent3>
          <a:srgbClr val="AAAAAA"/>
        </a:accent3>
        <a:accent4>
          <a:srgbClr val="DADADA"/>
        </a:accent4>
        <a:accent5>
          <a:srgbClr val="ADCAFF"/>
        </a:accent5>
        <a:accent6>
          <a:srgbClr val="5C5C8A"/>
        </a:accent6>
        <a:hlink>
          <a:srgbClr val="FFFFCC"/>
        </a:hlink>
        <a:folHlink>
          <a:srgbClr val="FFCC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2">
        <a:dk1>
          <a:srgbClr val="008000"/>
        </a:dk1>
        <a:lt1>
          <a:srgbClr val="FFFFFF"/>
        </a:lt1>
        <a:dk2>
          <a:srgbClr val="003300"/>
        </a:dk2>
        <a:lt2>
          <a:srgbClr val="C0C0C0"/>
        </a:lt2>
        <a:accent1>
          <a:srgbClr val="99CC00"/>
        </a:accent1>
        <a:accent2>
          <a:srgbClr val="527C3A"/>
        </a:accent2>
        <a:accent3>
          <a:srgbClr val="AAADAA"/>
        </a:accent3>
        <a:accent4>
          <a:srgbClr val="DADADA"/>
        </a:accent4>
        <a:accent5>
          <a:srgbClr val="CAE2AA"/>
        </a:accent5>
        <a:accent6>
          <a:srgbClr val="497034"/>
        </a:accent6>
        <a:hlink>
          <a:srgbClr val="33CC33"/>
        </a:hlink>
        <a:folHlink>
          <a:srgbClr val="C1FF8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3">
        <a:dk1>
          <a:srgbClr val="000066"/>
        </a:dk1>
        <a:lt1>
          <a:srgbClr val="FFFFFF"/>
        </a:lt1>
        <a:dk2>
          <a:srgbClr val="000099"/>
        </a:dk2>
        <a:lt2>
          <a:srgbClr val="9FBFFF"/>
        </a:lt2>
        <a:accent1>
          <a:srgbClr val="0099CC"/>
        </a:accent1>
        <a:accent2>
          <a:srgbClr val="00CC66"/>
        </a:accent2>
        <a:accent3>
          <a:srgbClr val="AAAACA"/>
        </a:accent3>
        <a:accent4>
          <a:srgbClr val="DADADA"/>
        </a:accent4>
        <a:accent5>
          <a:srgbClr val="AACAE2"/>
        </a:accent5>
        <a:accent6>
          <a:srgbClr val="00B95C"/>
        </a:accent6>
        <a:hlink>
          <a:srgbClr val="00FFFF"/>
        </a:hlink>
        <a:folHlink>
          <a:srgbClr val="CDE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4">
        <a:dk1>
          <a:srgbClr val="00ACA8"/>
        </a:dk1>
        <a:lt1>
          <a:srgbClr val="FFFFFF"/>
        </a:lt1>
        <a:dk2>
          <a:srgbClr val="006666"/>
        </a:dk2>
        <a:lt2>
          <a:srgbClr val="FFFF99"/>
        </a:lt2>
        <a:accent1>
          <a:srgbClr val="0099CC"/>
        </a:accent1>
        <a:accent2>
          <a:srgbClr val="6D6FC7"/>
        </a:accent2>
        <a:accent3>
          <a:srgbClr val="AAB8B8"/>
        </a:accent3>
        <a:accent4>
          <a:srgbClr val="DADADA"/>
        </a:accent4>
        <a:accent5>
          <a:srgbClr val="AACAE2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5">
        <a:dk1>
          <a:srgbClr val="BA0023"/>
        </a:dk1>
        <a:lt1>
          <a:srgbClr val="FFFFFF"/>
        </a:lt1>
        <a:dk2>
          <a:srgbClr val="800000"/>
        </a:dk2>
        <a:lt2>
          <a:srgbClr val="FFFF99"/>
        </a:lt2>
        <a:accent1>
          <a:srgbClr val="FF6600"/>
        </a:accent1>
        <a:accent2>
          <a:srgbClr val="C5543D"/>
        </a:accent2>
        <a:accent3>
          <a:srgbClr val="C0AAAA"/>
        </a:accent3>
        <a:accent4>
          <a:srgbClr val="DADADA"/>
        </a:accent4>
        <a:accent5>
          <a:srgbClr val="FFB8AA"/>
        </a:accent5>
        <a:accent6>
          <a:srgbClr val="B24B36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6">
        <a:dk1>
          <a:srgbClr val="6D776E"/>
        </a:dk1>
        <a:lt1>
          <a:srgbClr val="FFFFFF"/>
        </a:lt1>
        <a:dk2>
          <a:srgbClr val="575863"/>
        </a:dk2>
        <a:lt2>
          <a:srgbClr val="DDDDDD"/>
        </a:lt2>
        <a:accent1>
          <a:srgbClr val="0099CC"/>
        </a:accent1>
        <a:accent2>
          <a:srgbClr val="939EA9"/>
        </a:accent2>
        <a:accent3>
          <a:srgbClr val="B4B4B7"/>
        </a:accent3>
        <a:accent4>
          <a:srgbClr val="DADADA"/>
        </a:accent4>
        <a:accent5>
          <a:srgbClr val="AACAE2"/>
        </a:accent5>
        <a:accent6>
          <a:srgbClr val="858F99"/>
        </a:accent6>
        <a:hlink>
          <a:srgbClr val="FFCC00"/>
        </a:hlink>
        <a:folHlink>
          <a:srgbClr val="BD894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7">
        <a:dk1>
          <a:srgbClr val="A28A84"/>
        </a:dk1>
        <a:lt1>
          <a:srgbClr val="FFFFFF"/>
        </a:lt1>
        <a:dk2>
          <a:srgbClr val="765E58"/>
        </a:dk2>
        <a:lt2>
          <a:srgbClr val="DDDDDD"/>
        </a:lt2>
        <a:accent1>
          <a:srgbClr val="CC6600"/>
        </a:accent1>
        <a:accent2>
          <a:srgbClr val="CC9900"/>
        </a:accent2>
        <a:accent3>
          <a:srgbClr val="BDB6B4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FFCC00"/>
        </a:hlink>
        <a:folHlink>
          <a:srgbClr val="FFFFB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8">
        <a:dk1>
          <a:srgbClr val="000000"/>
        </a:dk1>
        <a:lt1>
          <a:srgbClr val="C5D9ED"/>
        </a:lt1>
        <a:dk2>
          <a:srgbClr val="000000"/>
        </a:dk2>
        <a:lt2>
          <a:srgbClr val="FFFFFF"/>
        </a:lt2>
        <a:accent1>
          <a:srgbClr val="F3F6FF"/>
        </a:accent1>
        <a:accent2>
          <a:srgbClr val="33CCCC"/>
        </a:accent2>
        <a:accent3>
          <a:srgbClr val="DFE9F4"/>
        </a:accent3>
        <a:accent4>
          <a:srgbClr val="000000"/>
        </a:accent4>
        <a:accent5>
          <a:srgbClr val="F8FAFF"/>
        </a:accent5>
        <a:accent6>
          <a:srgbClr val="2DB9B9"/>
        </a:accent6>
        <a:hlink>
          <a:srgbClr val="0000FF"/>
        </a:hlink>
        <a:folHlink>
          <a:srgbClr val="00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rbit 9">
        <a:dk1>
          <a:srgbClr val="FFFFFF"/>
        </a:dk1>
        <a:lt1>
          <a:srgbClr val="FFFFFF"/>
        </a:lt1>
        <a:dk2>
          <a:srgbClr val="AAAAC6"/>
        </a:dk2>
        <a:lt2>
          <a:srgbClr val="FFFFCC"/>
        </a:lt2>
        <a:accent1>
          <a:srgbClr val="66667E"/>
        </a:accent1>
        <a:accent2>
          <a:srgbClr val="629157"/>
        </a:accent2>
        <a:accent3>
          <a:srgbClr val="D2D2DF"/>
        </a:accent3>
        <a:accent4>
          <a:srgbClr val="DADADA"/>
        </a:accent4>
        <a:accent5>
          <a:srgbClr val="B8B8C0"/>
        </a:accent5>
        <a:accent6>
          <a:srgbClr val="58834E"/>
        </a:accent6>
        <a:hlink>
          <a:srgbClr val="6600CC"/>
        </a:hlink>
        <a:folHlink>
          <a:srgbClr val="3399FF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Orbit</Template>
  <TotalTime>43</TotalTime>
  <Words>195</Words>
  <Application>Microsoft Office PowerPoint</Application>
  <PresentationFormat>On-screen Show (4:3)</PresentationFormat>
  <Paragraphs>39</Paragraphs>
  <Slides>12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簡報設計範本</vt:lpstr>
      </vt:variant>
      <vt:variant>
        <vt:i4>2</vt:i4>
      </vt:variant>
      <vt:variant>
        <vt:lpstr>投影片標題</vt:lpstr>
      </vt:variant>
      <vt:variant>
        <vt:i4>12</vt:i4>
      </vt:variant>
    </vt:vector>
  </HeadingPairs>
  <TitlesOfParts>
    <vt:vector size="20" baseType="lpstr">
      <vt:lpstr>Arial</vt:lpstr>
      <vt:lpstr>新細明體</vt:lpstr>
      <vt:lpstr>Times New Roman</vt:lpstr>
      <vt:lpstr>標楷體</vt:lpstr>
      <vt:lpstr>Wingdings</vt:lpstr>
      <vt:lpstr>Calibri</vt:lpstr>
      <vt:lpstr>Orbit</vt:lpstr>
      <vt:lpstr>Orbit</vt:lpstr>
      <vt:lpstr>Information</vt:lpstr>
      <vt:lpstr>Information</vt:lpstr>
      <vt:lpstr>Images</vt:lpstr>
      <vt:lpstr>投影片 4</vt:lpstr>
      <vt:lpstr>投影片 5</vt:lpstr>
      <vt:lpstr>投影片 6</vt:lpstr>
      <vt:lpstr>投影片 7</vt:lpstr>
      <vt:lpstr>投影片 8</vt:lpstr>
      <vt:lpstr>Diagnosis</vt:lpstr>
      <vt:lpstr>Discussion</vt:lpstr>
      <vt:lpstr>投影片 11</vt:lpstr>
      <vt:lpstr>投影片 12</vt:lpstr>
    </vt:vector>
  </TitlesOfParts>
  <Company>CMT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投影片 1</dc:title>
  <dc:creator>Administrator</dc:creator>
  <cp:lastModifiedBy>cych</cp:lastModifiedBy>
  <cp:revision>18</cp:revision>
  <dcterms:created xsi:type="dcterms:W3CDTF">2011-04-27T11:00:56Z</dcterms:created>
  <dcterms:modified xsi:type="dcterms:W3CDTF">2015-08-03T06:39:08Z</dcterms:modified>
</cp:coreProperties>
</file>